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68" r:id="rId4"/>
    <p:sldMasterId id="2147484508" r:id="rId5"/>
  </p:sldMasterIdLst>
  <p:notesMasterIdLst>
    <p:notesMasterId r:id="rId12"/>
  </p:notesMasterIdLst>
  <p:handoutMasterIdLst>
    <p:handoutMasterId r:id="rId13"/>
  </p:handoutMasterIdLst>
  <p:sldIdLst>
    <p:sldId id="2142533939" r:id="rId6"/>
    <p:sldId id="2147480622" r:id="rId7"/>
    <p:sldId id="2147480627" r:id="rId8"/>
    <p:sldId id="2147480605" r:id="rId9"/>
    <p:sldId id="2147480618" r:id="rId10"/>
    <p:sldId id="214748060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B22300-93F1-4EBB-B51F-FA10ED1CECA1}" name="Adam Hawes" initials="AH" userId="S::ahawes@qti.qualcomm.com::8258713c-521a-4560-927b-1e3acf52e9bb" providerId="AD"/>
  <p188:author id="{06483424-08E3-D85F-DAE1-FB3B9D45578F}" name="Joyce Chan" initials="JC" userId="S::Joyce@stinson.co::b8afbe7e-b7f1-4ee9-a0ee-cc565ae8b8f4" providerId="AD"/>
  <p188:author id="{BC1ED642-07FA-BCB2-A7C2-C9027D9C6954}" name="Mona Khilnani" initials="MK" userId="S::khilnani_qti.qualcomm.com#ext#@stinsondesigninc.onmicrosoft.com::56d45294-e92c-4dfe-9cfb-04bc9be83875" providerId="AD"/>
  <p188:author id="{6DA00744-FD9A-CE41-E4A7-9141CC815892}" name="Haewon Park" initials="HP" userId="S::haewon@stinson.co::86836cc0-e14c-4308-9e46-17eea5d281ca" providerId="AD"/>
  <p188:author id="{239E7372-7FF6-8941-6ACC-AF2A04C67BE2}" name="Luisa Lopez" initials="LL" userId="S::llopez_qti.qualcomm.com#ext#@stinsondesigninc.onmicrosoft.com::aa69f866-b462-4a1a-9709-5ff101d9f733" providerId="AD"/>
  <p188:author id="{8E2BF684-5DD0-6113-95CC-7501ED1A01BB}" name="Anna Green" initials="AG" userId="S::annag@qti.qualcomm.com::eaaab90d-390b-459e-9d6f-0f96e445a672" providerId="AD"/>
  <p188:author id="{AE83D2A1-2641-8BF6-B562-85CD8EE5DBFC}" name="Aytac Biber" initials="AB" userId="S::abiber@qti.qualcomm.com::c422133b-2cab-4a7c-ad39-8a526c70654c" providerId="AD"/>
  <p188:author id="{2D7902AE-C05A-3841-9A3D-EA491BE02957}" name="Vinosh James" initials="" userId="S::vinosh@qti.qualcomm.com::c972c839-73aa-42fc-a49a-d32ba4c9936e" providerId="AD"/>
  <p188:author id="{6BD9F7BD-6F7F-BA39-085F-7F52172A22EF}" name="Yiqing Cao" initials="" userId="S::yiqingc@qti.qualcomm.com::adc34ca5-5e3d-4d77-8825-e619fd19a1ae" providerId="AD"/>
  <p188:author id="{38E14AF5-B37B-8324-8DC0-064BFE0D34FF}" name="Mona Khilnani" initials="MK" userId="S::khilnani@qti.qualcomm.com::732f9bb4-551c-45e7-b99f-6f81a107b506" providerId="AD"/>
  <p188:author id="{831C7EF8-C38C-8A67-E036-B08CDFA73774}" name="Joyce Chan" initials="JC" userId="S::joyce@stinson.co::b8afbe7e-b7f1-4ee9-a0ee-cc565ae8b8f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yler lynch" initials="tl" lastIdx="24" clrIdx="0">
    <p:extLst>
      <p:ext uri="{19B8F6BF-5375-455C-9EA6-DF929625EA0E}">
        <p15:presenceInfo xmlns:p15="http://schemas.microsoft.com/office/powerpoint/2012/main" userId="4d79623da105b0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1F5"/>
    <a:srgbClr val="020B40"/>
    <a:srgbClr val="3E4D63"/>
    <a:srgbClr val="8391E3"/>
    <a:srgbClr val="7F7FF2"/>
    <a:srgbClr val="00116B"/>
    <a:srgbClr val="000C47"/>
    <a:srgbClr val="EFF1F6"/>
    <a:srgbClr val="ECECEC"/>
    <a:srgbClr val="000C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0" d="100"/>
          <a:sy n="60" d="100"/>
        </p:scale>
        <p:origin x="816" y="101"/>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7161BF-B23B-4394-A96E-F4360C6281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ptos" panose="020B0004020202020204" pitchFamily="34" charset="0"/>
            </a:endParaRPr>
          </a:p>
        </p:txBody>
      </p:sp>
      <p:sp>
        <p:nvSpPr>
          <p:cNvPr id="3" name="Date Placeholder 2">
            <a:extLst>
              <a:ext uri="{FF2B5EF4-FFF2-40B4-BE49-F238E27FC236}">
                <a16:creationId xmlns:a16="http://schemas.microsoft.com/office/drawing/2014/main" id="{32EFA4A7-9429-4DF7-ABF5-D9E5B2540E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AD32F0-874C-4AAC-9514-AAD3E6FF80D6}" type="datetimeFigureOut">
              <a:rPr lang="en-US" smtClean="0">
                <a:latin typeface="Aptos" panose="020B0004020202020204" pitchFamily="34" charset="0"/>
              </a:rPr>
              <a:t>9/13/2024</a:t>
            </a:fld>
            <a:endParaRPr lang="en-US">
              <a:latin typeface="Aptos" panose="020B0004020202020204" pitchFamily="34" charset="0"/>
            </a:endParaRPr>
          </a:p>
        </p:txBody>
      </p:sp>
      <p:sp>
        <p:nvSpPr>
          <p:cNvPr id="4" name="Footer Placeholder 3">
            <a:extLst>
              <a:ext uri="{FF2B5EF4-FFF2-40B4-BE49-F238E27FC236}">
                <a16:creationId xmlns:a16="http://schemas.microsoft.com/office/drawing/2014/main" id="{7FFAA4EB-3327-4214-8C66-D022262D92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ptos" panose="020B0004020202020204" pitchFamily="34" charset="0"/>
            </a:endParaRPr>
          </a:p>
        </p:txBody>
      </p:sp>
      <p:sp>
        <p:nvSpPr>
          <p:cNvPr id="5" name="Slide Number Placeholder 4">
            <a:extLst>
              <a:ext uri="{FF2B5EF4-FFF2-40B4-BE49-F238E27FC236}">
                <a16:creationId xmlns:a16="http://schemas.microsoft.com/office/drawing/2014/main" id="{C59F6045-FEC1-483F-916F-4A70D359C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F42476-7A7B-40F5-8A25-2A09BD3C8867}" type="slidenum">
              <a:rPr lang="en-US" smtClean="0">
                <a:latin typeface="Aptos" panose="020B0004020202020204" pitchFamily="34" charset="0"/>
              </a:rPr>
              <a:t>‹#›</a:t>
            </a:fld>
            <a:endParaRPr lang="en-US">
              <a:latin typeface="Aptos" panose="020B0004020202020204" pitchFamily="34" charset="0"/>
            </a:endParaRPr>
          </a:p>
        </p:txBody>
      </p:sp>
    </p:spTree>
    <p:extLst>
      <p:ext uri="{BB962C8B-B14F-4D97-AF65-F5344CB8AC3E}">
        <p14:creationId xmlns:p14="http://schemas.microsoft.com/office/powerpoint/2010/main" val="250396735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ptos" panose="020B0004020202020204" pitchFamily="34" charset="0"/>
              </a:defRPr>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ptos" panose="020B0004020202020204" pitchFamily="34" charset="0"/>
              </a:defRPr>
            </a:lvl1pPr>
          </a:lstStyle>
          <a:p>
            <a:fld id="{626D1935-2548-4788-81DD-641A298E824F}" type="datetimeFigureOut">
              <a:rPr lang="de-DE" smtClean="0"/>
              <a:pPr/>
              <a:t>13.09.2024</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ptos" panose="020B0004020202020204" pitchFamily="34" charset="0"/>
              </a:defRPr>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ptos" panose="020B0004020202020204" pitchFamily="34" charset="0"/>
              </a:defRPr>
            </a:lvl1pPr>
          </a:lstStyle>
          <a:p>
            <a:fld id="{BC75E7E4-6857-4F03-A780-9887AA86825E}" type="slidenum">
              <a:rPr lang="de-DE" smtClean="0"/>
              <a:pPr/>
              <a:t>‹#›</a:t>
            </a:fld>
            <a:endParaRPr lang="de-DE"/>
          </a:p>
        </p:txBody>
      </p:sp>
    </p:spTree>
    <p:extLst>
      <p:ext uri="{BB962C8B-B14F-4D97-AF65-F5344CB8AC3E}">
        <p14:creationId xmlns:p14="http://schemas.microsoft.com/office/powerpoint/2010/main" val="1576483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ptos" panose="020B0004020202020204" pitchFamily="34" charset="0"/>
        <a:ea typeface="+mn-ea"/>
        <a:cs typeface="+mn-cs"/>
      </a:defRPr>
    </a:lvl1pPr>
    <a:lvl2pPr marL="457200" algn="l" defTabSz="914400" rtl="0" eaLnBrk="1" latinLnBrk="0" hangingPunct="1">
      <a:defRPr sz="1200" b="0" i="0" kern="1200">
        <a:solidFill>
          <a:schemeClr val="tx1"/>
        </a:solidFill>
        <a:latin typeface="Aptos" panose="020B0004020202020204" pitchFamily="34" charset="0"/>
        <a:ea typeface="+mn-ea"/>
        <a:cs typeface="+mn-cs"/>
      </a:defRPr>
    </a:lvl2pPr>
    <a:lvl3pPr marL="914400" algn="l" defTabSz="914400" rtl="0" eaLnBrk="1" latinLnBrk="0" hangingPunct="1">
      <a:defRPr sz="1200" b="0" i="0" kern="1200">
        <a:solidFill>
          <a:schemeClr val="tx1"/>
        </a:solidFill>
        <a:latin typeface="Aptos" panose="020B0004020202020204" pitchFamily="34" charset="0"/>
        <a:ea typeface="+mn-ea"/>
        <a:cs typeface="+mn-cs"/>
      </a:defRPr>
    </a:lvl3pPr>
    <a:lvl4pPr marL="1371600" algn="l" defTabSz="914400" rtl="0" eaLnBrk="1" latinLnBrk="0" hangingPunct="1">
      <a:defRPr sz="1200" b="0" i="0" kern="1200">
        <a:solidFill>
          <a:schemeClr val="tx1"/>
        </a:solidFill>
        <a:latin typeface="Aptos" panose="020B0004020202020204" pitchFamily="34" charset="0"/>
        <a:ea typeface="+mn-ea"/>
        <a:cs typeface="+mn-cs"/>
      </a:defRPr>
    </a:lvl4pPr>
    <a:lvl5pPr marL="1828800" algn="l" defTabSz="914400" rtl="0" eaLnBrk="1" latinLnBrk="0" hangingPunct="1">
      <a:defRPr sz="1200" b="0" i="0" kern="1200">
        <a:solidFill>
          <a:schemeClr val="tx1"/>
        </a:solidFill>
        <a:latin typeface="Aptos" panose="020B00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pPr/>
              <a:t>2</a:t>
            </a:fld>
            <a:endParaRPr lang="de-DE"/>
          </a:p>
        </p:txBody>
      </p:sp>
    </p:spTree>
    <p:extLst>
      <p:ext uri="{BB962C8B-B14F-4D97-AF65-F5344CB8AC3E}">
        <p14:creationId xmlns:p14="http://schemas.microsoft.com/office/powerpoint/2010/main" val="4280244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pPr/>
              <a:t>3</a:t>
            </a:fld>
            <a:endParaRPr lang="de-DE"/>
          </a:p>
        </p:txBody>
      </p:sp>
    </p:spTree>
    <p:extLst>
      <p:ext uri="{BB962C8B-B14F-4D97-AF65-F5344CB8AC3E}">
        <p14:creationId xmlns:p14="http://schemas.microsoft.com/office/powerpoint/2010/main" val="3416566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pPr/>
              <a:t>4</a:t>
            </a:fld>
            <a:endParaRPr lang="de-DE"/>
          </a:p>
        </p:txBody>
      </p:sp>
    </p:spTree>
    <p:extLst>
      <p:ext uri="{BB962C8B-B14F-4D97-AF65-F5344CB8AC3E}">
        <p14:creationId xmlns:p14="http://schemas.microsoft.com/office/powerpoint/2010/main" val="1796770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pPr/>
              <a:t>5</a:t>
            </a:fld>
            <a:endParaRPr lang="de-DE"/>
          </a:p>
        </p:txBody>
      </p:sp>
    </p:spTree>
    <p:extLst>
      <p:ext uri="{BB962C8B-B14F-4D97-AF65-F5344CB8AC3E}">
        <p14:creationId xmlns:p14="http://schemas.microsoft.com/office/powerpoint/2010/main" val="260103593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18.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4.svg"/><Relationship Id="rId7" Type="http://schemas.openxmlformats.org/officeDocument/2006/relationships/image" Target="../media/image50.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49.png"/><Relationship Id="rId5" Type="http://schemas.openxmlformats.org/officeDocument/2006/relationships/image" Target="../media/image48.svg"/><Relationship Id="rId10" Type="http://schemas.openxmlformats.org/officeDocument/2006/relationships/image" Target="../media/image31.png"/><Relationship Id="rId4" Type="http://schemas.openxmlformats.org/officeDocument/2006/relationships/image" Target="../media/image47.png"/><Relationship Id="rId9" Type="http://schemas.openxmlformats.org/officeDocument/2006/relationships/image" Target="../media/image52.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11" Type="http://schemas.microsoft.com/office/2007/relationships/hdphoto" Target="../media/hdphoto2.wdp"/><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11.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11" Type="http://schemas.microsoft.com/office/2007/relationships/hdphoto" Target="../media/hdphoto2.wdp"/><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Dark Blue">
    <p:bg>
      <p:bgPr>
        <a:solidFill>
          <a:schemeClr val="accent2"/>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F85A682B-163D-4AA4-9385-052F4D99BE2E}"/>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16" name="Title 2">
            <a:extLst>
              <a:ext uri="{FF2B5EF4-FFF2-40B4-BE49-F238E27FC236}">
                <a16:creationId xmlns:a16="http://schemas.microsoft.com/office/drawing/2014/main" id="{62C0E76A-32B9-4D4D-B734-7A849718BDEC}"/>
              </a:ext>
            </a:extLst>
          </p:cNvPr>
          <p:cNvSpPr>
            <a:spLocks noGrp="1"/>
          </p:cNvSpPr>
          <p:nvPr>
            <p:ph type="title" hasCustomPrompt="1"/>
          </p:nvPr>
        </p:nvSpPr>
        <p:spPr bwMode="gray">
          <a:xfrm>
            <a:off x="515938" y="1586753"/>
            <a:ext cx="5185615" cy="2202610"/>
          </a:xfrm>
        </p:spPr>
        <p:txBody>
          <a:bodyPr wrap="square" anchor="b">
            <a:noAutofit/>
          </a:bodyPr>
          <a:lstStyle>
            <a:lvl1pPr marL="0" algn="l" defTabSz="914400" rtl="0" eaLnBrk="1" latinLnBrk="0" hangingPunct="1">
              <a:lnSpc>
                <a:spcPct val="80000"/>
              </a:lnSpc>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12" name="Text Placeholder 22">
            <a:extLst>
              <a:ext uri="{FF2B5EF4-FFF2-40B4-BE49-F238E27FC236}">
                <a16:creationId xmlns:a16="http://schemas.microsoft.com/office/drawing/2014/main" id="{44604CD0-227D-BEAE-79E8-1BAFEC1EA9E4}"/>
              </a:ext>
            </a:extLst>
          </p:cNvPr>
          <p:cNvSpPr>
            <a:spLocks noGrp="1"/>
          </p:cNvSpPr>
          <p:nvPr>
            <p:ph type="body" sz="quarter" idx="13" hasCustomPrompt="1"/>
          </p:nvPr>
        </p:nvSpPr>
        <p:spPr>
          <a:xfrm>
            <a:off x="515939" y="4539039"/>
            <a:ext cx="5185614" cy="263149"/>
          </a:xfrm>
        </p:spPr>
        <p:txBody>
          <a:bodyPr wrap="square" anchor="t">
            <a:noAutofit/>
          </a:bodyPr>
          <a:lstStyle>
            <a:lvl1pPr marL="0" indent="0">
              <a:buNone/>
              <a:defRPr sz="1800" spc="0">
                <a:solidFill>
                  <a:schemeClr val="tx1"/>
                </a:solidFill>
              </a:defRPr>
            </a:lvl1pPr>
          </a:lstStyle>
          <a:p>
            <a:pPr lvl="0"/>
            <a:r>
              <a:rPr lang="en-US"/>
              <a:t>Speaker title, Employing entity</a:t>
            </a:r>
          </a:p>
        </p:txBody>
      </p:sp>
      <p:pic>
        <p:nvPicPr>
          <p:cNvPr id="8" name="Picture 2">
            <a:extLst>
              <a:ext uri="{FF2B5EF4-FFF2-40B4-BE49-F238E27FC236}">
                <a16:creationId xmlns:a16="http://schemas.microsoft.com/office/drawing/2014/main" id="{6601EB22-A8D1-0743-7BB0-822BDDB5C9C7}"/>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r="83264"/>
          <a:stretch/>
        </p:blipFill>
        <p:spPr bwMode="auto">
          <a:xfrm>
            <a:off x="10296108" y="4802188"/>
            <a:ext cx="938292" cy="102928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7">
            <a:extLst>
              <a:ext uri="{FF2B5EF4-FFF2-40B4-BE49-F238E27FC236}">
                <a16:creationId xmlns:a16="http://schemas.microsoft.com/office/drawing/2014/main" id="{A0B80601-89FF-5E35-853D-D75C06D14573}"/>
              </a:ext>
            </a:extLst>
          </p:cNvPr>
          <p:cNvSpPr>
            <a:spLocks noGrp="1"/>
          </p:cNvSpPr>
          <p:nvPr>
            <p:ph type="body" sz="quarter" idx="10" hasCustomPrompt="1"/>
          </p:nvPr>
        </p:nvSpPr>
        <p:spPr bwMode="gray">
          <a:xfrm>
            <a:off x="515937" y="4080516"/>
            <a:ext cx="5186783" cy="450485"/>
          </a:xfrm>
          <a:prstGeom prst="rect">
            <a:avLst/>
          </a:prstGeom>
        </p:spPr>
        <p:txBody>
          <a:bodyPr>
            <a:noAutofit/>
          </a:bodyPr>
          <a:lstStyle>
            <a:lvl1pPr marL="0" indent="0" algn="l" defTabSz="914400" rtl="0" eaLnBrk="1" latinLnBrk="0" hangingPunct="1">
              <a:lnSpc>
                <a:spcPct val="96000"/>
              </a:lnSpc>
              <a:spcBef>
                <a:spcPts val="0"/>
              </a:spcBef>
              <a:spcAft>
                <a:spcPts val="600"/>
              </a:spcAft>
              <a:buFont typeface="Microsoft Sans Serif" panose="020B0604020202020204" pitchFamily="34" charset="0"/>
              <a:buChar char="​"/>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p:txBody>
      </p:sp>
      <p:sp>
        <p:nvSpPr>
          <p:cNvPr id="4" name="TextBox 3">
            <a:extLst>
              <a:ext uri="{FF2B5EF4-FFF2-40B4-BE49-F238E27FC236}">
                <a16:creationId xmlns:a16="http://schemas.microsoft.com/office/drawing/2014/main" id="{762F7825-67D8-BEB0-EF71-6CA04CEAC158}"/>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
        <p:nvSpPr>
          <p:cNvPr id="5" name="TextBox 4">
            <a:extLst>
              <a:ext uri="{FF2B5EF4-FFF2-40B4-BE49-F238E27FC236}">
                <a16:creationId xmlns:a16="http://schemas.microsoft.com/office/drawing/2014/main" id="{14D08477-758A-76A7-39C3-518BAEFAD224}"/>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9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90000"/>
                </a:schemeClr>
              </a:solidFill>
              <a:latin typeface="+mn-lt"/>
              <a:ea typeface="+mn-ea"/>
              <a:cs typeface="+mn-cs"/>
            </a:endParaRPr>
          </a:p>
        </p:txBody>
      </p:sp>
      <p:pic>
        <p:nvPicPr>
          <p:cNvPr id="6" name="Graphic 5">
            <a:extLst>
              <a:ext uri="{FF2B5EF4-FFF2-40B4-BE49-F238E27FC236}">
                <a16:creationId xmlns:a16="http://schemas.microsoft.com/office/drawing/2014/main" id="{D8063254-F261-DFD9-4AB5-B77C4B3645C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32310" r="22445" b="38"/>
          <a:stretch/>
        </p:blipFill>
        <p:spPr>
          <a:xfrm rot="9900000" flipH="1">
            <a:off x="4889643" y="240133"/>
            <a:ext cx="8392749" cy="7320983"/>
          </a:xfrm>
          <a:custGeom>
            <a:avLst/>
            <a:gdLst>
              <a:gd name="connsiteX0" fmla="*/ 8392749 w 8392749"/>
              <a:gd name="connsiteY0" fmla="*/ 7320983 h 7320983"/>
              <a:gd name="connsiteX1" fmla="*/ 6431098 w 8392749"/>
              <a:gd name="connsiteY1" fmla="*/ 0 h 7320983"/>
              <a:gd name="connsiteX2" fmla="*/ 0 w 8392749"/>
              <a:gd name="connsiteY2" fmla="*/ 1723207 h 7320983"/>
              <a:gd name="connsiteX3" fmla="*/ 0 w 8392749"/>
              <a:gd name="connsiteY3" fmla="*/ 7320983 h 7320983"/>
            </a:gdLst>
            <a:ahLst/>
            <a:cxnLst>
              <a:cxn ang="0">
                <a:pos x="connsiteX0" y="connsiteY0"/>
              </a:cxn>
              <a:cxn ang="0">
                <a:pos x="connsiteX1" y="connsiteY1"/>
              </a:cxn>
              <a:cxn ang="0">
                <a:pos x="connsiteX2" y="connsiteY2"/>
              </a:cxn>
              <a:cxn ang="0">
                <a:pos x="connsiteX3" y="connsiteY3"/>
              </a:cxn>
            </a:cxnLst>
            <a:rect l="l" t="t" r="r" b="b"/>
            <a:pathLst>
              <a:path w="8392749" h="7320983">
                <a:moveTo>
                  <a:pt x="8392749" y="7320983"/>
                </a:moveTo>
                <a:lnTo>
                  <a:pt x="6431098" y="0"/>
                </a:lnTo>
                <a:lnTo>
                  <a:pt x="0" y="1723207"/>
                </a:lnTo>
                <a:lnTo>
                  <a:pt x="0" y="7320983"/>
                </a:lnTo>
                <a:close/>
              </a:path>
            </a:pathLst>
          </a:custGeom>
        </p:spPr>
      </p:pic>
      <p:sp>
        <p:nvSpPr>
          <p:cNvPr id="7" name="Text Placeholder 22">
            <a:extLst>
              <a:ext uri="{FF2B5EF4-FFF2-40B4-BE49-F238E27FC236}">
                <a16:creationId xmlns:a16="http://schemas.microsoft.com/office/drawing/2014/main" id="{EA2F875C-812A-1F4A-9FFE-FB9951540F7D}"/>
              </a:ext>
            </a:extLst>
          </p:cNvPr>
          <p:cNvSpPr>
            <a:spLocks noGrp="1"/>
          </p:cNvSpPr>
          <p:nvPr>
            <p:ph type="body" sz="quarter" idx="14" hasCustomPrompt="1"/>
          </p:nvPr>
        </p:nvSpPr>
        <p:spPr>
          <a:xfrm>
            <a:off x="515939" y="5763332"/>
            <a:ext cx="5185614"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245263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6" userDrawn="1">
          <p15:clr>
            <a:srgbClr val="FBAE40"/>
          </p15:clr>
        </p15:guide>
        <p15:guide id="3" orient="horz" pos="2387" userDrawn="1">
          <p15:clr>
            <a:srgbClr val="FBAE40"/>
          </p15:clr>
        </p15:guide>
        <p15:guide id="4" orient="horz" pos="2568" userDrawn="1">
          <p15:clr>
            <a:srgbClr val="FBAE40"/>
          </p15:clr>
        </p15:guide>
        <p15:guide id="5" orient="horz" pos="3022" userDrawn="1">
          <p15:clr>
            <a:srgbClr val="FBAE40"/>
          </p15:clr>
        </p15:guide>
        <p15:guide id="6" pos="3591" userDrawn="1">
          <p15:clr>
            <a:srgbClr val="FBAE40"/>
          </p15:clr>
        </p15:guide>
        <p15:guide id="7"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_Dark Blue">
    <p:bg>
      <p:bgPr>
        <a:solidFill>
          <a:schemeClr val="accent2"/>
        </a:solidFill>
        <a:effectLst/>
      </p:bgPr>
    </p:bg>
    <p:spTree>
      <p:nvGrpSpPr>
        <p:cNvPr id="1" name=""/>
        <p:cNvGrpSpPr/>
        <p:nvPr/>
      </p:nvGrpSpPr>
      <p:grpSpPr>
        <a:xfrm>
          <a:off x="0" y="0"/>
          <a:ext cx="0" cy="0"/>
          <a:chOff x="0" y="0"/>
          <a:chExt cx="0" cy="0"/>
        </a:xfrm>
      </p:grpSpPr>
      <p:sp>
        <p:nvSpPr>
          <p:cNvPr id="5" name="Text Placeholder 22">
            <a:extLst>
              <a:ext uri="{FF2B5EF4-FFF2-40B4-BE49-F238E27FC236}">
                <a16:creationId xmlns:a16="http://schemas.microsoft.com/office/drawing/2014/main" id="{E54A92A4-1E48-2B1B-909B-2357B21DF6F4}"/>
              </a:ext>
            </a:extLst>
          </p:cNvPr>
          <p:cNvSpPr>
            <a:spLocks noGrp="1"/>
          </p:cNvSpPr>
          <p:nvPr>
            <p:ph type="body" sz="quarter" idx="13" hasCustomPrompt="1"/>
          </p:nvPr>
        </p:nvSpPr>
        <p:spPr>
          <a:xfrm>
            <a:off x="5843588" y="989318"/>
            <a:ext cx="5832474" cy="4984761"/>
          </a:xfrm>
        </p:spPr>
        <p:txBody>
          <a:bodyPr wrap="square" anchor="ctr">
            <a:noAutofit/>
          </a:bodyPr>
          <a:lstStyle>
            <a:lvl1pPr marL="0" indent="0">
              <a:spcBef>
                <a:spcPts val="2000"/>
              </a:spcBef>
              <a:spcAft>
                <a:spcPts val="0"/>
              </a:spcAft>
              <a:buNone/>
              <a:defRPr sz="2800"/>
            </a:lvl1pPr>
          </a:lstStyle>
          <a:p>
            <a:pPr lvl="0"/>
            <a:r>
              <a:rPr lang="en-US"/>
              <a:t>First section</a:t>
            </a:r>
          </a:p>
          <a:p>
            <a:pPr lvl="0"/>
            <a:r>
              <a:rPr lang="en-US"/>
              <a:t>Second section</a:t>
            </a:r>
          </a:p>
          <a:p>
            <a:pPr lvl="0"/>
            <a:r>
              <a:rPr lang="en-US"/>
              <a:t>Third section</a:t>
            </a:r>
          </a:p>
          <a:p>
            <a:pPr lvl="0"/>
            <a:r>
              <a:rPr lang="en-US"/>
              <a:t>Fourth section</a:t>
            </a:r>
          </a:p>
          <a:p>
            <a:pPr lvl="0"/>
            <a:r>
              <a:rPr lang="en-US"/>
              <a:t>Fifth section</a:t>
            </a:r>
          </a:p>
          <a:p>
            <a:pPr lvl="0"/>
            <a:r>
              <a:rPr lang="en-US"/>
              <a:t>Sixth section</a:t>
            </a:r>
          </a:p>
        </p:txBody>
      </p:sp>
      <p:pic>
        <p:nvPicPr>
          <p:cNvPr id="4" name="Graphic 3">
            <a:extLst>
              <a:ext uri="{FF2B5EF4-FFF2-40B4-BE49-F238E27FC236}">
                <a16:creationId xmlns:a16="http://schemas.microsoft.com/office/drawing/2014/main" id="{87ECCFB4-6FEB-4786-7945-3691636535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212" t="-1336" r="-341" b="1336"/>
          <a:stretch/>
        </p:blipFill>
        <p:spPr>
          <a:xfrm rot="721101">
            <a:off x="-455175" y="695050"/>
            <a:ext cx="4931282" cy="5595610"/>
          </a:xfrm>
          <a:custGeom>
            <a:avLst/>
            <a:gdLst>
              <a:gd name="connsiteX0" fmla="*/ 0 w 6469437"/>
              <a:gd name="connsiteY0" fmla="*/ 1125849 h 7340983"/>
              <a:gd name="connsiteX1" fmla="*/ 5288374 w 6469437"/>
              <a:gd name="connsiteY1" fmla="*/ 0 h 7340983"/>
              <a:gd name="connsiteX2" fmla="*/ 6469437 w 6469437"/>
              <a:gd name="connsiteY2" fmla="*/ 5547730 h 7340983"/>
              <a:gd name="connsiteX3" fmla="*/ 6469437 w 6469437"/>
              <a:gd name="connsiteY3" fmla="*/ 6245383 h 7340983"/>
              <a:gd name="connsiteX4" fmla="*/ 1323149 w 6469437"/>
              <a:gd name="connsiteY4" fmla="*/ 7340983 h 734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9437" h="7340983">
                <a:moveTo>
                  <a:pt x="0" y="1125849"/>
                </a:moveTo>
                <a:lnTo>
                  <a:pt x="5288374" y="0"/>
                </a:lnTo>
                <a:lnTo>
                  <a:pt x="6469437" y="5547730"/>
                </a:lnTo>
                <a:lnTo>
                  <a:pt x="6469437" y="6245383"/>
                </a:lnTo>
                <a:lnTo>
                  <a:pt x="1323149" y="7340983"/>
                </a:lnTo>
                <a:close/>
              </a:path>
            </a:pathLst>
          </a:custGeom>
        </p:spPr>
      </p:pic>
      <p:sp>
        <p:nvSpPr>
          <p:cNvPr id="3" name="TextBox 2">
            <a:extLst>
              <a:ext uri="{FF2B5EF4-FFF2-40B4-BE49-F238E27FC236}">
                <a16:creationId xmlns:a16="http://schemas.microsoft.com/office/drawing/2014/main" id="{DCF333EE-339A-2B10-12F5-EDCD3B9BB705}"/>
              </a:ext>
            </a:extLst>
          </p:cNvPr>
          <p:cNvSpPr txBox="1"/>
          <p:nvPr userDrawn="1"/>
        </p:nvSpPr>
        <p:spPr>
          <a:xfrm>
            <a:off x="876179" y="3150676"/>
            <a:ext cx="1687749" cy="661720"/>
          </a:xfrm>
          <a:prstGeom prst="rect">
            <a:avLst/>
          </a:prstGeom>
          <a:noFill/>
        </p:spPr>
        <p:txBody>
          <a:bodyPr wrap="square">
            <a:spAutoFit/>
          </a:bodyPr>
          <a:lstStyle/>
          <a:p>
            <a:r>
              <a:rPr kumimoji="0" lang="en-US" sz="3700" b="0" i="0" u="none" strike="noStrike" kern="2000" cap="none" spc="-50" normalizeH="0" baseline="0" noProof="0">
                <a:ln>
                  <a:noFill/>
                </a:ln>
                <a:solidFill>
                  <a:srgbClr val="FFFFFF"/>
                </a:solidFill>
                <a:effectLst/>
                <a:uLnTx/>
                <a:uFillTx/>
                <a:latin typeface="Aptos Display" panose="02110004020202020204"/>
                <a:ea typeface="+mj-ea"/>
                <a:cs typeface="+mj-cs"/>
              </a:rPr>
              <a:t>Agenda</a:t>
            </a:r>
            <a:endParaRPr lang="en-US" sz="3700"/>
          </a:p>
        </p:txBody>
      </p:sp>
      <p:sp>
        <p:nvSpPr>
          <p:cNvPr id="2" name="TextBox 1">
            <a:extLst>
              <a:ext uri="{FF2B5EF4-FFF2-40B4-BE49-F238E27FC236}">
                <a16:creationId xmlns:a16="http://schemas.microsoft.com/office/drawing/2014/main" id="{BDBEE89A-B45C-7D54-BFA0-559F4BC62BC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6" name="Footer Placeholder 2">
            <a:extLst>
              <a:ext uri="{FF2B5EF4-FFF2-40B4-BE49-F238E27FC236}">
                <a16:creationId xmlns:a16="http://schemas.microsoft.com/office/drawing/2014/main" id="{D50D6A8B-A66D-60C0-5A75-441CA5624F2D}"/>
              </a:ext>
            </a:extLst>
          </p:cNvPr>
          <p:cNvSpPr>
            <a:spLocks noGrp="1"/>
          </p:cNvSpPr>
          <p:nvPr>
            <p:ph type="ftr" sz="quarter" idx="3"/>
          </p:nvPr>
        </p:nvSpPr>
        <p:spPr>
          <a:xfrm>
            <a:off x="515938" y="6396925"/>
            <a:ext cx="6359648" cy="118174"/>
          </a:xfrm>
          <a:prstGeom prst="rect">
            <a:avLst/>
          </a:prstGeom>
        </p:spPr>
        <p:txBody>
          <a:bodyPr vert="horz" wrap="square" lIns="0" tIns="0" rIns="0" bIns="0" rtlCol="0" anchor="b">
            <a:no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90000"/>
                  </a:schemeClr>
                </a:solidFill>
                <a:latin typeface="+mn-lt"/>
                <a:ea typeface="+mn-ea"/>
                <a:cs typeface="+mn-cs"/>
              </a:defRPr>
            </a:lvl1pPr>
          </a:lstStyle>
          <a:p>
            <a:endParaRPr lang="en-CA"/>
          </a:p>
        </p:txBody>
      </p:sp>
    </p:spTree>
    <p:extLst>
      <p:ext uri="{BB962C8B-B14F-4D97-AF65-F5344CB8AC3E}">
        <p14:creationId xmlns:p14="http://schemas.microsoft.com/office/powerpoint/2010/main" val="403765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20" userDrawn="1">
          <p15:clr>
            <a:srgbClr val="FBAE40"/>
          </p15:clr>
        </p15:guide>
        <p15:guide id="2" orient="horz" pos="436" userDrawn="1">
          <p15:clr>
            <a:srgbClr val="FBAE40"/>
          </p15:clr>
        </p15:guide>
        <p15:guide id="5" orient="horz" pos="3158" userDrawn="1">
          <p15:clr>
            <a:srgbClr val="FBAE40"/>
          </p15:clr>
        </p15:guide>
        <p15:guide id="6" orient="horz" pos="1344" userDrawn="1">
          <p15:clr>
            <a:srgbClr val="FBAE40"/>
          </p15:clr>
        </p15:guide>
        <p15:guide id="7" orient="horz" pos="2251" userDrawn="1">
          <p15:clr>
            <a:srgbClr val="FBAE40"/>
          </p15:clr>
        </p15:guide>
        <p15:guide id="8" pos="3681" userDrawn="1">
          <p15:clr>
            <a:srgbClr val="FBAE40"/>
          </p15:clr>
        </p15:guide>
        <p15:guide id="9" pos="6970" userDrawn="1">
          <p15:clr>
            <a:srgbClr val="FBAE40"/>
          </p15:clr>
        </p15:guide>
        <p15:guide id="12" orient="horz" pos="1752" userDrawn="1">
          <p15:clr>
            <a:srgbClr val="FBAE40"/>
          </p15:clr>
        </p15:guide>
        <p15:guide id="13" orient="horz" pos="2591"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 preserve="1">
  <p:cSld name="Title and Content Red">
    <p:bg>
      <p:bgPr>
        <a:gradFill>
          <a:gsLst>
            <a:gs pos="80000">
              <a:schemeClr val="accent2"/>
            </a:gs>
            <a:gs pos="10000">
              <a:srgbClr val="E11224"/>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F14722-316C-5D4F-AA61-BB1581941B66}"/>
              </a:ext>
            </a:extLst>
          </p:cNvPr>
          <p:cNvSpPr>
            <a:spLocks noGrp="1"/>
          </p:cNvSpPr>
          <p:nvPr>
            <p:ph idx="1" hasCustomPrompt="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91A770D3-477F-C46A-597E-3CF00FEF00EC}"/>
              </a:ext>
            </a:extLst>
          </p:cNvPr>
          <p:cNvSpPr>
            <a:spLocks noGrp="1"/>
          </p:cNvSpPr>
          <p:nvPr>
            <p:ph type="ftr" sz="quarter" idx="11"/>
          </p:nvPr>
        </p:nvSpPr>
        <p:spPr>
          <a:xfrm>
            <a:off x="508001" y="6381750"/>
            <a:ext cx="6510637" cy="287610"/>
          </a:xfrm>
        </p:spPr>
        <p:txBody>
          <a:bodyPr/>
          <a:lstStyle>
            <a:lvl1pPr>
              <a:defRPr>
                <a:solidFill>
                  <a:schemeClr val="tx2"/>
                </a:solidFill>
              </a:defRPr>
            </a:lvl1pPr>
          </a:lstStyle>
          <a:p>
            <a:endParaRPr lang="en-US"/>
          </a:p>
        </p:txBody>
      </p:sp>
      <p:sp>
        <p:nvSpPr>
          <p:cNvPr id="5" name="Slide Number Placeholder 5">
            <a:extLst>
              <a:ext uri="{FF2B5EF4-FFF2-40B4-BE49-F238E27FC236}">
                <a16:creationId xmlns:a16="http://schemas.microsoft.com/office/drawing/2014/main" id="{7DC23039-5CE6-BF2A-1B42-7552AC259524}"/>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698FC2DC-D5A5-6DEF-8FB9-F0F4E35FD9F1}"/>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687553807"/>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Blue">
    <p:bg>
      <p:bgPr>
        <a:gradFill>
          <a:gsLst>
            <a:gs pos="80000">
              <a:srgbClr val="190062"/>
            </a:gs>
            <a:gs pos="10000">
              <a:schemeClr val="accent4"/>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F14722-316C-5D4F-AA61-BB1581941B66}"/>
              </a:ext>
            </a:extLst>
          </p:cNvPr>
          <p:cNvSpPr>
            <a:spLocks noGrp="1"/>
          </p:cNvSpPr>
          <p:nvPr>
            <p:ph idx="1" hasCustomPrompt="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ECF5F1B3-005D-F19F-7411-2E3D1AE3F8A3}"/>
              </a:ext>
            </a:extLst>
          </p:cNvPr>
          <p:cNvSpPr>
            <a:spLocks noGrp="1"/>
          </p:cNvSpPr>
          <p:nvPr>
            <p:ph type="ftr" sz="quarter" idx="11"/>
          </p:nvPr>
        </p:nvSpPr>
        <p:spPr>
          <a:xfrm>
            <a:off x="508001" y="6381750"/>
            <a:ext cx="6510637" cy="287610"/>
          </a:xfrm>
        </p:spPr>
        <p:txBody>
          <a:bodyPr/>
          <a:lstStyle>
            <a:lvl1pPr>
              <a:defRPr>
                <a:solidFill>
                  <a:schemeClr val="tx2"/>
                </a:solidFill>
              </a:defRPr>
            </a:lvl1pPr>
          </a:lstStyle>
          <a:p>
            <a:endParaRPr lang="en-US"/>
          </a:p>
        </p:txBody>
      </p:sp>
      <p:sp>
        <p:nvSpPr>
          <p:cNvPr id="5" name="Slide Number Placeholder 5">
            <a:extLst>
              <a:ext uri="{FF2B5EF4-FFF2-40B4-BE49-F238E27FC236}">
                <a16:creationId xmlns:a16="http://schemas.microsoft.com/office/drawing/2014/main" id="{5A2CD482-09CE-CAA8-6E3C-4DA32864F4FF}"/>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0EA30232-6DAD-CEEE-ADCC-54CFD491992E}"/>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2608837088"/>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reserve="1">
  <p:cSld name="Title and Content Purple">
    <p:bg>
      <p:bgPr>
        <a:gradFill>
          <a:gsLst>
            <a:gs pos="80000">
              <a:srgbClr val="6615BA"/>
            </a:gs>
            <a:gs pos="10000">
              <a:srgbClr val="8D38B9"/>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F14722-316C-5D4F-AA61-BB1581941B66}"/>
              </a:ext>
            </a:extLst>
          </p:cNvPr>
          <p:cNvSpPr>
            <a:spLocks noGrp="1"/>
          </p:cNvSpPr>
          <p:nvPr>
            <p:ph idx="1" hasCustomPrompt="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1C26EA1D-2645-B1F7-DB59-8A346B9AE928}"/>
              </a:ext>
            </a:extLst>
          </p:cNvPr>
          <p:cNvSpPr>
            <a:spLocks noGrp="1"/>
          </p:cNvSpPr>
          <p:nvPr>
            <p:ph type="ftr" sz="quarter" idx="11"/>
          </p:nvPr>
        </p:nvSpPr>
        <p:spPr>
          <a:xfrm>
            <a:off x="508001" y="6381750"/>
            <a:ext cx="6510637" cy="287610"/>
          </a:xfrm>
        </p:spPr>
        <p:txBody>
          <a:bodyPr/>
          <a:lstStyle>
            <a:lvl1pPr>
              <a:defRPr>
                <a:solidFill>
                  <a:schemeClr val="tx2"/>
                </a:solidFill>
              </a:defRPr>
            </a:lvl1pPr>
          </a:lstStyle>
          <a:p>
            <a:endParaRPr lang="en-US"/>
          </a:p>
        </p:txBody>
      </p:sp>
      <p:sp>
        <p:nvSpPr>
          <p:cNvPr id="5" name="Slide Number Placeholder 5">
            <a:extLst>
              <a:ext uri="{FF2B5EF4-FFF2-40B4-BE49-F238E27FC236}">
                <a16:creationId xmlns:a16="http://schemas.microsoft.com/office/drawing/2014/main" id="{F3942D18-EF95-FABD-67C3-E14D3D0288DA}"/>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6FFF66E5-2199-712F-413F-EEC858611014}"/>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2217860785"/>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Title and Content Gunmental">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F14722-316C-5D4F-AA61-BB1581941B66}"/>
              </a:ext>
            </a:extLst>
          </p:cNvPr>
          <p:cNvSpPr>
            <a:spLocks noGrp="1"/>
          </p:cNvSpPr>
          <p:nvPr>
            <p:ph idx="1" hasCustomPrompt="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EB81CD88-524C-4589-A5C6-9C4E40EDD1B5}"/>
              </a:ext>
            </a:extLst>
          </p:cNvPr>
          <p:cNvSpPr>
            <a:spLocks noGrp="1"/>
          </p:cNvSpPr>
          <p:nvPr>
            <p:ph type="ftr" sz="quarter" idx="11"/>
          </p:nvPr>
        </p:nvSpPr>
        <p:spPr>
          <a:xfrm>
            <a:off x="508001" y="6381750"/>
            <a:ext cx="6510637" cy="287610"/>
          </a:xfrm>
        </p:spPr>
        <p:txBody>
          <a:bodyPr/>
          <a:lstStyle>
            <a:lvl1pPr>
              <a:defRPr>
                <a:solidFill>
                  <a:schemeClr val="tx2"/>
                </a:solidFill>
              </a:defRPr>
            </a:lvl1pPr>
          </a:lstStyle>
          <a:p>
            <a:endParaRPr lang="en-US"/>
          </a:p>
        </p:txBody>
      </p:sp>
      <p:sp>
        <p:nvSpPr>
          <p:cNvPr id="5" name="Slide Number Placeholder 5">
            <a:extLst>
              <a:ext uri="{FF2B5EF4-FFF2-40B4-BE49-F238E27FC236}">
                <a16:creationId xmlns:a16="http://schemas.microsoft.com/office/drawing/2014/main" id="{710444A8-3C28-8E60-EC93-8842F723A369}"/>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5596A189-D9FD-A7B1-20AE-4583311BD879}"/>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2580059051"/>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and Key Mess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46CE2E-50A9-BB27-6631-487190CEC021}"/>
              </a:ext>
            </a:extLst>
          </p:cNvPr>
          <p:cNvSpPr/>
          <p:nvPr userDrawn="1"/>
        </p:nvSpPr>
        <p:spPr>
          <a:xfrm>
            <a:off x="0" y="5229225"/>
            <a:ext cx="12192000" cy="16287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p:txBody>
          <a:bodyPr/>
          <a:lstStyle/>
          <a:p>
            <a:r>
              <a:rPr lang="en-US"/>
              <a:t>Click to edit master title style</a:t>
            </a:r>
          </a:p>
        </p:txBody>
      </p:sp>
      <p:sp>
        <p:nvSpPr>
          <p:cNvPr id="19" name="Content Placeholder 2">
            <a:extLst>
              <a:ext uri="{FF2B5EF4-FFF2-40B4-BE49-F238E27FC236}">
                <a16:creationId xmlns:a16="http://schemas.microsoft.com/office/drawing/2014/main" id="{D154F649-CE8F-56C3-0D42-46E85180274D}"/>
              </a:ext>
            </a:extLst>
          </p:cNvPr>
          <p:cNvSpPr>
            <a:spLocks noGrp="1"/>
          </p:cNvSpPr>
          <p:nvPr>
            <p:ph idx="1" hasCustomPrompt="1"/>
          </p:nvPr>
        </p:nvSpPr>
        <p:spPr>
          <a:xfrm>
            <a:off x="515380" y="1196975"/>
            <a:ext cx="11161240" cy="3887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a:extLst>
              <a:ext uri="{FF2B5EF4-FFF2-40B4-BE49-F238E27FC236}">
                <a16:creationId xmlns:a16="http://schemas.microsoft.com/office/drawing/2014/main" id="{EE707124-4CB3-65D4-37E9-037D6DEF787F}"/>
              </a:ext>
            </a:extLst>
          </p:cNvPr>
          <p:cNvSpPr>
            <a:spLocks noGrp="1"/>
          </p:cNvSpPr>
          <p:nvPr>
            <p:ph type="body" sz="quarter" idx="13" hasCustomPrompt="1"/>
          </p:nvPr>
        </p:nvSpPr>
        <p:spPr>
          <a:xfrm>
            <a:off x="0" y="5241851"/>
            <a:ext cx="12192000" cy="930349"/>
          </a:xfrm>
          <a:noFill/>
        </p:spPr>
        <p:txBody>
          <a:bodyPr anchor="ctr"/>
          <a:lstStyle>
            <a:lvl1pPr marL="0" indent="0" algn="ctr">
              <a:buNone/>
              <a:defRPr sz="2800" b="0">
                <a:solidFill>
                  <a:schemeClr val="bg1"/>
                </a:solidFill>
              </a:defRPr>
            </a:lvl1pPr>
            <a:lvl2pPr marL="268287" indent="0" algn="ctr">
              <a:buNone/>
              <a:defRPr sz="16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
        <p:nvSpPr>
          <p:cNvPr id="9" name="Footer Placeholder 4">
            <a:extLst>
              <a:ext uri="{FF2B5EF4-FFF2-40B4-BE49-F238E27FC236}">
                <a16:creationId xmlns:a16="http://schemas.microsoft.com/office/drawing/2014/main" id="{DA9069C4-EAED-4311-617A-6D4ED10EA7C0}"/>
              </a:ext>
            </a:extLst>
          </p:cNvPr>
          <p:cNvSpPr>
            <a:spLocks noGrp="1"/>
          </p:cNvSpPr>
          <p:nvPr>
            <p:ph type="ftr" sz="quarter" idx="11"/>
          </p:nvPr>
        </p:nvSpPr>
        <p:spPr>
          <a:xfrm>
            <a:off x="508001" y="6381750"/>
            <a:ext cx="6510637" cy="287610"/>
          </a:xfrm>
        </p:spPr>
        <p:txBody>
          <a:bodyPr/>
          <a:lstStyle>
            <a:lvl1pPr>
              <a:defRPr>
                <a:solidFill>
                  <a:schemeClr val="bg2"/>
                </a:solidFill>
              </a:defRPr>
            </a:lvl1pPr>
          </a:lstStyle>
          <a:p>
            <a:endParaRPr lang="en-US"/>
          </a:p>
        </p:txBody>
      </p:sp>
      <p:sp>
        <p:nvSpPr>
          <p:cNvPr id="5" name="Slide Number Placeholder 5">
            <a:extLst>
              <a:ext uri="{FF2B5EF4-FFF2-40B4-BE49-F238E27FC236}">
                <a16:creationId xmlns:a16="http://schemas.microsoft.com/office/drawing/2014/main" id="{45FC8D69-F7E1-55EB-6808-1824B5668282}"/>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B44A04B7-3D0D-4F3B-A6A8-F98A55FD144B}"/>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2"/>
                </a:solidFill>
              </a:rPr>
              <a:t>Confidential – Qualcomm Technologies, Inc. and/or its affiliated companies – May Contain Trade Secrets</a:t>
            </a:r>
          </a:p>
        </p:txBody>
      </p:sp>
    </p:spTree>
    <p:extLst>
      <p:ext uri="{BB962C8B-B14F-4D97-AF65-F5344CB8AC3E}">
        <p14:creationId xmlns:p14="http://schemas.microsoft.com/office/powerpoint/2010/main" val="22005009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7" orient="horz" pos="3294">
          <p15:clr>
            <a:srgbClr val="A4A3A4"/>
          </p15:clr>
        </p15:guide>
        <p15:guide id="8" orient="horz" pos="3203">
          <p15:clr>
            <a:srgbClr val="A4A3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and Key Message Red">
    <p:bg>
      <p:bgPr>
        <a:gradFill>
          <a:gsLst>
            <a:gs pos="80000">
              <a:schemeClr val="accent2"/>
            </a:gs>
            <a:gs pos="10000">
              <a:srgbClr val="E11224"/>
            </a:gs>
          </a:gsLst>
          <a:lin ang="54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D8AF96-7540-8DBF-6812-9684CDB0BE3D}"/>
              </a:ext>
            </a:extLst>
          </p:cNvPr>
          <p:cNvSpPr/>
          <p:nvPr userDrawn="1"/>
        </p:nvSpPr>
        <p:spPr>
          <a:xfrm>
            <a:off x="0" y="5229225"/>
            <a:ext cx="12192000" cy="16287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 Placeholder 6">
            <a:extLst>
              <a:ext uri="{FF2B5EF4-FFF2-40B4-BE49-F238E27FC236}">
                <a16:creationId xmlns:a16="http://schemas.microsoft.com/office/drawing/2014/main" id="{AFB6480B-F795-271F-E88D-2BB5C46979AE}"/>
              </a:ext>
            </a:extLst>
          </p:cNvPr>
          <p:cNvSpPr>
            <a:spLocks noGrp="1"/>
          </p:cNvSpPr>
          <p:nvPr>
            <p:ph type="body" sz="quarter" idx="13" hasCustomPrompt="1"/>
          </p:nvPr>
        </p:nvSpPr>
        <p:spPr>
          <a:xfrm>
            <a:off x="0" y="5241851"/>
            <a:ext cx="12192000" cy="930349"/>
          </a:xfrm>
          <a:noFill/>
        </p:spPr>
        <p:txBody>
          <a:bodyPr anchor="ctr"/>
          <a:lstStyle>
            <a:lvl1pPr marL="0" indent="0" algn="ctr">
              <a:buNone/>
              <a:defRPr sz="2800" b="0">
                <a:solidFill>
                  <a:schemeClr val="accent1"/>
                </a:solidFill>
              </a:defRPr>
            </a:lvl1pPr>
            <a:lvl2pPr marL="268287" indent="0" algn="ctr">
              <a:buNone/>
              <a:defRPr sz="16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F14722-316C-5D4F-AA61-BB1581941B66}"/>
              </a:ext>
            </a:extLst>
          </p:cNvPr>
          <p:cNvSpPr>
            <a:spLocks noGrp="1"/>
          </p:cNvSpPr>
          <p:nvPr>
            <p:ph idx="1" hasCustomPrompt="1"/>
          </p:nvPr>
        </p:nvSpPr>
        <p:spPr>
          <a:xfrm>
            <a:off x="515380" y="1196975"/>
            <a:ext cx="11161240" cy="3887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3C93916-EA4C-D34B-8794-BD8EBAD83D8E}"/>
              </a:ext>
            </a:extLst>
          </p:cNvPr>
          <p:cNvSpPr>
            <a:spLocks noGrp="1"/>
          </p:cNvSpPr>
          <p:nvPr>
            <p:ph type="ftr" sz="quarter" idx="11"/>
          </p:nvPr>
        </p:nvSpPr>
        <p:spPr/>
        <p:txBody>
          <a:bodyPr/>
          <a:lstStyle>
            <a:lvl1pPr>
              <a:defRPr>
                <a:solidFill>
                  <a:schemeClr val="bg1">
                    <a:lumMod val="60000"/>
                    <a:lumOff val="40000"/>
                  </a:schemeClr>
                </a:solidFill>
              </a:defRPr>
            </a:lvl1pPr>
          </a:lstStyle>
          <a:p>
            <a:endParaRPr lang="en-US"/>
          </a:p>
        </p:txBody>
      </p:sp>
      <p:sp>
        <p:nvSpPr>
          <p:cNvPr id="15" name="Slide Number Placeholder 5">
            <a:extLst>
              <a:ext uri="{FF2B5EF4-FFF2-40B4-BE49-F238E27FC236}">
                <a16:creationId xmlns:a16="http://schemas.microsoft.com/office/drawing/2014/main" id="{F76A2520-7301-19AA-7FB0-A6C859E70198}"/>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rgbClr val="7E92AE"/>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16" name="TextBox 15">
            <a:extLst>
              <a:ext uri="{FF2B5EF4-FFF2-40B4-BE49-F238E27FC236}">
                <a16:creationId xmlns:a16="http://schemas.microsoft.com/office/drawing/2014/main" id="{49A70B90-D1AE-48B1-751D-8554C5280BFF}"/>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rgbClr val="7E92AE"/>
                </a:solidFill>
              </a:rPr>
              <a:t>Confidential – Qualcomm Technologies, Inc. and/or its affiliated companies – May Contain Trade Secrets</a:t>
            </a:r>
          </a:p>
        </p:txBody>
      </p:sp>
    </p:spTree>
    <p:extLst>
      <p:ext uri="{BB962C8B-B14F-4D97-AF65-F5344CB8AC3E}">
        <p14:creationId xmlns:p14="http://schemas.microsoft.com/office/powerpoint/2010/main" val="21094189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294">
          <p15:clr>
            <a:srgbClr val="A4A3A4"/>
          </p15:clr>
        </p15:guide>
        <p15:guide id="2" orient="horz" pos="3203">
          <p15:clr>
            <a:srgbClr val="A4A3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and Key Message Blue">
    <p:bg>
      <p:bgPr>
        <a:gradFill>
          <a:gsLst>
            <a:gs pos="80000">
              <a:srgbClr val="190062"/>
            </a:gs>
            <a:gs pos="10000">
              <a:schemeClr val="accent4"/>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F14722-316C-5D4F-AA61-BB1581941B66}"/>
              </a:ext>
            </a:extLst>
          </p:cNvPr>
          <p:cNvSpPr>
            <a:spLocks noGrp="1"/>
          </p:cNvSpPr>
          <p:nvPr>
            <p:ph idx="1" hasCustomPrompt="1"/>
          </p:nvPr>
        </p:nvSpPr>
        <p:spPr>
          <a:xfrm>
            <a:off x="515380" y="1196975"/>
            <a:ext cx="11161240" cy="38877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0A7E59E-8D49-D6D3-41C7-64ABAD0F15B0}"/>
              </a:ext>
            </a:extLst>
          </p:cNvPr>
          <p:cNvSpPr/>
          <p:nvPr userDrawn="1"/>
        </p:nvSpPr>
        <p:spPr>
          <a:xfrm>
            <a:off x="0" y="5229225"/>
            <a:ext cx="12192000" cy="16287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 Placeholder 6">
            <a:extLst>
              <a:ext uri="{FF2B5EF4-FFF2-40B4-BE49-F238E27FC236}">
                <a16:creationId xmlns:a16="http://schemas.microsoft.com/office/drawing/2014/main" id="{C17429B8-1033-F09C-8481-82ABFBF6FC91}"/>
              </a:ext>
            </a:extLst>
          </p:cNvPr>
          <p:cNvSpPr>
            <a:spLocks noGrp="1"/>
          </p:cNvSpPr>
          <p:nvPr>
            <p:ph type="body" sz="quarter" idx="13" hasCustomPrompt="1"/>
          </p:nvPr>
        </p:nvSpPr>
        <p:spPr>
          <a:xfrm>
            <a:off x="0" y="5241851"/>
            <a:ext cx="12192000" cy="930349"/>
          </a:xfrm>
          <a:noFill/>
        </p:spPr>
        <p:txBody>
          <a:bodyPr anchor="ctr"/>
          <a:lstStyle>
            <a:lvl1pPr marL="0" indent="0" algn="ctr">
              <a:buNone/>
              <a:defRPr sz="2800" b="0">
                <a:solidFill>
                  <a:schemeClr val="accent1"/>
                </a:solidFill>
              </a:defRPr>
            </a:lvl1pPr>
            <a:lvl2pPr marL="268287" indent="0" algn="ctr">
              <a:buNone/>
              <a:defRPr sz="16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
        <p:nvSpPr>
          <p:cNvPr id="11" name="Footer Placeholder 4">
            <a:extLst>
              <a:ext uri="{FF2B5EF4-FFF2-40B4-BE49-F238E27FC236}">
                <a16:creationId xmlns:a16="http://schemas.microsoft.com/office/drawing/2014/main" id="{2F6EAD4E-EFF9-C02C-2893-BB01331C1D26}"/>
              </a:ext>
            </a:extLst>
          </p:cNvPr>
          <p:cNvSpPr>
            <a:spLocks noGrp="1"/>
          </p:cNvSpPr>
          <p:nvPr>
            <p:ph type="ftr" sz="quarter" idx="11"/>
          </p:nvPr>
        </p:nvSpPr>
        <p:spPr>
          <a:xfrm>
            <a:off x="508001" y="6381750"/>
            <a:ext cx="6510637" cy="287610"/>
          </a:xfrm>
        </p:spPr>
        <p:txBody>
          <a:bodyPr/>
          <a:lstStyle>
            <a:lvl1pPr>
              <a:defRPr>
                <a:solidFill>
                  <a:schemeClr val="bg1">
                    <a:lumMod val="60000"/>
                    <a:lumOff val="40000"/>
                  </a:schemeClr>
                </a:solidFill>
              </a:defRPr>
            </a:lvl1pPr>
          </a:lstStyle>
          <a:p>
            <a:endParaRPr lang="en-US"/>
          </a:p>
        </p:txBody>
      </p:sp>
      <p:sp>
        <p:nvSpPr>
          <p:cNvPr id="8" name="Slide Number Placeholder 5">
            <a:extLst>
              <a:ext uri="{FF2B5EF4-FFF2-40B4-BE49-F238E27FC236}">
                <a16:creationId xmlns:a16="http://schemas.microsoft.com/office/drawing/2014/main" id="{483022F6-38EE-02A6-E4BD-0CDFFFE8FEA6}"/>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rgbClr val="7E92AE"/>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12" name="TextBox 11">
            <a:extLst>
              <a:ext uri="{FF2B5EF4-FFF2-40B4-BE49-F238E27FC236}">
                <a16:creationId xmlns:a16="http://schemas.microsoft.com/office/drawing/2014/main" id="{C148CD3A-023C-6C91-768D-BAF39C6E6FEE}"/>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rgbClr val="7E92AE"/>
                </a:solidFill>
              </a:rPr>
              <a:t>Confidential – Qualcomm Technologies, Inc. and/or its affiliated companies – May Contain Trade Secrets</a:t>
            </a:r>
          </a:p>
        </p:txBody>
      </p:sp>
    </p:spTree>
    <p:extLst>
      <p:ext uri="{BB962C8B-B14F-4D97-AF65-F5344CB8AC3E}">
        <p14:creationId xmlns:p14="http://schemas.microsoft.com/office/powerpoint/2010/main" val="23896848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294">
          <p15:clr>
            <a:srgbClr val="A4A3A4"/>
          </p15:clr>
        </p15:guide>
        <p15:guide id="2" orient="horz" pos="3203">
          <p15:clr>
            <a:srgbClr val="A4A3A4"/>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and Key Message Purple">
    <p:bg>
      <p:bgPr>
        <a:gradFill>
          <a:gsLst>
            <a:gs pos="80000">
              <a:schemeClr val="accent5"/>
            </a:gs>
            <a:gs pos="10000">
              <a:schemeClr val="accent6"/>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F14722-316C-5D4F-AA61-BB1581941B66}"/>
              </a:ext>
            </a:extLst>
          </p:cNvPr>
          <p:cNvSpPr>
            <a:spLocks noGrp="1"/>
          </p:cNvSpPr>
          <p:nvPr>
            <p:ph idx="1" hasCustomPrompt="1"/>
          </p:nvPr>
        </p:nvSpPr>
        <p:spPr>
          <a:xfrm>
            <a:off x="515380" y="1196975"/>
            <a:ext cx="11161240" cy="388778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665C0359-3AC6-36E4-0D1E-9B11D792C033}"/>
              </a:ext>
            </a:extLst>
          </p:cNvPr>
          <p:cNvSpPr/>
          <p:nvPr userDrawn="1"/>
        </p:nvSpPr>
        <p:spPr>
          <a:xfrm>
            <a:off x="0" y="5229225"/>
            <a:ext cx="12192000" cy="16287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 Placeholder 6">
            <a:extLst>
              <a:ext uri="{FF2B5EF4-FFF2-40B4-BE49-F238E27FC236}">
                <a16:creationId xmlns:a16="http://schemas.microsoft.com/office/drawing/2014/main" id="{103A4403-FF6C-C829-F947-CF453ACFBD8B}"/>
              </a:ext>
            </a:extLst>
          </p:cNvPr>
          <p:cNvSpPr>
            <a:spLocks noGrp="1"/>
          </p:cNvSpPr>
          <p:nvPr>
            <p:ph type="body" sz="quarter" idx="13" hasCustomPrompt="1"/>
          </p:nvPr>
        </p:nvSpPr>
        <p:spPr>
          <a:xfrm>
            <a:off x="0" y="5241851"/>
            <a:ext cx="12192000" cy="930349"/>
          </a:xfrm>
          <a:noFill/>
        </p:spPr>
        <p:txBody>
          <a:bodyPr anchor="ctr"/>
          <a:lstStyle>
            <a:lvl1pPr marL="0" indent="0" algn="ctr">
              <a:buNone/>
              <a:defRPr sz="2800" b="0">
                <a:solidFill>
                  <a:schemeClr val="accent1"/>
                </a:solidFill>
              </a:defRPr>
            </a:lvl1pPr>
            <a:lvl2pPr marL="268287" indent="0" algn="ctr">
              <a:buNone/>
              <a:defRPr sz="16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
        <p:nvSpPr>
          <p:cNvPr id="12" name="Footer Placeholder 4">
            <a:extLst>
              <a:ext uri="{FF2B5EF4-FFF2-40B4-BE49-F238E27FC236}">
                <a16:creationId xmlns:a16="http://schemas.microsoft.com/office/drawing/2014/main" id="{28B7CBA9-1209-21F2-0A93-891D1EB8A5BF}"/>
              </a:ext>
            </a:extLst>
          </p:cNvPr>
          <p:cNvSpPr>
            <a:spLocks noGrp="1"/>
          </p:cNvSpPr>
          <p:nvPr>
            <p:ph type="ftr" sz="quarter" idx="11"/>
          </p:nvPr>
        </p:nvSpPr>
        <p:spPr>
          <a:xfrm>
            <a:off x="508001" y="6381750"/>
            <a:ext cx="6510637" cy="287610"/>
          </a:xfrm>
        </p:spPr>
        <p:txBody>
          <a:bodyPr/>
          <a:lstStyle>
            <a:lvl1pPr>
              <a:defRPr>
                <a:solidFill>
                  <a:schemeClr val="bg1">
                    <a:lumMod val="60000"/>
                    <a:lumOff val="40000"/>
                  </a:schemeClr>
                </a:solidFill>
              </a:defRPr>
            </a:lvl1pPr>
          </a:lstStyle>
          <a:p>
            <a:endParaRPr lang="en-US"/>
          </a:p>
        </p:txBody>
      </p:sp>
      <p:sp>
        <p:nvSpPr>
          <p:cNvPr id="6" name="Slide Number Placeholder 5">
            <a:extLst>
              <a:ext uri="{FF2B5EF4-FFF2-40B4-BE49-F238E27FC236}">
                <a16:creationId xmlns:a16="http://schemas.microsoft.com/office/drawing/2014/main" id="{6FC4453E-E92C-B64E-17AC-307C31574784}"/>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rgbClr val="7E92AE"/>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9" name="TextBox 8">
            <a:extLst>
              <a:ext uri="{FF2B5EF4-FFF2-40B4-BE49-F238E27FC236}">
                <a16:creationId xmlns:a16="http://schemas.microsoft.com/office/drawing/2014/main" id="{11B4D6D0-877A-5190-3A49-EA8E6FC41A9A}"/>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rgbClr val="7E92AE"/>
                </a:solidFill>
              </a:rPr>
              <a:t>Confidential – Qualcomm Technologies, Inc. and/or its affiliated companies – May Contain Trade Secrets</a:t>
            </a:r>
          </a:p>
        </p:txBody>
      </p:sp>
    </p:spTree>
    <p:extLst>
      <p:ext uri="{BB962C8B-B14F-4D97-AF65-F5344CB8AC3E}">
        <p14:creationId xmlns:p14="http://schemas.microsoft.com/office/powerpoint/2010/main" val="8893170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294">
          <p15:clr>
            <a:srgbClr val="A4A3A4"/>
          </p15:clr>
        </p15:guide>
        <p15:guide id="2" orient="horz" pos="3203">
          <p15:clr>
            <a:srgbClr val="A4A3A4"/>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lumn and Key Mess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46CE2E-50A9-BB27-6631-487190CEC021}"/>
              </a:ext>
            </a:extLst>
          </p:cNvPr>
          <p:cNvSpPr/>
          <p:nvPr userDrawn="1"/>
        </p:nvSpPr>
        <p:spPr>
          <a:xfrm>
            <a:off x="0" y="5229225"/>
            <a:ext cx="12192000" cy="16287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p:txBody>
          <a:bodyPr/>
          <a:lstStyle/>
          <a:p>
            <a:r>
              <a:rPr lang="en-US"/>
              <a:t>Click to edit master title style</a:t>
            </a:r>
          </a:p>
        </p:txBody>
      </p:sp>
      <p:sp>
        <p:nvSpPr>
          <p:cNvPr id="17" name="Content Placeholder 2">
            <a:extLst>
              <a:ext uri="{FF2B5EF4-FFF2-40B4-BE49-F238E27FC236}">
                <a16:creationId xmlns:a16="http://schemas.microsoft.com/office/drawing/2014/main" id="{F2AD8812-EFEF-072C-ADF6-8CF63394F2EE}"/>
              </a:ext>
            </a:extLst>
          </p:cNvPr>
          <p:cNvSpPr>
            <a:spLocks noGrp="1"/>
          </p:cNvSpPr>
          <p:nvPr>
            <p:ph idx="1" hasCustomPrompt="1"/>
          </p:nvPr>
        </p:nvSpPr>
        <p:spPr>
          <a:xfrm>
            <a:off x="515380" y="1196975"/>
            <a:ext cx="5293283" cy="3887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F593315F-6A38-3D1B-991C-D8C4ED59ACA5}"/>
              </a:ext>
            </a:extLst>
          </p:cNvPr>
          <p:cNvSpPr>
            <a:spLocks noGrp="1"/>
          </p:cNvSpPr>
          <p:nvPr>
            <p:ph idx="14" hasCustomPrompt="1"/>
          </p:nvPr>
        </p:nvSpPr>
        <p:spPr>
          <a:xfrm>
            <a:off x="6384032" y="1196975"/>
            <a:ext cx="5293283" cy="3887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a:extLst>
              <a:ext uri="{FF2B5EF4-FFF2-40B4-BE49-F238E27FC236}">
                <a16:creationId xmlns:a16="http://schemas.microsoft.com/office/drawing/2014/main" id="{C20E1EE2-586F-80BF-775D-19E8E063E2C9}"/>
              </a:ext>
            </a:extLst>
          </p:cNvPr>
          <p:cNvSpPr>
            <a:spLocks noGrp="1"/>
          </p:cNvSpPr>
          <p:nvPr>
            <p:ph type="body" sz="quarter" idx="13" hasCustomPrompt="1"/>
          </p:nvPr>
        </p:nvSpPr>
        <p:spPr>
          <a:xfrm>
            <a:off x="0" y="5241851"/>
            <a:ext cx="12192000" cy="930349"/>
          </a:xfrm>
          <a:noFill/>
        </p:spPr>
        <p:txBody>
          <a:bodyPr anchor="ctr"/>
          <a:lstStyle>
            <a:lvl1pPr marL="0" indent="0" algn="ctr">
              <a:buNone/>
              <a:defRPr sz="2800" b="0">
                <a:solidFill>
                  <a:schemeClr val="bg1"/>
                </a:solidFill>
              </a:defRPr>
            </a:lvl1pPr>
            <a:lvl2pPr marL="268287" indent="0" algn="ctr">
              <a:buNone/>
              <a:defRPr sz="16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
        <p:nvSpPr>
          <p:cNvPr id="11" name="Footer Placeholder 4">
            <a:extLst>
              <a:ext uri="{FF2B5EF4-FFF2-40B4-BE49-F238E27FC236}">
                <a16:creationId xmlns:a16="http://schemas.microsoft.com/office/drawing/2014/main" id="{BDDE45D2-1562-735D-2A1D-0507CF3369AE}"/>
              </a:ext>
            </a:extLst>
          </p:cNvPr>
          <p:cNvSpPr>
            <a:spLocks noGrp="1"/>
          </p:cNvSpPr>
          <p:nvPr>
            <p:ph type="ftr" sz="quarter" idx="11"/>
          </p:nvPr>
        </p:nvSpPr>
        <p:spPr>
          <a:xfrm>
            <a:off x="508001" y="6381750"/>
            <a:ext cx="6510637" cy="287610"/>
          </a:xfrm>
        </p:spPr>
        <p:txBody>
          <a:bodyPr/>
          <a:lstStyle>
            <a:lvl1pPr>
              <a:defRPr>
                <a:solidFill>
                  <a:schemeClr val="bg2"/>
                </a:solidFill>
              </a:defRPr>
            </a:lvl1pPr>
          </a:lstStyle>
          <a:p>
            <a:endParaRPr lang="en-US"/>
          </a:p>
        </p:txBody>
      </p:sp>
      <p:sp>
        <p:nvSpPr>
          <p:cNvPr id="5" name="Slide Number Placeholder 5">
            <a:extLst>
              <a:ext uri="{FF2B5EF4-FFF2-40B4-BE49-F238E27FC236}">
                <a16:creationId xmlns:a16="http://schemas.microsoft.com/office/drawing/2014/main" id="{FC65E957-4D41-3FF7-58B7-F040074D7AEA}"/>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9F1A6C60-A4E8-EC78-D26A-0D5EB6338189}"/>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2"/>
                </a:solidFill>
              </a:rPr>
              <a:t>Confidential – Qualcomm Technologies, Inc. and/or its affiliated companies – May Contain Trade Secrets</a:t>
            </a:r>
          </a:p>
        </p:txBody>
      </p:sp>
    </p:spTree>
    <p:extLst>
      <p:ext uri="{BB962C8B-B14F-4D97-AF65-F5344CB8AC3E}">
        <p14:creationId xmlns:p14="http://schemas.microsoft.com/office/powerpoint/2010/main" val="39503312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pos="3659">
          <p15:clr>
            <a:srgbClr val="A4A3A4"/>
          </p15:clr>
        </p15:guide>
        <p15:guide id="4" pos="4021">
          <p15:clr>
            <a:srgbClr val="A4A3A4"/>
          </p15:clr>
        </p15:guide>
        <p15:guide id="7" orient="horz" pos="3294">
          <p15:clr>
            <a:srgbClr val="A4A3A4"/>
          </p15:clr>
        </p15:guide>
        <p15:guide id="8" orient="horz" pos="3203">
          <p15:clr>
            <a:srgbClr val="A4A3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lumn and Key Message Red">
    <p:bg>
      <p:bgPr>
        <a:gradFill>
          <a:gsLst>
            <a:gs pos="80000">
              <a:schemeClr val="accent2"/>
            </a:gs>
            <a:gs pos="10000">
              <a:srgbClr val="E11224"/>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F14722-316C-5D4F-AA61-BB1581941B66}"/>
              </a:ext>
            </a:extLst>
          </p:cNvPr>
          <p:cNvSpPr>
            <a:spLocks noGrp="1"/>
          </p:cNvSpPr>
          <p:nvPr>
            <p:ph idx="1" hasCustomPrompt="1"/>
          </p:nvPr>
        </p:nvSpPr>
        <p:spPr>
          <a:xfrm>
            <a:off x="515380" y="1196975"/>
            <a:ext cx="5293283" cy="3887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EE7CDDC3-34BD-FC0C-5024-E0C7D57B7BF3}"/>
              </a:ext>
            </a:extLst>
          </p:cNvPr>
          <p:cNvSpPr>
            <a:spLocks noGrp="1"/>
          </p:cNvSpPr>
          <p:nvPr>
            <p:ph idx="14" hasCustomPrompt="1"/>
          </p:nvPr>
        </p:nvSpPr>
        <p:spPr>
          <a:xfrm>
            <a:off x="6384032" y="1196975"/>
            <a:ext cx="5293283" cy="3887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6C2DAD66-5CC0-95A9-FB3C-34E37C8CB1BF}"/>
              </a:ext>
            </a:extLst>
          </p:cNvPr>
          <p:cNvSpPr/>
          <p:nvPr userDrawn="1"/>
        </p:nvSpPr>
        <p:spPr>
          <a:xfrm>
            <a:off x="0" y="5229225"/>
            <a:ext cx="12192000" cy="16287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 Placeholder 6">
            <a:extLst>
              <a:ext uri="{FF2B5EF4-FFF2-40B4-BE49-F238E27FC236}">
                <a16:creationId xmlns:a16="http://schemas.microsoft.com/office/drawing/2014/main" id="{FB658B78-B624-2DEC-A6A4-FC316E82F028}"/>
              </a:ext>
            </a:extLst>
          </p:cNvPr>
          <p:cNvSpPr>
            <a:spLocks noGrp="1"/>
          </p:cNvSpPr>
          <p:nvPr>
            <p:ph type="body" sz="quarter" idx="13" hasCustomPrompt="1"/>
          </p:nvPr>
        </p:nvSpPr>
        <p:spPr>
          <a:xfrm>
            <a:off x="0" y="5241851"/>
            <a:ext cx="12192000" cy="930349"/>
          </a:xfrm>
          <a:noFill/>
        </p:spPr>
        <p:txBody>
          <a:bodyPr anchor="ctr"/>
          <a:lstStyle>
            <a:lvl1pPr marL="0" indent="0" algn="ctr">
              <a:buNone/>
              <a:defRPr sz="2800" b="0">
                <a:solidFill>
                  <a:schemeClr val="accent1"/>
                </a:solidFill>
              </a:defRPr>
            </a:lvl1pPr>
            <a:lvl2pPr marL="268287" indent="0" algn="ctr">
              <a:buNone/>
              <a:defRPr sz="16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
        <p:nvSpPr>
          <p:cNvPr id="13" name="Footer Placeholder 4">
            <a:extLst>
              <a:ext uri="{FF2B5EF4-FFF2-40B4-BE49-F238E27FC236}">
                <a16:creationId xmlns:a16="http://schemas.microsoft.com/office/drawing/2014/main" id="{542FE0F3-ECD9-4A9D-195B-1E3AF69E7D6F}"/>
              </a:ext>
            </a:extLst>
          </p:cNvPr>
          <p:cNvSpPr>
            <a:spLocks noGrp="1"/>
          </p:cNvSpPr>
          <p:nvPr>
            <p:ph type="ftr" sz="quarter" idx="11"/>
          </p:nvPr>
        </p:nvSpPr>
        <p:spPr>
          <a:xfrm>
            <a:off x="508001" y="6381750"/>
            <a:ext cx="6510637" cy="287610"/>
          </a:xfrm>
        </p:spPr>
        <p:txBody>
          <a:bodyPr/>
          <a:lstStyle>
            <a:lvl1pPr>
              <a:defRPr>
                <a:solidFill>
                  <a:schemeClr val="bg1">
                    <a:lumMod val="60000"/>
                    <a:lumOff val="40000"/>
                  </a:schemeClr>
                </a:solidFill>
              </a:defRPr>
            </a:lvl1pPr>
          </a:lstStyle>
          <a:p>
            <a:endParaRPr lang="en-US"/>
          </a:p>
        </p:txBody>
      </p:sp>
      <p:sp>
        <p:nvSpPr>
          <p:cNvPr id="5" name="Slide Number Placeholder 5">
            <a:extLst>
              <a:ext uri="{FF2B5EF4-FFF2-40B4-BE49-F238E27FC236}">
                <a16:creationId xmlns:a16="http://schemas.microsoft.com/office/drawing/2014/main" id="{58ED6942-3523-7983-ED2E-E01E8B7788EC}"/>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rgbClr val="7E92AE"/>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5492FBA0-DE7E-9700-72CE-46EAF35A6F61}"/>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rgbClr val="7E92AE"/>
                </a:solidFill>
              </a:rPr>
              <a:t>Confidential – Qualcomm Technologies, Inc. and/or its affiliated companies – May Contain Trade Secrets</a:t>
            </a:r>
          </a:p>
        </p:txBody>
      </p:sp>
    </p:spTree>
    <p:extLst>
      <p:ext uri="{BB962C8B-B14F-4D97-AF65-F5344CB8AC3E}">
        <p14:creationId xmlns:p14="http://schemas.microsoft.com/office/powerpoint/2010/main" val="35818666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203">
          <p15:clr>
            <a:srgbClr val="A4A3A4"/>
          </p15:clr>
        </p15:guide>
        <p15:guide id="2" orient="horz" pos="3294">
          <p15:clr>
            <a:srgbClr val="A4A3A4"/>
          </p15:clr>
        </p15:guide>
        <p15:guide id="3" pos="3840">
          <p15:clr>
            <a:srgbClr val="FBAE40"/>
          </p15:clr>
        </p15:guide>
        <p15:guide id="4" pos="4021">
          <p15:clr>
            <a:srgbClr val="A4A3A4"/>
          </p15:clr>
        </p15:guide>
        <p15:guide id="5" pos="3659">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_Qualcomm Blue">
    <p:bg>
      <p:bgPr>
        <a:solidFill>
          <a:schemeClr val="accent1"/>
        </a:solidFill>
        <a:effectLst/>
      </p:bgPr>
    </p:bg>
    <p:spTree>
      <p:nvGrpSpPr>
        <p:cNvPr id="1" name=""/>
        <p:cNvGrpSpPr/>
        <p:nvPr/>
      </p:nvGrpSpPr>
      <p:grpSpPr>
        <a:xfrm>
          <a:off x="0" y="0"/>
          <a:ext cx="0" cy="0"/>
          <a:chOff x="0" y="0"/>
          <a:chExt cx="0" cy="0"/>
        </a:xfrm>
      </p:grpSpPr>
      <p:sp>
        <p:nvSpPr>
          <p:cNvPr id="5" name="Text Placeholder 22">
            <a:extLst>
              <a:ext uri="{FF2B5EF4-FFF2-40B4-BE49-F238E27FC236}">
                <a16:creationId xmlns:a16="http://schemas.microsoft.com/office/drawing/2014/main" id="{E54A92A4-1E48-2B1B-909B-2357B21DF6F4}"/>
              </a:ext>
            </a:extLst>
          </p:cNvPr>
          <p:cNvSpPr>
            <a:spLocks noGrp="1"/>
          </p:cNvSpPr>
          <p:nvPr>
            <p:ph type="body" sz="quarter" idx="13" hasCustomPrompt="1"/>
          </p:nvPr>
        </p:nvSpPr>
        <p:spPr>
          <a:xfrm>
            <a:off x="5843588" y="989318"/>
            <a:ext cx="5832474" cy="4984761"/>
          </a:xfrm>
        </p:spPr>
        <p:txBody>
          <a:bodyPr wrap="square" anchor="ctr">
            <a:noAutofit/>
          </a:bodyPr>
          <a:lstStyle>
            <a:lvl1pPr marL="0" indent="0">
              <a:spcBef>
                <a:spcPts val="2000"/>
              </a:spcBef>
              <a:spcAft>
                <a:spcPts val="0"/>
              </a:spcAft>
              <a:buNone/>
              <a:defRPr sz="2800"/>
            </a:lvl1pPr>
          </a:lstStyle>
          <a:p>
            <a:pPr lvl="0"/>
            <a:r>
              <a:rPr lang="en-US"/>
              <a:t>First section</a:t>
            </a:r>
          </a:p>
          <a:p>
            <a:pPr lvl="0"/>
            <a:r>
              <a:rPr lang="en-US"/>
              <a:t>Second section</a:t>
            </a:r>
          </a:p>
          <a:p>
            <a:pPr lvl="0"/>
            <a:r>
              <a:rPr lang="en-US"/>
              <a:t>Third section</a:t>
            </a:r>
          </a:p>
          <a:p>
            <a:pPr lvl="0"/>
            <a:r>
              <a:rPr lang="en-US"/>
              <a:t>Fourth section</a:t>
            </a:r>
          </a:p>
          <a:p>
            <a:pPr lvl="0"/>
            <a:r>
              <a:rPr lang="en-US"/>
              <a:t>Fifth section</a:t>
            </a:r>
          </a:p>
          <a:p>
            <a:pPr lvl="0"/>
            <a:r>
              <a:rPr lang="en-US"/>
              <a:t>Sixth section</a:t>
            </a:r>
          </a:p>
        </p:txBody>
      </p:sp>
      <p:pic>
        <p:nvPicPr>
          <p:cNvPr id="4" name="Graphic 3">
            <a:extLst>
              <a:ext uri="{FF2B5EF4-FFF2-40B4-BE49-F238E27FC236}">
                <a16:creationId xmlns:a16="http://schemas.microsoft.com/office/drawing/2014/main" id="{87ECCFB4-6FEB-4786-7945-36916365351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212" t="-1336" r="-341" b="1336"/>
          <a:stretch/>
        </p:blipFill>
        <p:spPr>
          <a:xfrm rot="721101">
            <a:off x="-455175" y="695050"/>
            <a:ext cx="4931282" cy="5595610"/>
          </a:xfrm>
          <a:custGeom>
            <a:avLst/>
            <a:gdLst>
              <a:gd name="connsiteX0" fmla="*/ 0 w 6469437"/>
              <a:gd name="connsiteY0" fmla="*/ 1125849 h 7340983"/>
              <a:gd name="connsiteX1" fmla="*/ 5288374 w 6469437"/>
              <a:gd name="connsiteY1" fmla="*/ 0 h 7340983"/>
              <a:gd name="connsiteX2" fmla="*/ 6469437 w 6469437"/>
              <a:gd name="connsiteY2" fmla="*/ 5547730 h 7340983"/>
              <a:gd name="connsiteX3" fmla="*/ 6469437 w 6469437"/>
              <a:gd name="connsiteY3" fmla="*/ 6245383 h 7340983"/>
              <a:gd name="connsiteX4" fmla="*/ 1323149 w 6469437"/>
              <a:gd name="connsiteY4" fmla="*/ 7340983 h 7340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9437" h="7340983">
                <a:moveTo>
                  <a:pt x="0" y="1125849"/>
                </a:moveTo>
                <a:lnTo>
                  <a:pt x="5288374" y="0"/>
                </a:lnTo>
                <a:lnTo>
                  <a:pt x="6469437" y="5547730"/>
                </a:lnTo>
                <a:lnTo>
                  <a:pt x="6469437" y="6245383"/>
                </a:lnTo>
                <a:lnTo>
                  <a:pt x="1323149" y="7340983"/>
                </a:lnTo>
                <a:close/>
              </a:path>
            </a:pathLst>
          </a:custGeom>
        </p:spPr>
      </p:pic>
      <p:sp>
        <p:nvSpPr>
          <p:cNvPr id="3" name="TextBox 2">
            <a:extLst>
              <a:ext uri="{FF2B5EF4-FFF2-40B4-BE49-F238E27FC236}">
                <a16:creationId xmlns:a16="http://schemas.microsoft.com/office/drawing/2014/main" id="{DCF333EE-339A-2B10-12F5-EDCD3B9BB705}"/>
              </a:ext>
            </a:extLst>
          </p:cNvPr>
          <p:cNvSpPr txBox="1"/>
          <p:nvPr userDrawn="1"/>
        </p:nvSpPr>
        <p:spPr>
          <a:xfrm>
            <a:off x="876179" y="3150676"/>
            <a:ext cx="1687749" cy="661720"/>
          </a:xfrm>
          <a:prstGeom prst="rect">
            <a:avLst/>
          </a:prstGeom>
          <a:noFill/>
        </p:spPr>
        <p:txBody>
          <a:bodyPr wrap="square">
            <a:spAutoFit/>
          </a:bodyPr>
          <a:lstStyle/>
          <a:p>
            <a:r>
              <a:rPr kumimoji="0" lang="en-US" sz="3700" b="0" i="0" u="none" strike="noStrike" kern="2000" cap="none" spc="-50" normalizeH="0" baseline="0" noProof="0">
                <a:ln>
                  <a:noFill/>
                </a:ln>
                <a:solidFill>
                  <a:srgbClr val="FFFFFF"/>
                </a:solidFill>
                <a:effectLst/>
                <a:uLnTx/>
                <a:uFillTx/>
                <a:latin typeface="Aptos Display" panose="02110004020202020204"/>
                <a:ea typeface="+mj-ea"/>
                <a:cs typeface="+mj-cs"/>
              </a:rPr>
              <a:t>Agenda</a:t>
            </a:r>
            <a:endParaRPr lang="en-US" sz="3700"/>
          </a:p>
        </p:txBody>
      </p:sp>
      <p:sp>
        <p:nvSpPr>
          <p:cNvPr id="2" name="TextBox 1">
            <a:extLst>
              <a:ext uri="{FF2B5EF4-FFF2-40B4-BE49-F238E27FC236}">
                <a16:creationId xmlns:a16="http://schemas.microsoft.com/office/drawing/2014/main" id="{BDBEE89A-B45C-7D54-BFA0-559F4BC62BC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6" name="Footer Placeholder 2">
            <a:extLst>
              <a:ext uri="{FF2B5EF4-FFF2-40B4-BE49-F238E27FC236}">
                <a16:creationId xmlns:a16="http://schemas.microsoft.com/office/drawing/2014/main" id="{D50D6A8B-A66D-60C0-5A75-441CA5624F2D}"/>
              </a:ext>
            </a:extLst>
          </p:cNvPr>
          <p:cNvSpPr>
            <a:spLocks noGrp="1"/>
          </p:cNvSpPr>
          <p:nvPr>
            <p:ph type="ftr" sz="quarter" idx="3"/>
          </p:nvPr>
        </p:nvSpPr>
        <p:spPr>
          <a:xfrm>
            <a:off x="515938" y="6396925"/>
            <a:ext cx="6359648" cy="118174"/>
          </a:xfrm>
          <a:prstGeom prst="rect">
            <a:avLst/>
          </a:prstGeom>
        </p:spPr>
        <p:txBody>
          <a:bodyPr vert="horz" wrap="square" lIns="0" tIns="0" rIns="0" bIns="0" rtlCol="0" anchor="b">
            <a:no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90000"/>
                  </a:schemeClr>
                </a:solidFill>
                <a:latin typeface="+mn-lt"/>
                <a:ea typeface="+mn-ea"/>
                <a:cs typeface="+mn-cs"/>
              </a:defRPr>
            </a:lvl1pPr>
          </a:lstStyle>
          <a:p>
            <a:endParaRPr lang="en-CA"/>
          </a:p>
        </p:txBody>
      </p:sp>
    </p:spTree>
    <p:extLst>
      <p:ext uri="{BB962C8B-B14F-4D97-AF65-F5344CB8AC3E}">
        <p14:creationId xmlns:p14="http://schemas.microsoft.com/office/powerpoint/2010/main" val="348866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20" userDrawn="1">
          <p15:clr>
            <a:srgbClr val="FBAE40"/>
          </p15:clr>
        </p15:guide>
        <p15:guide id="2" orient="horz" pos="436" userDrawn="1">
          <p15:clr>
            <a:srgbClr val="FBAE40"/>
          </p15:clr>
        </p15:guide>
        <p15:guide id="5" orient="horz" pos="3158" userDrawn="1">
          <p15:clr>
            <a:srgbClr val="FBAE40"/>
          </p15:clr>
        </p15:guide>
        <p15:guide id="6" orient="horz" pos="1344" userDrawn="1">
          <p15:clr>
            <a:srgbClr val="FBAE40"/>
          </p15:clr>
        </p15:guide>
        <p15:guide id="7" orient="horz" pos="2251" userDrawn="1">
          <p15:clr>
            <a:srgbClr val="FBAE40"/>
          </p15:clr>
        </p15:guide>
        <p15:guide id="8" pos="3681" userDrawn="1">
          <p15:clr>
            <a:srgbClr val="FBAE40"/>
          </p15:clr>
        </p15:guide>
        <p15:guide id="9" pos="6970" userDrawn="1">
          <p15:clr>
            <a:srgbClr val="FBAE40"/>
          </p15:clr>
        </p15:guide>
        <p15:guide id="12" orient="horz" pos="1752" userDrawn="1">
          <p15:clr>
            <a:srgbClr val="FBAE40"/>
          </p15:clr>
        </p15:guide>
        <p15:guide id="13" orient="horz" pos="2591"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lumn and Key Message Blue">
    <p:bg>
      <p:bgPr>
        <a:gradFill>
          <a:gsLst>
            <a:gs pos="80000">
              <a:srgbClr val="190062"/>
            </a:gs>
            <a:gs pos="10000">
              <a:schemeClr val="accent4"/>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F14722-316C-5D4F-AA61-BB1581941B66}"/>
              </a:ext>
            </a:extLst>
          </p:cNvPr>
          <p:cNvSpPr>
            <a:spLocks noGrp="1"/>
          </p:cNvSpPr>
          <p:nvPr>
            <p:ph idx="1" hasCustomPrompt="1"/>
          </p:nvPr>
        </p:nvSpPr>
        <p:spPr>
          <a:xfrm>
            <a:off x="515380" y="1196975"/>
            <a:ext cx="5293283" cy="3887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EE7CDDC3-34BD-FC0C-5024-E0C7D57B7BF3}"/>
              </a:ext>
            </a:extLst>
          </p:cNvPr>
          <p:cNvSpPr>
            <a:spLocks noGrp="1"/>
          </p:cNvSpPr>
          <p:nvPr>
            <p:ph idx="14" hasCustomPrompt="1"/>
          </p:nvPr>
        </p:nvSpPr>
        <p:spPr>
          <a:xfrm>
            <a:off x="6384032" y="1196975"/>
            <a:ext cx="5293283" cy="3887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05BAA67B-710B-6015-F9B5-BEB910F3FF07}"/>
              </a:ext>
            </a:extLst>
          </p:cNvPr>
          <p:cNvSpPr/>
          <p:nvPr userDrawn="1"/>
        </p:nvSpPr>
        <p:spPr>
          <a:xfrm>
            <a:off x="0" y="5229225"/>
            <a:ext cx="12192000" cy="16287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 Placeholder 6">
            <a:extLst>
              <a:ext uri="{FF2B5EF4-FFF2-40B4-BE49-F238E27FC236}">
                <a16:creationId xmlns:a16="http://schemas.microsoft.com/office/drawing/2014/main" id="{97FEEF40-7DDA-B750-383B-46C00257B35F}"/>
              </a:ext>
            </a:extLst>
          </p:cNvPr>
          <p:cNvSpPr>
            <a:spLocks noGrp="1"/>
          </p:cNvSpPr>
          <p:nvPr>
            <p:ph type="body" sz="quarter" idx="13" hasCustomPrompt="1"/>
          </p:nvPr>
        </p:nvSpPr>
        <p:spPr>
          <a:xfrm>
            <a:off x="0" y="5241851"/>
            <a:ext cx="12192000" cy="930349"/>
          </a:xfrm>
          <a:noFill/>
        </p:spPr>
        <p:txBody>
          <a:bodyPr anchor="ctr"/>
          <a:lstStyle>
            <a:lvl1pPr marL="0" indent="0" algn="ctr">
              <a:buNone/>
              <a:defRPr sz="2800" b="0">
                <a:solidFill>
                  <a:schemeClr val="accent1"/>
                </a:solidFill>
              </a:defRPr>
            </a:lvl1pPr>
            <a:lvl2pPr marL="268287" indent="0" algn="ctr">
              <a:buNone/>
              <a:defRPr sz="16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
        <p:nvSpPr>
          <p:cNvPr id="11" name="Footer Placeholder 4">
            <a:extLst>
              <a:ext uri="{FF2B5EF4-FFF2-40B4-BE49-F238E27FC236}">
                <a16:creationId xmlns:a16="http://schemas.microsoft.com/office/drawing/2014/main" id="{8854E9D7-8CB4-DFE7-F3C4-C525E352EDB2}"/>
              </a:ext>
            </a:extLst>
          </p:cNvPr>
          <p:cNvSpPr>
            <a:spLocks noGrp="1"/>
          </p:cNvSpPr>
          <p:nvPr>
            <p:ph type="ftr" sz="quarter" idx="11"/>
          </p:nvPr>
        </p:nvSpPr>
        <p:spPr>
          <a:xfrm>
            <a:off x="508001" y="6381750"/>
            <a:ext cx="6510637" cy="287610"/>
          </a:xfrm>
        </p:spPr>
        <p:txBody>
          <a:bodyPr/>
          <a:lstStyle>
            <a:lvl1pPr>
              <a:defRPr>
                <a:solidFill>
                  <a:schemeClr val="bg1">
                    <a:lumMod val="60000"/>
                    <a:lumOff val="40000"/>
                  </a:schemeClr>
                </a:solidFill>
              </a:defRPr>
            </a:lvl1pPr>
          </a:lstStyle>
          <a:p>
            <a:endParaRPr lang="en-US"/>
          </a:p>
        </p:txBody>
      </p:sp>
      <p:sp>
        <p:nvSpPr>
          <p:cNvPr id="5" name="Slide Number Placeholder 5">
            <a:extLst>
              <a:ext uri="{FF2B5EF4-FFF2-40B4-BE49-F238E27FC236}">
                <a16:creationId xmlns:a16="http://schemas.microsoft.com/office/drawing/2014/main" id="{809F641F-D0A3-1818-77AB-95C4E39B0C2A}"/>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rgbClr val="7E92AE"/>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60A05969-3F87-B34E-BC42-20A55C69CE26}"/>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rgbClr val="7E92AE"/>
                </a:solidFill>
              </a:rPr>
              <a:t>Confidential – Qualcomm Technologies, Inc. and/or its affiliated companies – May Contain Trade Secrets</a:t>
            </a:r>
          </a:p>
        </p:txBody>
      </p:sp>
    </p:spTree>
    <p:extLst>
      <p:ext uri="{BB962C8B-B14F-4D97-AF65-F5344CB8AC3E}">
        <p14:creationId xmlns:p14="http://schemas.microsoft.com/office/powerpoint/2010/main" val="40685330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203">
          <p15:clr>
            <a:srgbClr val="A4A3A4"/>
          </p15:clr>
        </p15:guide>
        <p15:guide id="2" orient="horz" pos="3294">
          <p15:clr>
            <a:srgbClr val="A4A3A4"/>
          </p15:clr>
        </p15:guide>
        <p15:guide id="3" pos="3840">
          <p15:clr>
            <a:srgbClr val="FBAE40"/>
          </p15:clr>
        </p15:guide>
        <p15:guide id="4" pos="4021">
          <p15:clr>
            <a:srgbClr val="A4A3A4"/>
          </p15:clr>
        </p15:guide>
        <p15:guide id="5" pos="3659">
          <p15:clr>
            <a:srgbClr val="A4A3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lumn and Key Message - Purple">
    <p:bg>
      <p:bgPr>
        <a:gradFill>
          <a:gsLst>
            <a:gs pos="80000">
              <a:schemeClr val="accent5"/>
            </a:gs>
            <a:gs pos="10000">
              <a:schemeClr val="accent6"/>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F14722-316C-5D4F-AA61-BB1581941B66}"/>
              </a:ext>
            </a:extLst>
          </p:cNvPr>
          <p:cNvSpPr>
            <a:spLocks noGrp="1"/>
          </p:cNvSpPr>
          <p:nvPr>
            <p:ph idx="1" hasCustomPrompt="1"/>
          </p:nvPr>
        </p:nvSpPr>
        <p:spPr>
          <a:xfrm>
            <a:off x="515380" y="1196975"/>
            <a:ext cx="5293283" cy="3887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EE7CDDC3-34BD-FC0C-5024-E0C7D57B7BF3}"/>
              </a:ext>
            </a:extLst>
          </p:cNvPr>
          <p:cNvSpPr>
            <a:spLocks noGrp="1"/>
          </p:cNvSpPr>
          <p:nvPr>
            <p:ph idx="14" hasCustomPrompt="1"/>
          </p:nvPr>
        </p:nvSpPr>
        <p:spPr>
          <a:xfrm>
            <a:off x="6384032" y="1196975"/>
            <a:ext cx="5293283" cy="388778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B0AF69AC-A13A-AB79-1267-0CA2C98E2822}"/>
              </a:ext>
            </a:extLst>
          </p:cNvPr>
          <p:cNvSpPr/>
          <p:nvPr userDrawn="1"/>
        </p:nvSpPr>
        <p:spPr>
          <a:xfrm>
            <a:off x="0" y="5229225"/>
            <a:ext cx="12192000" cy="16287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 Placeholder 6">
            <a:extLst>
              <a:ext uri="{FF2B5EF4-FFF2-40B4-BE49-F238E27FC236}">
                <a16:creationId xmlns:a16="http://schemas.microsoft.com/office/drawing/2014/main" id="{FD72863D-3731-4119-6249-5FAA38AB5C5F}"/>
              </a:ext>
            </a:extLst>
          </p:cNvPr>
          <p:cNvSpPr>
            <a:spLocks noGrp="1"/>
          </p:cNvSpPr>
          <p:nvPr>
            <p:ph type="body" sz="quarter" idx="13" hasCustomPrompt="1"/>
          </p:nvPr>
        </p:nvSpPr>
        <p:spPr>
          <a:xfrm>
            <a:off x="0" y="5241851"/>
            <a:ext cx="12192000" cy="930349"/>
          </a:xfrm>
          <a:noFill/>
        </p:spPr>
        <p:txBody>
          <a:bodyPr anchor="ctr"/>
          <a:lstStyle>
            <a:lvl1pPr marL="0" indent="0" algn="ctr">
              <a:buNone/>
              <a:defRPr sz="2800" b="0">
                <a:solidFill>
                  <a:schemeClr val="accent1"/>
                </a:solidFill>
              </a:defRPr>
            </a:lvl1pPr>
            <a:lvl2pPr marL="268287" indent="0" algn="ctr">
              <a:buNone/>
              <a:defRPr sz="16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
        <p:nvSpPr>
          <p:cNvPr id="13" name="Footer Placeholder 4">
            <a:extLst>
              <a:ext uri="{FF2B5EF4-FFF2-40B4-BE49-F238E27FC236}">
                <a16:creationId xmlns:a16="http://schemas.microsoft.com/office/drawing/2014/main" id="{52B465C6-6CD4-EF03-4F17-A8925AF66AEA}"/>
              </a:ext>
            </a:extLst>
          </p:cNvPr>
          <p:cNvSpPr>
            <a:spLocks noGrp="1"/>
          </p:cNvSpPr>
          <p:nvPr>
            <p:ph type="ftr" sz="quarter" idx="11"/>
          </p:nvPr>
        </p:nvSpPr>
        <p:spPr>
          <a:xfrm>
            <a:off x="508001" y="6381750"/>
            <a:ext cx="6510637" cy="287610"/>
          </a:xfrm>
        </p:spPr>
        <p:txBody>
          <a:bodyPr/>
          <a:lstStyle>
            <a:lvl1pPr>
              <a:defRPr>
                <a:solidFill>
                  <a:schemeClr val="bg1">
                    <a:lumMod val="60000"/>
                    <a:lumOff val="40000"/>
                  </a:schemeClr>
                </a:solidFill>
              </a:defRPr>
            </a:lvl1pPr>
          </a:lstStyle>
          <a:p>
            <a:endParaRPr lang="en-US"/>
          </a:p>
        </p:txBody>
      </p:sp>
      <p:sp>
        <p:nvSpPr>
          <p:cNvPr id="5" name="Slide Number Placeholder 5">
            <a:extLst>
              <a:ext uri="{FF2B5EF4-FFF2-40B4-BE49-F238E27FC236}">
                <a16:creationId xmlns:a16="http://schemas.microsoft.com/office/drawing/2014/main" id="{20129D53-0D3B-B473-C01B-63E7D4896FA4}"/>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rgbClr val="7E92AE"/>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87152747-BB00-CE3E-6291-A0F65FFB0BB2}"/>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rgbClr val="7E92AE"/>
                </a:solidFill>
              </a:rPr>
              <a:t>Confidential – Qualcomm Technologies, Inc. and/or its affiliated companies – May Contain Trade Secrets</a:t>
            </a:r>
          </a:p>
        </p:txBody>
      </p:sp>
    </p:spTree>
    <p:extLst>
      <p:ext uri="{BB962C8B-B14F-4D97-AF65-F5344CB8AC3E}">
        <p14:creationId xmlns:p14="http://schemas.microsoft.com/office/powerpoint/2010/main" val="30198212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203">
          <p15:clr>
            <a:srgbClr val="A4A3A4"/>
          </p15:clr>
        </p15:guide>
        <p15:guide id="2" orient="horz" pos="3294">
          <p15:clr>
            <a:srgbClr val="A4A3A4"/>
          </p15:clr>
        </p15:guide>
        <p15:guide id="3" pos="3840">
          <p15:clr>
            <a:srgbClr val="FBAE40"/>
          </p15:clr>
        </p15:guide>
        <p15:guide id="4" pos="4021">
          <p15:clr>
            <a:srgbClr val="A4A3A4"/>
          </p15:clr>
        </p15:guide>
        <p15:guide id="5" pos="3659">
          <p15:clr>
            <a:srgbClr val="A4A3A4"/>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our Topics with Key Mess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46CE2E-50A9-BB27-6631-487190CEC021}"/>
              </a:ext>
            </a:extLst>
          </p:cNvPr>
          <p:cNvSpPr/>
          <p:nvPr userDrawn="1"/>
        </p:nvSpPr>
        <p:spPr>
          <a:xfrm>
            <a:off x="0" y="5229225"/>
            <a:ext cx="12192000" cy="16287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2CB49D82-7FE7-BB72-2864-46490F484D28}"/>
              </a:ext>
            </a:extLst>
          </p:cNvPr>
          <p:cNvSpPr>
            <a:spLocks noGrp="1"/>
          </p:cNvSpPr>
          <p:nvPr>
            <p:ph type="body" sz="quarter" idx="13"/>
          </p:nvPr>
        </p:nvSpPr>
        <p:spPr>
          <a:xfrm>
            <a:off x="0" y="5241851"/>
            <a:ext cx="12192000" cy="930349"/>
          </a:xfrm>
          <a:noFill/>
        </p:spPr>
        <p:txBody>
          <a:bodyPr anchor="ctr"/>
          <a:lstStyle>
            <a:lvl1pPr marL="0" indent="0" algn="ctr">
              <a:buNone/>
              <a:defRPr sz="2800" b="0">
                <a:solidFill>
                  <a:schemeClr val="bg1"/>
                </a:solidFill>
              </a:defRPr>
            </a:lvl1pPr>
            <a:lvl2pPr marL="268287" indent="0" algn="ctr">
              <a:buNone/>
              <a:defRPr sz="16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
        <p:nvSpPr>
          <p:cNvPr id="8" name="Text Placeholder 13">
            <a:extLst>
              <a:ext uri="{FF2B5EF4-FFF2-40B4-BE49-F238E27FC236}">
                <a16:creationId xmlns:a16="http://schemas.microsoft.com/office/drawing/2014/main" id="{F264A30C-3639-939E-A9DE-D1A2F6E3F110}"/>
              </a:ext>
            </a:extLst>
          </p:cNvPr>
          <p:cNvSpPr>
            <a:spLocks noGrp="1"/>
          </p:cNvSpPr>
          <p:nvPr>
            <p:ph type="body" sz="quarter" idx="37" hasCustomPrompt="1"/>
          </p:nvPr>
        </p:nvSpPr>
        <p:spPr>
          <a:xfrm>
            <a:off x="3359150" y="1193799"/>
            <a:ext cx="2600325" cy="3890963"/>
          </a:xfrm>
        </p:spPr>
        <p:txBody>
          <a:bodyPr>
            <a:normAutofit/>
          </a:bodyPr>
          <a:lstStyle>
            <a:lvl1pPr marL="0" indent="0">
              <a:spcAft>
                <a:spcPts val="300"/>
              </a:spcAft>
              <a:buNone/>
              <a:defRPr lang="en-US" sz="1600" b="0" i="0" kern="1200" dirty="0">
                <a:solidFill>
                  <a:schemeClr val="accent1"/>
                </a:solidFill>
                <a:latin typeface="+mj-lt"/>
                <a:ea typeface="Microsoft GothicNeo" panose="02000300000000000000" pitchFamily="2" charset="-127"/>
                <a:cs typeface="Microsoft Sans Serif" panose="020B0604020202020204" pitchFamily="34" charset="0"/>
              </a:defRPr>
            </a:lvl1pPr>
            <a:lvl2pPr marL="179388" indent="-169863">
              <a:tabLst/>
              <a:defRPr sz="1400"/>
            </a:lvl2pPr>
            <a:lvl3pPr marL="358775" indent="-179388">
              <a:tabLst/>
              <a:defRPr sz="1200"/>
            </a:lvl3pPr>
            <a:lvl4pPr marL="533400" indent="-174625">
              <a:tabLst/>
              <a:defRPr sz="1100"/>
            </a:lvl4pPr>
            <a:lvl5pPr marL="720725" indent="-187325">
              <a:tabLst/>
              <a:defRPr sz="1100"/>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17" name="Text Placeholder 13">
            <a:extLst>
              <a:ext uri="{FF2B5EF4-FFF2-40B4-BE49-F238E27FC236}">
                <a16:creationId xmlns:a16="http://schemas.microsoft.com/office/drawing/2014/main" id="{68C110E3-500E-8007-1EDC-7CC7F6275900}"/>
              </a:ext>
            </a:extLst>
          </p:cNvPr>
          <p:cNvSpPr>
            <a:spLocks noGrp="1"/>
          </p:cNvSpPr>
          <p:nvPr>
            <p:ph type="body" sz="quarter" idx="39" hasCustomPrompt="1"/>
          </p:nvPr>
        </p:nvSpPr>
        <p:spPr>
          <a:xfrm>
            <a:off x="6240463" y="1193799"/>
            <a:ext cx="2600325" cy="3890963"/>
          </a:xfrm>
        </p:spPr>
        <p:txBody>
          <a:bodyPr>
            <a:normAutofit/>
          </a:bodyPr>
          <a:lstStyle>
            <a:lvl1pPr marL="0" indent="0">
              <a:spcAft>
                <a:spcPts val="300"/>
              </a:spcAft>
              <a:buNone/>
              <a:defRPr lang="en-US" sz="1600" b="0" i="0" kern="1200" dirty="0">
                <a:solidFill>
                  <a:schemeClr val="accent1"/>
                </a:solidFill>
                <a:latin typeface="+mj-lt"/>
                <a:ea typeface="Microsoft GothicNeo" panose="02000300000000000000" pitchFamily="2" charset="-127"/>
                <a:cs typeface="Microsoft Sans Serif" panose="020B0604020202020204" pitchFamily="34" charset="0"/>
              </a:defRPr>
            </a:lvl1pPr>
            <a:lvl2pPr marL="179388" indent="-169863">
              <a:tabLst/>
              <a:defRPr sz="1400"/>
            </a:lvl2pPr>
            <a:lvl3pPr marL="358775" indent="-179388">
              <a:tabLst/>
              <a:defRPr sz="1200"/>
            </a:lvl3pPr>
            <a:lvl4pPr marL="533400" indent="-174625">
              <a:tabLst/>
              <a:defRPr sz="1100"/>
            </a:lvl4pPr>
            <a:lvl5pPr marL="720725" indent="-187325">
              <a:tabLst/>
              <a:defRPr sz="1100"/>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18" name="Text Placeholder 13">
            <a:extLst>
              <a:ext uri="{FF2B5EF4-FFF2-40B4-BE49-F238E27FC236}">
                <a16:creationId xmlns:a16="http://schemas.microsoft.com/office/drawing/2014/main" id="{4161E3E5-194C-CBD5-7016-C2AC85797A77}"/>
              </a:ext>
            </a:extLst>
          </p:cNvPr>
          <p:cNvSpPr>
            <a:spLocks noGrp="1"/>
          </p:cNvSpPr>
          <p:nvPr>
            <p:ph type="body" sz="quarter" idx="41" hasCustomPrompt="1"/>
          </p:nvPr>
        </p:nvSpPr>
        <p:spPr>
          <a:xfrm>
            <a:off x="9083675" y="1193799"/>
            <a:ext cx="2600325" cy="3890963"/>
          </a:xfrm>
        </p:spPr>
        <p:txBody>
          <a:bodyPr>
            <a:normAutofit/>
          </a:bodyPr>
          <a:lstStyle>
            <a:lvl1pPr marL="0" indent="0">
              <a:spcAft>
                <a:spcPts val="300"/>
              </a:spcAft>
              <a:buNone/>
              <a:defRPr lang="en-US" sz="1600" b="0" i="0" kern="1200" dirty="0">
                <a:solidFill>
                  <a:schemeClr val="accent1"/>
                </a:solidFill>
                <a:latin typeface="+mj-lt"/>
                <a:ea typeface="Microsoft GothicNeo" panose="02000300000000000000" pitchFamily="2" charset="-127"/>
                <a:cs typeface="Microsoft Sans Serif" panose="020B0604020202020204" pitchFamily="34" charset="0"/>
              </a:defRPr>
            </a:lvl1pPr>
            <a:lvl2pPr marL="179388" indent="-169863">
              <a:tabLst/>
              <a:defRPr sz="1400"/>
            </a:lvl2pPr>
            <a:lvl3pPr marL="358775" indent="-179388">
              <a:tabLst/>
              <a:defRPr sz="1200"/>
            </a:lvl3pPr>
            <a:lvl4pPr marL="533400" indent="-174625">
              <a:tabLst/>
              <a:defRPr sz="1100"/>
            </a:lvl4pPr>
            <a:lvl5pPr marL="720725" indent="-187325">
              <a:tabLst/>
              <a:defRPr sz="1100"/>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13" name="Footer Placeholder 4">
            <a:extLst>
              <a:ext uri="{FF2B5EF4-FFF2-40B4-BE49-F238E27FC236}">
                <a16:creationId xmlns:a16="http://schemas.microsoft.com/office/drawing/2014/main" id="{2D6ADC1B-263B-8DC4-5D32-805CCEEE965A}"/>
              </a:ext>
            </a:extLst>
          </p:cNvPr>
          <p:cNvSpPr>
            <a:spLocks noGrp="1"/>
          </p:cNvSpPr>
          <p:nvPr>
            <p:ph type="ftr" sz="quarter" idx="11"/>
          </p:nvPr>
        </p:nvSpPr>
        <p:spPr>
          <a:xfrm>
            <a:off x="508001" y="6381750"/>
            <a:ext cx="6510637" cy="287610"/>
          </a:xfrm>
        </p:spPr>
        <p:txBody>
          <a:bodyPr/>
          <a:lstStyle>
            <a:lvl1pPr>
              <a:defRPr>
                <a:solidFill>
                  <a:schemeClr val="bg2"/>
                </a:solidFill>
              </a:defRPr>
            </a:lvl1pPr>
          </a:lstStyle>
          <a:p>
            <a:endParaRPr lang="en-US"/>
          </a:p>
        </p:txBody>
      </p:sp>
      <p:sp>
        <p:nvSpPr>
          <p:cNvPr id="5" name="Slide Number Placeholder 5">
            <a:extLst>
              <a:ext uri="{FF2B5EF4-FFF2-40B4-BE49-F238E27FC236}">
                <a16:creationId xmlns:a16="http://schemas.microsoft.com/office/drawing/2014/main" id="{197FC5A0-7563-B22D-06CD-6369F4F64A72}"/>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A54A44C1-6B65-38B8-C1A4-EF738F724C45}"/>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2"/>
                </a:solidFill>
              </a:rPr>
              <a:t>Confidential – Qualcomm Technologies, Inc. and/or its affiliated companies – May Contain Trade Secrets</a:t>
            </a:r>
          </a:p>
        </p:txBody>
      </p:sp>
      <p:sp>
        <p:nvSpPr>
          <p:cNvPr id="9" name="Text Placeholder 13">
            <a:extLst>
              <a:ext uri="{FF2B5EF4-FFF2-40B4-BE49-F238E27FC236}">
                <a16:creationId xmlns:a16="http://schemas.microsoft.com/office/drawing/2014/main" id="{67387A86-1776-2FE3-56E7-E77327B54BB3}"/>
              </a:ext>
            </a:extLst>
          </p:cNvPr>
          <p:cNvSpPr>
            <a:spLocks noGrp="1"/>
          </p:cNvSpPr>
          <p:nvPr>
            <p:ph type="body" sz="quarter" idx="42" hasCustomPrompt="1"/>
          </p:nvPr>
        </p:nvSpPr>
        <p:spPr>
          <a:xfrm>
            <a:off x="520904" y="1193799"/>
            <a:ext cx="2600325" cy="3890963"/>
          </a:xfrm>
        </p:spPr>
        <p:txBody>
          <a:bodyPr>
            <a:normAutofit/>
          </a:bodyPr>
          <a:lstStyle>
            <a:lvl1pPr marL="0" indent="0">
              <a:spcAft>
                <a:spcPts val="300"/>
              </a:spcAft>
              <a:buNone/>
              <a:defRPr lang="en-US" sz="1600" b="0" i="0" kern="1200" dirty="0">
                <a:solidFill>
                  <a:schemeClr val="accent1"/>
                </a:solidFill>
                <a:latin typeface="+mj-lt"/>
                <a:ea typeface="Microsoft GothicNeo" panose="02000300000000000000" pitchFamily="2" charset="-127"/>
                <a:cs typeface="Microsoft Sans Serif" panose="020B0604020202020204" pitchFamily="34" charset="0"/>
              </a:defRPr>
            </a:lvl1pPr>
            <a:lvl2pPr marL="179388" indent="-169863">
              <a:tabLst/>
              <a:defRPr sz="1400"/>
            </a:lvl2pPr>
            <a:lvl3pPr marL="358775" indent="-179388">
              <a:tabLst/>
              <a:defRPr sz="1200"/>
            </a:lvl3pPr>
            <a:lvl4pPr marL="533400" indent="-174625">
              <a:tabLst/>
              <a:defRPr sz="1100"/>
            </a:lvl4pPr>
            <a:lvl5pPr marL="720725" indent="-187325">
              <a:tabLst/>
              <a:defRPr sz="1100"/>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Tree>
    <p:extLst>
      <p:ext uri="{BB962C8B-B14F-4D97-AF65-F5344CB8AC3E}">
        <p14:creationId xmlns:p14="http://schemas.microsoft.com/office/powerpoint/2010/main" val="20957731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958">
          <p15:clr>
            <a:srgbClr val="A4A3A4"/>
          </p15:clr>
        </p15:guide>
        <p15:guide id="2" pos="2116">
          <p15:clr>
            <a:srgbClr val="A4A3A4"/>
          </p15:clr>
        </p15:guide>
        <p15:guide id="3" pos="3749">
          <p15:clr>
            <a:srgbClr val="A4A3A4"/>
          </p15:clr>
        </p15:guide>
        <p15:guide id="4" pos="3931">
          <p15:clr>
            <a:srgbClr val="A4A3A4"/>
          </p15:clr>
        </p15:guide>
        <p15:guide id="5" pos="5564">
          <p15:clr>
            <a:srgbClr val="A4A3A4"/>
          </p15:clr>
        </p15:guide>
        <p15:guide id="6" pos="5722">
          <p15:clr>
            <a:srgbClr val="A4A3A4"/>
          </p15:clr>
        </p15:guide>
        <p15:guide id="7" orient="horz" pos="3294">
          <p15:clr>
            <a:srgbClr val="A4A3A4"/>
          </p15:clr>
        </p15:guide>
        <p15:guide id="8" orient="horz" pos="3203">
          <p15:clr>
            <a:srgbClr val="A4A3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our Topics with Key Message Red">
    <p:bg>
      <p:bgPr>
        <a:gradFill>
          <a:gsLst>
            <a:gs pos="80000">
              <a:schemeClr val="accent2"/>
            </a:gs>
            <a:gs pos="10000">
              <a:srgbClr val="E11224"/>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a:xfrm>
            <a:off x="515380" y="333375"/>
            <a:ext cx="11161240" cy="647701"/>
          </a:xfrm>
        </p:spPr>
        <p:txBody>
          <a:bodyPr/>
          <a:lstStyle>
            <a:lvl1pPr>
              <a:defRPr>
                <a:solidFill>
                  <a:schemeClr val="tx2"/>
                </a:solidFill>
              </a:defRPr>
            </a:lvl1pPr>
          </a:lstStyle>
          <a:p>
            <a:r>
              <a:rPr lang="en-US"/>
              <a:t>Click to edit master title style</a:t>
            </a:r>
          </a:p>
        </p:txBody>
      </p:sp>
      <p:sp>
        <p:nvSpPr>
          <p:cNvPr id="3" name="Rectangle 2">
            <a:extLst>
              <a:ext uri="{FF2B5EF4-FFF2-40B4-BE49-F238E27FC236}">
                <a16:creationId xmlns:a16="http://schemas.microsoft.com/office/drawing/2014/main" id="{7978B6D2-3BB9-6859-910C-39EBF7791A92}"/>
              </a:ext>
            </a:extLst>
          </p:cNvPr>
          <p:cNvSpPr/>
          <p:nvPr userDrawn="1"/>
        </p:nvSpPr>
        <p:spPr>
          <a:xfrm>
            <a:off x="0" y="5229225"/>
            <a:ext cx="12192000" cy="16287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 Placeholder 6">
            <a:extLst>
              <a:ext uri="{FF2B5EF4-FFF2-40B4-BE49-F238E27FC236}">
                <a16:creationId xmlns:a16="http://schemas.microsoft.com/office/drawing/2014/main" id="{5BB5F4FA-2556-4F10-701B-A30C6BEE842B}"/>
              </a:ext>
            </a:extLst>
          </p:cNvPr>
          <p:cNvSpPr>
            <a:spLocks noGrp="1"/>
          </p:cNvSpPr>
          <p:nvPr>
            <p:ph type="body" sz="quarter" idx="13" hasCustomPrompt="1"/>
          </p:nvPr>
        </p:nvSpPr>
        <p:spPr>
          <a:xfrm>
            <a:off x="0" y="5241851"/>
            <a:ext cx="12192000" cy="930349"/>
          </a:xfrm>
          <a:noFill/>
        </p:spPr>
        <p:txBody>
          <a:bodyPr anchor="ctr"/>
          <a:lstStyle>
            <a:lvl1pPr marL="0" indent="0" algn="ctr">
              <a:buNone/>
              <a:defRPr sz="2800" b="0">
                <a:solidFill>
                  <a:schemeClr val="accent1"/>
                </a:solidFill>
              </a:defRPr>
            </a:lvl1pPr>
            <a:lvl2pPr marL="268287" indent="0" algn="ctr">
              <a:buNone/>
              <a:defRPr sz="16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
        <p:nvSpPr>
          <p:cNvPr id="19" name="Text Placeholder 13">
            <a:extLst>
              <a:ext uri="{FF2B5EF4-FFF2-40B4-BE49-F238E27FC236}">
                <a16:creationId xmlns:a16="http://schemas.microsoft.com/office/drawing/2014/main" id="{65D54ADD-E66B-5F60-A235-245B5B5FE18F}"/>
              </a:ext>
            </a:extLst>
          </p:cNvPr>
          <p:cNvSpPr>
            <a:spLocks noGrp="1"/>
          </p:cNvSpPr>
          <p:nvPr>
            <p:ph type="body" sz="quarter" idx="37" hasCustomPrompt="1"/>
          </p:nvPr>
        </p:nvSpPr>
        <p:spPr>
          <a:xfrm>
            <a:off x="3359150" y="1193799"/>
            <a:ext cx="260032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20" name="Text Placeholder 13">
            <a:extLst>
              <a:ext uri="{FF2B5EF4-FFF2-40B4-BE49-F238E27FC236}">
                <a16:creationId xmlns:a16="http://schemas.microsoft.com/office/drawing/2014/main" id="{7ADDD053-0654-5761-9775-A4297B4D8D6D}"/>
              </a:ext>
            </a:extLst>
          </p:cNvPr>
          <p:cNvSpPr>
            <a:spLocks noGrp="1"/>
          </p:cNvSpPr>
          <p:nvPr>
            <p:ph type="body" sz="quarter" idx="39" hasCustomPrompt="1"/>
          </p:nvPr>
        </p:nvSpPr>
        <p:spPr>
          <a:xfrm>
            <a:off x="6240463" y="1193799"/>
            <a:ext cx="260032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21" name="Text Placeholder 13">
            <a:extLst>
              <a:ext uri="{FF2B5EF4-FFF2-40B4-BE49-F238E27FC236}">
                <a16:creationId xmlns:a16="http://schemas.microsoft.com/office/drawing/2014/main" id="{9FBFA524-80CD-09C9-5C09-493223DCC7FC}"/>
              </a:ext>
            </a:extLst>
          </p:cNvPr>
          <p:cNvSpPr>
            <a:spLocks noGrp="1"/>
          </p:cNvSpPr>
          <p:nvPr>
            <p:ph type="body" sz="quarter" idx="41" hasCustomPrompt="1"/>
          </p:nvPr>
        </p:nvSpPr>
        <p:spPr>
          <a:xfrm>
            <a:off x="9083675" y="1193799"/>
            <a:ext cx="260032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11" name="Footer Placeholder 4">
            <a:extLst>
              <a:ext uri="{FF2B5EF4-FFF2-40B4-BE49-F238E27FC236}">
                <a16:creationId xmlns:a16="http://schemas.microsoft.com/office/drawing/2014/main" id="{BAFF45C0-048C-F02F-427C-0B3446CAEFB5}"/>
              </a:ext>
            </a:extLst>
          </p:cNvPr>
          <p:cNvSpPr>
            <a:spLocks noGrp="1"/>
          </p:cNvSpPr>
          <p:nvPr>
            <p:ph type="ftr" sz="quarter" idx="11"/>
          </p:nvPr>
        </p:nvSpPr>
        <p:spPr>
          <a:xfrm>
            <a:off x="508001" y="6381750"/>
            <a:ext cx="6510637" cy="287610"/>
          </a:xfrm>
        </p:spPr>
        <p:txBody>
          <a:bodyPr/>
          <a:lstStyle>
            <a:lvl1pPr>
              <a:defRPr>
                <a:solidFill>
                  <a:schemeClr val="bg1">
                    <a:lumMod val="60000"/>
                    <a:lumOff val="40000"/>
                  </a:schemeClr>
                </a:solidFill>
              </a:defRPr>
            </a:lvl1pPr>
          </a:lstStyle>
          <a:p>
            <a:endParaRPr lang="en-US"/>
          </a:p>
        </p:txBody>
      </p:sp>
      <p:sp>
        <p:nvSpPr>
          <p:cNvPr id="5" name="Slide Number Placeholder 5">
            <a:extLst>
              <a:ext uri="{FF2B5EF4-FFF2-40B4-BE49-F238E27FC236}">
                <a16:creationId xmlns:a16="http://schemas.microsoft.com/office/drawing/2014/main" id="{5B79CBC5-5902-9760-EB6B-17529EF04FEB}"/>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rgbClr val="7E92AE"/>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A9E28582-B189-3775-AA86-E7742F3A28D9}"/>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rgbClr val="7E92AE"/>
                </a:solidFill>
              </a:rPr>
              <a:t>Confidential – Qualcomm Technologies, Inc. and/or its affiliated companies – May Contain Trade Secrets</a:t>
            </a:r>
          </a:p>
        </p:txBody>
      </p:sp>
      <p:sp>
        <p:nvSpPr>
          <p:cNvPr id="7" name="Text Placeholder 13">
            <a:extLst>
              <a:ext uri="{FF2B5EF4-FFF2-40B4-BE49-F238E27FC236}">
                <a16:creationId xmlns:a16="http://schemas.microsoft.com/office/drawing/2014/main" id="{059C1C46-2CA6-7179-5122-02775FDB925F}"/>
              </a:ext>
            </a:extLst>
          </p:cNvPr>
          <p:cNvSpPr>
            <a:spLocks noGrp="1"/>
          </p:cNvSpPr>
          <p:nvPr>
            <p:ph type="body" sz="quarter" idx="42" hasCustomPrompt="1"/>
          </p:nvPr>
        </p:nvSpPr>
        <p:spPr>
          <a:xfrm>
            <a:off x="515380" y="1193799"/>
            <a:ext cx="260032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Tree>
    <p:extLst>
      <p:ext uri="{BB962C8B-B14F-4D97-AF65-F5344CB8AC3E}">
        <p14:creationId xmlns:p14="http://schemas.microsoft.com/office/powerpoint/2010/main" val="13615792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958">
          <p15:clr>
            <a:srgbClr val="A4A3A4"/>
          </p15:clr>
        </p15:guide>
        <p15:guide id="2" pos="2116">
          <p15:clr>
            <a:srgbClr val="A4A3A4"/>
          </p15:clr>
        </p15:guide>
        <p15:guide id="3" pos="3749">
          <p15:clr>
            <a:srgbClr val="A4A3A4"/>
          </p15:clr>
        </p15:guide>
        <p15:guide id="4" pos="3931">
          <p15:clr>
            <a:srgbClr val="A4A3A4"/>
          </p15:clr>
        </p15:guide>
        <p15:guide id="5" pos="5564">
          <p15:clr>
            <a:srgbClr val="A4A3A4"/>
          </p15:clr>
        </p15:guide>
        <p15:guide id="6" pos="5722">
          <p15:clr>
            <a:srgbClr val="A4A3A4"/>
          </p15:clr>
        </p15:guide>
        <p15:guide id="7" orient="horz" pos="3294">
          <p15:clr>
            <a:srgbClr val="A4A3A4"/>
          </p15:clr>
        </p15:guide>
        <p15:guide id="8" orient="horz" pos="3203">
          <p15:clr>
            <a:srgbClr val="A4A3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our Topics with Key Message Blue">
    <p:bg>
      <p:bgPr>
        <a:gradFill>
          <a:gsLst>
            <a:gs pos="80000">
              <a:srgbClr val="190062"/>
            </a:gs>
            <a:gs pos="10000">
              <a:schemeClr val="accent4"/>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a:xfrm>
            <a:off x="515380" y="333375"/>
            <a:ext cx="11161240" cy="647701"/>
          </a:xfrm>
        </p:spPr>
        <p:txBody>
          <a:bodyPr/>
          <a:lstStyle>
            <a:lvl1pPr>
              <a:defRPr>
                <a:solidFill>
                  <a:schemeClr val="tx2"/>
                </a:solidFill>
              </a:defRPr>
            </a:lvl1pPr>
          </a:lstStyle>
          <a:p>
            <a:r>
              <a:rPr lang="en-US"/>
              <a:t>Click to edit master title style</a:t>
            </a:r>
          </a:p>
        </p:txBody>
      </p:sp>
      <p:sp>
        <p:nvSpPr>
          <p:cNvPr id="3" name="Rectangle 2">
            <a:extLst>
              <a:ext uri="{FF2B5EF4-FFF2-40B4-BE49-F238E27FC236}">
                <a16:creationId xmlns:a16="http://schemas.microsoft.com/office/drawing/2014/main" id="{61C63925-5F86-13A7-433A-CBECC868137A}"/>
              </a:ext>
            </a:extLst>
          </p:cNvPr>
          <p:cNvSpPr/>
          <p:nvPr userDrawn="1"/>
        </p:nvSpPr>
        <p:spPr>
          <a:xfrm>
            <a:off x="0" y="5229225"/>
            <a:ext cx="12192000" cy="16287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 Placeholder 6">
            <a:extLst>
              <a:ext uri="{FF2B5EF4-FFF2-40B4-BE49-F238E27FC236}">
                <a16:creationId xmlns:a16="http://schemas.microsoft.com/office/drawing/2014/main" id="{9EC9810D-1BFD-0E44-BA4A-C524A1554ACE}"/>
              </a:ext>
            </a:extLst>
          </p:cNvPr>
          <p:cNvSpPr>
            <a:spLocks noGrp="1"/>
          </p:cNvSpPr>
          <p:nvPr>
            <p:ph type="body" sz="quarter" idx="13" hasCustomPrompt="1"/>
          </p:nvPr>
        </p:nvSpPr>
        <p:spPr>
          <a:xfrm>
            <a:off x="0" y="5241851"/>
            <a:ext cx="12192000" cy="930349"/>
          </a:xfrm>
          <a:noFill/>
        </p:spPr>
        <p:txBody>
          <a:bodyPr anchor="ctr"/>
          <a:lstStyle>
            <a:lvl1pPr marL="0" indent="0" algn="ctr">
              <a:buNone/>
              <a:defRPr sz="2800" b="0">
                <a:solidFill>
                  <a:schemeClr val="accent1"/>
                </a:solidFill>
              </a:defRPr>
            </a:lvl1pPr>
            <a:lvl2pPr marL="268287" indent="0" algn="ctr">
              <a:buNone/>
              <a:defRPr sz="16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
        <p:nvSpPr>
          <p:cNvPr id="6" name="Text Placeholder 13">
            <a:extLst>
              <a:ext uri="{FF2B5EF4-FFF2-40B4-BE49-F238E27FC236}">
                <a16:creationId xmlns:a16="http://schemas.microsoft.com/office/drawing/2014/main" id="{A6C3C268-0848-C782-4E99-A33679058A53}"/>
              </a:ext>
            </a:extLst>
          </p:cNvPr>
          <p:cNvSpPr>
            <a:spLocks noGrp="1"/>
          </p:cNvSpPr>
          <p:nvPr>
            <p:ph type="body" sz="quarter" idx="37" hasCustomPrompt="1"/>
          </p:nvPr>
        </p:nvSpPr>
        <p:spPr>
          <a:xfrm>
            <a:off x="3359150" y="1193799"/>
            <a:ext cx="260032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7" name="Text Placeholder 13">
            <a:extLst>
              <a:ext uri="{FF2B5EF4-FFF2-40B4-BE49-F238E27FC236}">
                <a16:creationId xmlns:a16="http://schemas.microsoft.com/office/drawing/2014/main" id="{7044F37A-B35B-48AC-7608-9E4647335636}"/>
              </a:ext>
            </a:extLst>
          </p:cNvPr>
          <p:cNvSpPr>
            <a:spLocks noGrp="1"/>
          </p:cNvSpPr>
          <p:nvPr>
            <p:ph type="body" sz="quarter" idx="39" hasCustomPrompt="1"/>
          </p:nvPr>
        </p:nvSpPr>
        <p:spPr>
          <a:xfrm>
            <a:off x="6240463" y="1193799"/>
            <a:ext cx="260032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9" name="Text Placeholder 13">
            <a:extLst>
              <a:ext uri="{FF2B5EF4-FFF2-40B4-BE49-F238E27FC236}">
                <a16:creationId xmlns:a16="http://schemas.microsoft.com/office/drawing/2014/main" id="{3F8497AC-8EED-9441-D3EF-AD12664A6E70}"/>
              </a:ext>
            </a:extLst>
          </p:cNvPr>
          <p:cNvSpPr>
            <a:spLocks noGrp="1"/>
          </p:cNvSpPr>
          <p:nvPr>
            <p:ph type="body" sz="quarter" idx="41" hasCustomPrompt="1"/>
          </p:nvPr>
        </p:nvSpPr>
        <p:spPr>
          <a:xfrm>
            <a:off x="9083675" y="1193799"/>
            <a:ext cx="260032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15" name="Footer Placeholder 4">
            <a:extLst>
              <a:ext uri="{FF2B5EF4-FFF2-40B4-BE49-F238E27FC236}">
                <a16:creationId xmlns:a16="http://schemas.microsoft.com/office/drawing/2014/main" id="{77E7DAE1-D2E0-831B-AFDF-9937410AC7E3}"/>
              </a:ext>
            </a:extLst>
          </p:cNvPr>
          <p:cNvSpPr>
            <a:spLocks noGrp="1"/>
          </p:cNvSpPr>
          <p:nvPr>
            <p:ph type="ftr" sz="quarter" idx="11"/>
          </p:nvPr>
        </p:nvSpPr>
        <p:spPr>
          <a:xfrm>
            <a:off x="508001" y="6381750"/>
            <a:ext cx="6510637" cy="287610"/>
          </a:xfrm>
        </p:spPr>
        <p:txBody>
          <a:bodyPr/>
          <a:lstStyle>
            <a:lvl1pPr>
              <a:defRPr>
                <a:solidFill>
                  <a:schemeClr val="bg1">
                    <a:lumMod val="60000"/>
                    <a:lumOff val="40000"/>
                  </a:schemeClr>
                </a:solidFill>
              </a:defRPr>
            </a:lvl1pPr>
          </a:lstStyle>
          <a:p>
            <a:endParaRPr lang="en-US"/>
          </a:p>
        </p:txBody>
      </p:sp>
      <p:sp>
        <p:nvSpPr>
          <p:cNvPr id="8" name="Slide Number Placeholder 5">
            <a:extLst>
              <a:ext uri="{FF2B5EF4-FFF2-40B4-BE49-F238E27FC236}">
                <a16:creationId xmlns:a16="http://schemas.microsoft.com/office/drawing/2014/main" id="{CACBE7DE-7F91-96BC-328E-22EEA035CC38}"/>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rgbClr val="7E92AE"/>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10" name="TextBox 9">
            <a:extLst>
              <a:ext uri="{FF2B5EF4-FFF2-40B4-BE49-F238E27FC236}">
                <a16:creationId xmlns:a16="http://schemas.microsoft.com/office/drawing/2014/main" id="{346A663C-BEEA-3853-04AA-8E426C2A9521}"/>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rgbClr val="7E92AE"/>
                </a:solidFill>
              </a:rPr>
              <a:t>Confidential – Qualcomm Technologies, Inc. and/or its affiliated companies – May Contain Trade Secrets</a:t>
            </a:r>
          </a:p>
        </p:txBody>
      </p:sp>
      <p:sp>
        <p:nvSpPr>
          <p:cNvPr id="11" name="Text Placeholder 13">
            <a:extLst>
              <a:ext uri="{FF2B5EF4-FFF2-40B4-BE49-F238E27FC236}">
                <a16:creationId xmlns:a16="http://schemas.microsoft.com/office/drawing/2014/main" id="{F89EA8BB-0E83-4E9A-029C-9661FDAE7BEF}"/>
              </a:ext>
            </a:extLst>
          </p:cNvPr>
          <p:cNvSpPr>
            <a:spLocks noGrp="1"/>
          </p:cNvSpPr>
          <p:nvPr>
            <p:ph type="body" sz="quarter" idx="42" hasCustomPrompt="1"/>
          </p:nvPr>
        </p:nvSpPr>
        <p:spPr>
          <a:xfrm>
            <a:off x="515380" y="1193799"/>
            <a:ext cx="260032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Tree>
    <p:extLst>
      <p:ext uri="{BB962C8B-B14F-4D97-AF65-F5344CB8AC3E}">
        <p14:creationId xmlns:p14="http://schemas.microsoft.com/office/powerpoint/2010/main" val="2090760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958">
          <p15:clr>
            <a:srgbClr val="A4A3A4"/>
          </p15:clr>
        </p15:guide>
        <p15:guide id="2" pos="2116">
          <p15:clr>
            <a:srgbClr val="A4A3A4"/>
          </p15:clr>
        </p15:guide>
        <p15:guide id="3" pos="3749">
          <p15:clr>
            <a:srgbClr val="A4A3A4"/>
          </p15:clr>
        </p15:guide>
        <p15:guide id="4" pos="3931">
          <p15:clr>
            <a:srgbClr val="A4A3A4"/>
          </p15:clr>
        </p15:guide>
        <p15:guide id="5" pos="5564">
          <p15:clr>
            <a:srgbClr val="A4A3A4"/>
          </p15:clr>
        </p15:guide>
        <p15:guide id="6" pos="5722">
          <p15:clr>
            <a:srgbClr val="A4A3A4"/>
          </p15:clr>
        </p15:guide>
        <p15:guide id="7" orient="horz" pos="3294">
          <p15:clr>
            <a:srgbClr val="A4A3A4"/>
          </p15:clr>
        </p15:guide>
        <p15:guide id="8" orient="horz" pos="3203">
          <p15:clr>
            <a:srgbClr val="A4A3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our Topics with Key Message Purple">
    <p:bg>
      <p:bgPr>
        <a:gradFill>
          <a:gsLst>
            <a:gs pos="80000">
              <a:schemeClr val="accent5"/>
            </a:gs>
            <a:gs pos="10000">
              <a:schemeClr val="accent6"/>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a:xfrm>
            <a:off x="515380" y="333375"/>
            <a:ext cx="11161240" cy="647701"/>
          </a:xfrm>
        </p:spPr>
        <p:txBody>
          <a:bodyPr/>
          <a:lstStyle>
            <a:lvl1pPr>
              <a:defRPr>
                <a:solidFill>
                  <a:schemeClr val="tx2"/>
                </a:solidFill>
              </a:defRPr>
            </a:lvl1pPr>
          </a:lstStyle>
          <a:p>
            <a:r>
              <a:rPr lang="en-US"/>
              <a:t>Click to edit master title style</a:t>
            </a:r>
          </a:p>
        </p:txBody>
      </p:sp>
      <p:sp>
        <p:nvSpPr>
          <p:cNvPr id="3" name="Rectangle 2">
            <a:extLst>
              <a:ext uri="{FF2B5EF4-FFF2-40B4-BE49-F238E27FC236}">
                <a16:creationId xmlns:a16="http://schemas.microsoft.com/office/drawing/2014/main" id="{FC8ACC4F-31F7-35A7-4B6E-A2244E5F9F61}"/>
              </a:ext>
            </a:extLst>
          </p:cNvPr>
          <p:cNvSpPr/>
          <p:nvPr userDrawn="1"/>
        </p:nvSpPr>
        <p:spPr>
          <a:xfrm>
            <a:off x="0" y="5229225"/>
            <a:ext cx="12192000" cy="16287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 Placeholder 6">
            <a:extLst>
              <a:ext uri="{FF2B5EF4-FFF2-40B4-BE49-F238E27FC236}">
                <a16:creationId xmlns:a16="http://schemas.microsoft.com/office/drawing/2014/main" id="{F5404668-73B9-4C48-DB88-CD0364958E84}"/>
              </a:ext>
            </a:extLst>
          </p:cNvPr>
          <p:cNvSpPr>
            <a:spLocks noGrp="1"/>
          </p:cNvSpPr>
          <p:nvPr>
            <p:ph type="body" sz="quarter" idx="13" hasCustomPrompt="1"/>
          </p:nvPr>
        </p:nvSpPr>
        <p:spPr>
          <a:xfrm>
            <a:off x="0" y="5241851"/>
            <a:ext cx="12192000" cy="930349"/>
          </a:xfrm>
          <a:noFill/>
        </p:spPr>
        <p:txBody>
          <a:bodyPr anchor="ctr"/>
          <a:lstStyle>
            <a:lvl1pPr marL="0" indent="0" algn="ctr">
              <a:buNone/>
              <a:defRPr sz="2800" b="0">
                <a:solidFill>
                  <a:schemeClr val="accent1"/>
                </a:solidFill>
              </a:defRPr>
            </a:lvl1pPr>
            <a:lvl2pPr marL="268287" indent="0" algn="ctr">
              <a:buNone/>
              <a:defRPr sz="16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
        <p:nvSpPr>
          <p:cNvPr id="10" name="Text Placeholder 13">
            <a:extLst>
              <a:ext uri="{FF2B5EF4-FFF2-40B4-BE49-F238E27FC236}">
                <a16:creationId xmlns:a16="http://schemas.microsoft.com/office/drawing/2014/main" id="{503539CA-7122-33DE-4693-0DE15D882113}"/>
              </a:ext>
            </a:extLst>
          </p:cNvPr>
          <p:cNvSpPr>
            <a:spLocks noGrp="1"/>
          </p:cNvSpPr>
          <p:nvPr>
            <p:ph type="body" sz="quarter" idx="37" hasCustomPrompt="1"/>
          </p:nvPr>
        </p:nvSpPr>
        <p:spPr>
          <a:xfrm>
            <a:off x="3359150" y="1193799"/>
            <a:ext cx="260032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11" name="Text Placeholder 13">
            <a:extLst>
              <a:ext uri="{FF2B5EF4-FFF2-40B4-BE49-F238E27FC236}">
                <a16:creationId xmlns:a16="http://schemas.microsoft.com/office/drawing/2014/main" id="{992AE95C-421E-6159-FC9D-609FB54388C7}"/>
              </a:ext>
            </a:extLst>
          </p:cNvPr>
          <p:cNvSpPr>
            <a:spLocks noGrp="1"/>
          </p:cNvSpPr>
          <p:nvPr>
            <p:ph type="body" sz="quarter" idx="39" hasCustomPrompt="1"/>
          </p:nvPr>
        </p:nvSpPr>
        <p:spPr>
          <a:xfrm>
            <a:off x="6240463" y="1193799"/>
            <a:ext cx="260032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12" name="Text Placeholder 13">
            <a:extLst>
              <a:ext uri="{FF2B5EF4-FFF2-40B4-BE49-F238E27FC236}">
                <a16:creationId xmlns:a16="http://schemas.microsoft.com/office/drawing/2014/main" id="{50949556-7D46-A57E-25CC-3811CB8FB59F}"/>
              </a:ext>
            </a:extLst>
          </p:cNvPr>
          <p:cNvSpPr>
            <a:spLocks noGrp="1"/>
          </p:cNvSpPr>
          <p:nvPr>
            <p:ph type="body" sz="quarter" idx="41" hasCustomPrompt="1"/>
          </p:nvPr>
        </p:nvSpPr>
        <p:spPr>
          <a:xfrm>
            <a:off x="9083675" y="1193799"/>
            <a:ext cx="260032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15" name="Footer Placeholder 4">
            <a:extLst>
              <a:ext uri="{FF2B5EF4-FFF2-40B4-BE49-F238E27FC236}">
                <a16:creationId xmlns:a16="http://schemas.microsoft.com/office/drawing/2014/main" id="{25C3D866-8837-16F0-B76D-E0BDFDA53882}"/>
              </a:ext>
            </a:extLst>
          </p:cNvPr>
          <p:cNvSpPr>
            <a:spLocks noGrp="1"/>
          </p:cNvSpPr>
          <p:nvPr>
            <p:ph type="ftr" sz="quarter" idx="11"/>
          </p:nvPr>
        </p:nvSpPr>
        <p:spPr>
          <a:xfrm>
            <a:off x="508001" y="6381750"/>
            <a:ext cx="6510637" cy="287610"/>
          </a:xfrm>
        </p:spPr>
        <p:txBody>
          <a:bodyPr/>
          <a:lstStyle>
            <a:lvl1pPr>
              <a:defRPr>
                <a:solidFill>
                  <a:schemeClr val="bg1">
                    <a:lumMod val="60000"/>
                    <a:lumOff val="40000"/>
                  </a:schemeClr>
                </a:solidFill>
              </a:defRPr>
            </a:lvl1pPr>
          </a:lstStyle>
          <a:p>
            <a:endParaRPr lang="en-US"/>
          </a:p>
        </p:txBody>
      </p:sp>
      <p:sp>
        <p:nvSpPr>
          <p:cNvPr id="5" name="Slide Number Placeholder 5">
            <a:extLst>
              <a:ext uri="{FF2B5EF4-FFF2-40B4-BE49-F238E27FC236}">
                <a16:creationId xmlns:a16="http://schemas.microsoft.com/office/drawing/2014/main" id="{C5F77954-EC65-7AFE-C9C3-030DBFAB00D4}"/>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rgbClr val="7E92AE"/>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57DD607E-D885-4BE7-F4E0-83FCD4BDC004}"/>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rgbClr val="7E92AE"/>
                </a:solidFill>
              </a:rPr>
              <a:t>Confidential – Qualcomm Technologies, Inc. and/or its affiliated companies – May Contain Trade Secrets</a:t>
            </a:r>
          </a:p>
        </p:txBody>
      </p:sp>
      <p:sp>
        <p:nvSpPr>
          <p:cNvPr id="7" name="Text Placeholder 13">
            <a:extLst>
              <a:ext uri="{FF2B5EF4-FFF2-40B4-BE49-F238E27FC236}">
                <a16:creationId xmlns:a16="http://schemas.microsoft.com/office/drawing/2014/main" id="{4F1306B4-A509-7A91-198D-6F2A12846330}"/>
              </a:ext>
            </a:extLst>
          </p:cNvPr>
          <p:cNvSpPr>
            <a:spLocks noGrp="1"/>
          </p:cNvSpPr>
          <p:nvPr>
            <p:ph type="body" sz="quarter" idx="42" hasCustomPrompt="1"/>
          </p:nvPr>
        </p:nvSpPr>
        <p:spPr>
          <a:xfrm>
            <a:off x="515380" y="1193799"/>
            <a:ext cx="260032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Tree>
    <p:extLst>
      <p:ext uri="{BB962C8B-B14F-4D97-AF65-F5344CB8AC3E}">
        <p14:creationId xmlns:p14="http://schemas.microsoft.com/office/powerpoint/2010/main" val="4866172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958">
          <p15:clr>
            <a:srgbClr val="A4A3A4"/>
          </p15:clr>
        </p15:guide>
        <p15:guide id="2" pos="2116">
          <p15:clr>
            <a:srgbClr val="A4A3A4"/>
          </p15:clr>
        </p15:guide>
        <p15:guide id="3" pos="3749">
          <p15:clr>
            <a:srgbClr val="A4A3A4"/>
          </p15:clr>
        </p15:guide>
        <p15:guide id="4" pos="3931">
          <p15:clr>
            <a:srgbClr val="A4A3A4"/>
          </p15:clr>
        </p15:guide>
        <p15:guide id="5" pos="5564">
          <p15:clr>
            <a:srgbClr val="A4A3A4"/>
          </p15:clr>
        </p15:guide>
        <p15:guide id="6" pos="5722">
          <p15:clr>
            <a:srgbClr val="A4A3A4"/>
          </p15:clr>
        </p15:guide>
        <p15:guide id="7" orient="horz" pos="3294">
          <p15:clr>
            <a:srgbClr val="A4A3A4"/>
          </p15:clr>
        </p15:guide>
        <p15:guide id="8" orient="horz" pos="3203">
          <p15:clr>
            <a:srgbClr val="A4A3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ive Topics with Key Messag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46CE2E-50A9-BB27-6631-487190CEC021}"/>
              </a:ext>
            </a:extLst>
          </p:cNvPr>
          <p:cNvSpPr/>
          <p:nvPr userDrawn="1"/>
        </p:nvSpPr>
        <p:spPr>
          <a:xfrm>
            <a:off x="0" y="5229225"/>
            <a:ext cx="12192000" cy="16287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a:xfrm>
            <a:off x="515380" y="333375"/>
            <a:ext cx="11161240" cy="647701"/>
          </a:xfrm>
        </p:spPr>
        <p:txBody>
          <a:bodyPr/>
          <a:lstStyle/>
          <a:p>
            <a:r>
              <a:rPr lang="en-US"/>
              <a:t>Click to edit master title style</a:t>
            </a:r>
          </a:p>
        </p:txBody>
      </p:sp>
      <p:sp>
        <p:nvSpPr>
          <p:cNvPr id="17" name="Text Placeholder 13">
            <a:extLst>
              <a:ext uri="{FF2B5EF4-FFF2-40B4-BE49-F238E27FC236}">
                <a16:creationId xmlns:a16="http://schemas.microsoft.com/office/drawing/2014/main" id="{DA156A0F-C416-0653-F846-09AA317184D0}"/>
              </a:ext>
            </a:extLst>
          </p:cNvPr>
          <p:cNvSpPr>
            <a:spLocks noGrp="1"/>
          </p:cNvSpPr>
          <p:nvPr>
            <p:ph type="body" sz="quarter" idx="37" hasCustomPrompt="1"/>
          </p:nvPr>
        </p:nvSpPr>
        <p:spPr>
          <a:xfrm>
            <a:off x="2797021" y="1193799"/>
            <a:ext cx="2024679" cy="3890963"/>
          </a:xfrm>
        </p:spPr>
        <p:txBody>
          <a:bodyPr>
            <a:normAutofit/>
          </a:bodyPr>
          <a:lstStyle>
            <a:lvl1pPr marL="0" indent="0">
              <a:spcAft>
                <a:spcPts val="300"/>
              </a:spcAft>
              <a:buNone/>
              <a:defRPr lang="en-US" sz="1600" b="0" i="0" kern="1200" dirty="0">
                <a:solidFill>
                  <a:schemeClr val="accent1"/>
                </a:solidFill>
                <a:latin typeface="+mj-lt"/>
                <a:ea typeface="Microsoft GothicNeo" panose="02000300000000000000" pitchFamily="2" charset="-127"/>
                <a:cs typeface="Microsoft Sans Serif" panose="020B0604020202020204" pitchFamily="34" charset="0"/>
              </a:defRPr>
            </a:lvl1pPr>
            <a:lvl2pPr marL="179388" indent="-169863">
              <a:tabLst/>
              <a:defRPr sz="1400"/>
            </a:lvl2pPr>
            <a:lvl3pPr marL="358775" indent="-179388">
              <a:tabLst/>
              <a:defRPr sz="1200"/>
            </a:lvl3pPr>
            <a:lvl4pPr marL="533400" indent="-174625">
              <a:tabLst/>
              <a:defRPr sz="1100"/>
            </a:lvl4pPr>
            <a:lvl5pPr marL="720725" indent="-187325">
              <a:tabLst/>
              <a:defRPr sz="1100"/>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19" name="Text Placeholder 13">
            <a:extLst>
              <a:ext uri="{FF2B5EF4-FFF2-40B4-BE49-F238E27FC236}">
                <a16:creationId xmlns:a16="http://schemas.microsoft.com/office/drawing/2014/main" id="{2067955B-7BE7-F766-3375-D094B3112A7C}"/>
              </a:ext>
            </a:extLst>
          </p:cNvPr>
          <p:cNvSpPr>
            <a:spLocks noGrp="1"/>
          </p:cNvSpPr>
          <p:nvPr>
            <p:ph type="body" sz="quarter" idx="39" hasCustomPrompt="1"/>
          </p:nvPr>
        </p:nvSpPr>
        <p:spPr>
          <a:xfrm>
            <a:off x="5084454" y="1193799"/>
            <a:ext cx="2024679" cy="3890963"/>
          </a:xfrm>
        </p:spPr>
        <p:txBody>
          <a:bodyPr>
            <a:normAutofit/>
          </a:bodyPr>
          <a:lstStyle>
            <a:lvl1pPr marL="0" indent="0">
              <a:spcAft>
                <a:spcPts val="300"/>
              </a:spcAft>
              <a:buNone/>
              <a:defRPr lang="en-US" sz="1600" b="0" i="0" kern="1200" dirty="0">
                <a:solidFill>
                  <a:schemeClr val="accent1"/>
                </a:solidFill>
                <a:latin typeface="+mj-lt"/>
                <a:ea typeface="Microsoft GothicNeo" panose="02000300000000000000" pitchFamily="2" charset="-127"/>
                <a:cs typeface="Microsoft Sans Serif" panose="020B0604020202020204" pitchFamily="34" charset="0"/>
              </a:defRPr>
            </a:lvl1pPr>
            <a:lvl2pPr marL="179388" indent="-169863">
              <a:tabLst/>
              <a:defRPr sz="1400"/>
            </a:lvl2pPr>
            <a:lvl3pPr marL="358775" indent="-179388">
              <a:tabLst/>
              <a:defRPr sz="1200"/>
            </a:lvl3pPr>
            <a:lvl4pPr marL="533400" indent="-174625">
              <a:tabLst/>
              <a:defRPr sz="1100"/>
            </a:lvl4pPr>
            <a:lvl5pPr marL="720725" indent="-187325">
              <a:tabLst/>
              <a:defRPr sz="1100"/>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21" name="Text Placeholder 13">
            <a:extLst>
              <a:ext uri="{FF2B5EF4-FFF2-40B4-BE49-F238E27FC236}">
                <a16:creationId xmlns:a16="http://schemas.microsoft.com/office/drawing/2014/main" id="{964B114D-69A7-64C5-55FD-2E3A599746D3}"/>
              </a:ext>
            </a:extLst>
          </p:cNvPr>
          <p:cNvSpPr>
            <a:spLocks noGrp="1"/>
          </p:cNvSpPr>
          <p:nvPr>
            <p:ph type="body" sz="quarter" idx="41" hasCustomPrompt="1"/>
          </p:nvPr>
        </p:nvSpPr>
        <p:spPr>
          <a:xfrm>
            <a:off x="7371887" y="1193799"/>
            <a:ext cx="2024679" cy="3890963"/>
          </a:xfrm>
        </p:spPr>
        <p:txBody>
          <a:bodyPr>
            <a:normAutofit/>
          </a:bodyPr>
          <a:lstStyle>
            <a:lvl1pPr marL="0" indent="0">
              <a:spcAft>
                <a:spcPts val="300"/>
              </a:spcAft>
              <a:buNone/>
              <a:defRPr lang="en-US" sz="1600" b="0" i="0" kern="1200" dirty="0">
                <a:solidFill>
                  <a:schemeClr val="accent1"/>
                </a:solidFill>
                <a:latin typeface="+mj-lt"/>
                <a:ea typeface="Microsoft GothicNeo" panose="02000300000000000000" pitchFamily="2" charset="-127"/>
                <a:cs typeface="Microsoft Sans Serif" panose="020B0604020202020204" pitchFamily="34" charset="0"/>
              </a:defRPr>
            </a:lvl1pPr>
            <a:lvl2pPr marL="179388" indent="-169863">
              <a:tabLst/>
              <a:defRPr sz="1400"/>
            </a:lvl2pPr>
            <a:lvl3pPr marL="358775" indent="-179388">
              <a:tabLst/>
              <a:defRPr sz="1200"/>
            </a:lvl3pPr>
            <a:lvl4pPr marL="533400" indent="-174625">
              <a:tabLst/>
              <a:defRPr sz="1100"/>
            </a:lvl4pPr>
            <a:lvl5pPr marL="720725" indent="-187325">
              <a:tabLst/>
              <a:defRPr sz="1100"/>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23" name="Text Placeholder 13">
            <a:extLst>
              <a:ext uri="{FF2B5EF4-FFF2-40B4-BE49-F238E27FC236}">
                <a16:creationId xmlns:a16="http://schemas.microsoft.com/office/drawing/2014/main" id="{6C3298B4-219E-8F4C-623C-AD4AE4394A44}"/>
              </a:ext>
            </a:extLst>
          </p:cNvPr>
          <p:cNvSpPr>
            <a:spLocks noGrp="1"/>
          </p:cNvSpPr>
          <p:nvPr>
            <p:ph type="body" sz="quarter" idx="43" hasCustomPrompt="1"/>
          </p:nvPr>
        </p:nvSpPr>
        <p:spPr>
          <a:xfrm>
            <a:off x="9659321" y="1193799"/>
            <a:ext cx="2024679" cy="3890963"/>
          </a:xfrm>
        </p:spPr>
        <p:txBody>
          <a:bodyPr>
            <a:normAutofit/>
          </a:bodyPr>
          <a:lstStyle>
            <a:lvl1pPr marL="0" indent="0">
              <a:spcAft>
                <a:spcPts val="300"/>
              </a:spcAft>
              <a:buNone/>
              <a:defRPr lang="en-US" sz="1600" b="0" i="0" kern="1200" dirty="0">
                <a:solidFill>
                  <a:schemeClr val="accent1"/>
                </a:solidFill>
                <a:latin typeface="+mj-lt"/>
                <a:ea typeface="Microsoft GothicNeo" panose="02000300000000000000" pitchFamily="2" charset="-127"/>
                <a:cs typeface="Microsoft Sans Serif" panose="020B0604020202020204" pitchFamily="34" charset="0"/>
              </a:defRPr>
            </a:lvl1pPr>
            <a:lvl2pPr marL="179388" indent="-169863">
              <a:tabLst/>
              <a:defRPr sz="1400"/>
            </a:lvl2pPr>
            <a:lvl3pPr marL="358775" indent="-179388">
              <a:tabLst/>
              <a:defRPr sz="1200"/>
            </a:lvl3pPr>
            <a:lvl4pPr marL="533400" indent="-174625">
              <a:tabLst/>
              <a:defRPr sz="1100"/>
            </a:lvl4pPr>
            <a:lvl5pPr marL="720725" indent="-187325">
              <a:tabLst/>
              <a:defRPr sz="1100"/>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9" name="Text Placeholder 6">
            <a:extLst>
              <a:ext uri="{FF2B5EF4-FFF2-40B4-BE49-F238E27FC236}">
                <a16:creationId xmlns:a16="http://schemas.microsoft.com/office/drawing/2014/main" id="{61B62CB8-7F00-CACC-C523-65B28F232F77}"/>
              </a:ext>
            </a:extLst>
          </p:cNvPr>
          <p:cNvSpPr>
            <a:spLocks noGrp="1"/>
          </p:cNvSpPr>
          <p:nvPr>
            <p:ph type="body" sz="quarter" idx="13" hasCustomPrompt="1"/>
          </p:nvPr>
        </p:nvSpPr>
        <p:spPr>
          <a:xfrm>
            <a:off x="0" y="5241851"/>
            <a:ext cx="12192000" cy="930349"/>
          </a:xfrm>
          <a:noFill/>
        </p:spPr>
        <p:txBody>
          <a:bodyPr anchor="ctr"/>
          <a:lstStyle>
            <a:lvl1pPr marL="0" indent="0" algn="ctr">
              <a:buNone/>
              <a:defRPr sz="2800" b="0">
                <a:solidFill>
                  <a:schemeClr val="bg1"/>
                </a:solidFill>
              </a:defRPr>
            </a:lvl1pPr>
            <a:lvl2pPr marL="268287" indent="0" algn="ctr">
              <a:buNone/>
              <a:defRPr sz="16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
        <p:nvSpPr>
          <p:cNvPr id="12" name="Footer Placeholder 4">
            <a:extLst>
              <a:ext uri="{FF2B5EF4-FFF2-40B4-BE49-F238E27FC236}">
                <a16:creationId xmlns:a16="http://schemas.microsoft.com/office/drawing/2014/main" id="{33479E6D-2AA8-C5E3-E7CD-028B258E4590}"/>
              </a:ext>
            </a:extLst>
          </p:cNvPr>
          <p:cNvSpPr>
            <a:spLocks noGrp="1"/>
          </p:cNvSpPr>
          <p:nvPr>
            <p:ph type="ftr" sz="quarter" idx="11"/>
          </p:nvPr>
        </p:nvSpPr>
        <p:spPr>
          <a:xfrm>
            <a:off x="508001" y="6381750"/>
            <a:ext cx="6510637" cy="287610"/>
          </a:xfrm>
        </p:spPr>
        <p:txBody>
          <a:bodyPr/>
          <a:lstStyle>
            <a:lvl1pPr>
              <a:defRPr>
                <a:solidFill>
                  <a:schemeClr val="bg2"/>
                </a:solidFill>
              </a:defRPr>
            </a:lvl1pPr>
          </a:lstStyle>
          <a:p>
            <a:endParaRPr lang="en-US"/>
          </a:p>
        </p:txBody>
      </p:sp>
      <p:sp>
        <p:nvSpPr>
          <p:cNvPr id="5" name="Slide Number Placeholder 5">
            <a:extLst>
              <a:ext uri="{FF2B5EF4-FFF2-40B4-BE49-F238E27FC236}">
                <a16:creationId xmlns:a16="http://schemas.microsoft.com/office/drawing/2014/main" id="{69AD6EB9-5E6E-177C-5DBE-6C1464972AE4}"/>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92602957-AE25-8A6F-413F-3318A59E23DE}"/>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2"/>
                </a:solidFill>
              </a:rPr>
              <a:t>Confidential – Qualcomm Technologies, Inc. and/or its affiliated companies – May Contain Trade Secrets</a:t>
            </a:r>
          </a:p>
        </p:txBody>
      </p:sp>
      <p:sp>
        <p:nvSpPr>
          <p:cNvPr id="7" name="Text Placeholder 13">
            <a:extLst>
              <a:ext uri="{FF2B5EF4-FFF2-40B4-BE49-F238E27FC236}">
                <a16:creationId xmlns:a16="http://schemas.microsoft.com/office/drawing/2014/main" id="{B36269EE-421C-2BE4-0500-3B8C08BC6C03}"/>
              </a:ext>
            </a:extLst>
          </p:cNvPr>
          <p:cNvSpPr>
            <a:spLocks noGrp="1"/>
          </p:cNvSpPr>
          <p:nvPr>
            <p:ph type="body" sz="quarter" idx="44" hasCustomPrompt="1"/>
          </p:nvPr>
        </p:nvSpPr>
        <p:spPr>
          <a:xfrm>
            <a:off x="515380" y="1193799"/>
            <a:ext cx="2024679" cy="3890963"/>
          </a:xfrm>
        </p:spPr>
        <p:txBody>
          <a:bodyPr>
            <a:normAutofit/>
          </a:bodyPr>
          <a:lstStyle>
            <a:lvl1pPr marL="0" indent="0">
              <a:spcAft>
                <a:spcPts val="300"/>
              </a:spcAft>
              <a:buNone/>
              <a:defRPr lang="en-US" sz="1600" b="0" i="0" kern="1200" dirty="0">
                <a:solidFill>
                  <a:schemeClr val="accent1"/>
                </a:solidFill>
                <a:latin typeface="+mj-lt"/>
                <a:ea typeface="Microsoft GothicNeo" panose="02000300000000000000" pitchFamily="2" charset="-127"/>
                <a:cs typeface="Microsoft Sans Serif" panose="020B0604020202020204" pitchFamily="34" charset="0"/>
              </a:defRPr>
            </a:lvl1pPr>
            <a:lvl2pPr marL="179388" indent="-169863">
              <a:tabLst/>
              <a:defRPr sz="1400"/>
            </a:lvl2pPr>
            <a:lvl3pPr marL="358775" indent="-179388">
              <a:tabLst/>
              <a:defRPr sz="1200"/>
            </a:lvl3pPr>
            <a:lvl4pPr marL="533400" indent="-174625">
              <a:tabLst/>
              <a:defRPr sz="1100"/>
            </a:lvl4pPr>
            <a:lvl5pPr marL="720725" indent="-187325">
              <a:tabLst/>
              <a:defRPr sz="1100"/>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Tree>
    <p:extLst>
      <p:ext uri="{BB962C8B-B14F-4D97-AF65-F5344CB8AC3E}">
        <p14:creationId xmlns:p14="http://schemas.microsoft.com/office/powerpoint/2010/main" val="36993597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95">
          <p15:clr>
            <a:srgbClr val="A4A3A4"/>
          </p15:clr>
        </p15:guide>
        <p15:guide id="2" pos="1753">
          <p15:clr>
            <a:srgbClr val="A4A3A4"/>
          </p15:clr>
        </p15:guide>
        <p15:guide id="3" pos="3046">
          <p15:clr>
            <a:srgbClr val="A4A3A4"/>
          </p15:clr>
        </p15:guide>
        <p15:guide id="4" pos="3205">
          <p15:clr>
            <a:srgbClr val="A4A3A4"/>
          </p15:clr>
        </p15:guide>
        <p15:guide id="5" pos="4475">
          <p15:clr>
            <a:srgbClr val="A4A3A4"/>
          </p15:clr>
        </p15:guide>
        <p15:guide id="6" pos="4634">
          <p15:clr>
            <a:srgbClr val="A4A3A4"/>
          </p15:clr>
        </p15:guide>
        <p15:guide id="7" orient="horz" pos="3294">
          <p15:clr>
            <a:srgbClr val="A4A3A4"/>
          </p15:clr>
        </p15:guide>
        <p15:guide id="8" orient="horz" pos="3203">
          <p15:clr>
            <a:srgbClr val="A4A3A4"/>
          </p15:clr>
        </p15:guide>
        <p15:guide id="9" pos="6085">
          <p15:clr>
            <a:srgbClr val="A4A3A4"/>
          </p15:clr>
        </p15:guide>
        <p15:guide id="10" pos="5927">
          <p15:clr>
            <a:srgbClr val="A4A3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ive Topics with Key Message Red">
    <p:bg>
      <p:bgPr>
        <a:gradFill>
          <a:gsLst>
            <a:gs pos="10000">
              <a:schemeClr val="accent1"/>
            </a:gs>
            <a:gs pos="80000">
              <a:schemeClr val="accent2"/>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46CE2E-50A9-BB27-6631-487190CEC021}"/>
              </a:ext>
            </a:extLst>
          </p:cNvPr>
          <p:cNvSpPr/>
          <p:nvPr userDrawn="1"/>
        </p:nvSpPr>
        <p:spPr>
          <a:xfrm>
            <a:off x="0" y="5229225"/>
            <a:ext cx="12192000" cy="16287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a:xfrm>
            <a:off x="515380" y="333375"/>
            <a:ext cx="11161240" cy="647701"/>
          </a:xfrm>
        </p:spPr>
        <p:txBody>
          <a:bodyPr/>
          <a:lstStyle>
            <a:lvl1pPr>
              <a:defRPr>
                <a:solidFill>
                  <a:schemeClr val="tx2"/>
                </a:solidFill>
              </a:defRPr>
            </a:lvl1pPr>
          </a:lstStyle>
          <a:p>
            <a:r>
              <a:rPr lang="en-US"/>
              <a:t>Click to edit master title style</a:t>
            </a:r>
          </a:p>
        </p:txBody>
      </p:sp>
      <p:sp>
        <p:nvSpPr>
          <p:cNvPr id="9" name="Text Placeholder 6">
            <a:extLst>
              <a:ext uri="{FF2B5EF4-FFF2-40B4-BE49-F238E27FC236}">
                <a16:creationId xmlns:a16="http://schemas.microsoft.com/office/drawing/2014/main" id="{7259ABA8-B698-0A66-7849-7AC6F20A9462}"/>
              </a:ext>
            </a:extLst>
          </p:cNvPr>
          <p:cNvSpPr>
            <a:spLocks noGrp="1"/>
          </p:cNvSpPr>
          <p:nvPr>
            <p:ph type="body" sz="quarter" idx="13" hasCustomPrompt="1"/>
          </p:nvPr>
        </p:nvSpPr>
        <p:spPr>
          <a:xfrm>
            <a:off x="0" y="5241851"/>
            <a:ext cx="12192000" cy="930349"/>
          </a:xfrm>
          <a:noFill/>
        </p:spPr>
        <p:txBody>
          <a:bodyPr anchor="ctr"/>
          <a:lstStyle>
            <a:lvl1pPr marL="0" indent="0" algn="ctr">
              <a:buNone/>
              <a:defRPr sz="2800" b="0">
                <a:solidFill>
                  <a:schemeClr val="accent1"/>
                </a:solidFill>
              </a:defRPr>
            </a:lvl1pPr>
            <a:lvl2pPr marL="268287" indent="0" algn="ctr">
              <a:buNone/>
              <a:defRPr sz="16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
        <p:nvSpPr>
          <p:cNvPr id="14" name="Text Placeholder 13">
            <a:extLst>
              <a:ext uri="{FF2B5EF4-FFF2-40B4-BE49-F238E27FC236}">
                <a16:creationId xmlns:a16="http://schemas.microsoft.com/office/drawing/2014/main" id="{8C4854BD-DA28-1DA4-A543-0CED6FD605C2}"/>
              </a:ext>
            </a:extLst>
          </p:cNvPr>
          <p:cNvSpPr>
            <a:spLocks noGrp="1"/>
          </p:cNvSpPr>
          <p:nvPr>
            <p:ph type="body" sz="quarter" idx="37" hasCustomPrompt="1"/>
          </p:nvPr>
        </p:nvSpPr>
        <p:spPr>
          <a:xfrm>
            <a:off x="2782888" y="1193799"/>
            <a:ext cx="202247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15" name="Text Placeholder 13">
            <a:extLst>
              <a:ext uri="{FF2B5EF4-FFF2-40B4-BE49-F238E27FC236}">
                <a16:creationId xmlns:a16="http://schemas.microsoft.com/office/drawing/2014/main" id="{DCBD7A70-8F71-CF49-1185-414F52D0A77E}"/>
              </a:ext>
            </a:extLst>
          </p:cNvPr>
          <p:cNvSpPr>
            <a:spLocks noGrp="1"/>
          </p:cNvSpPr>
          <p:nvPr>
            <p:ph type="body" sz="quarter" idx="39" hasCustomPrompt="1"/>
          </p:nvPr>
        </p:nvSpPr>
        <p:spPr>
          <a:xfrm>
            <a:off x="5081588" y="1193799"/>
            <a:ext cx="202247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16" name="Text Placeholder 13">
            <a:extLst>
              <a:ext uri="{FF2B5EF4-FFF2-40B4-BE49-F238E27FC236}">
                <a16:creationId xmlns:a16="http://schemas.microsoft.com/office/drawing/2014/main" id="{7AC05CE3-41A2-5DDD-5D22-97282FE54DC4}"/>
              </a:ext>
            </a:extLst>
          </p:cNvPr>
          <p:cNvSpPr>
            <a:spLocks noGrp="1"/>
          </p:cNvSpPr>
          <p:nvPr>
            <p:ph type="body" sz="quarter" idx="41" hasCustomPrompt="1"/>
          </p:nvPr>
        </p:nvSpPr>
        <p:spPr>
          <a:xfrm>
            <a:off x="7386638" y="1193799"/>
            <a:ext cx="202247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25" name="Text Placeholder 13">
            <a:extLst>
              <a:ext uri="{FF2B5EF4-FFF2-40B4-BE49-F238E27FC236}">
                <a16:creationId xmlns:a16="http://schemas.microsoft.com/office/drawing/2014/main" id="{45F8B4CA-C6D4-D5F8-5713-6ABC27692F25}"/>
              </a:ext>
            </a:extLst>
          </p:cNvPr>
          <p:cNvSpPr>
            <a:spLocks noGrp="1"/>
          </p:cNvSpPr>
          <p:nvPr>
            <p:ph type="body" sz="quarter" idx="42" hasCustomPrompt="1"/>
          </p:nvPr>
        </p:nvSpPr>
        <p:spPr>
          <a:xfrm>
            <a:off x="9659938" y="1193799"/>
            <a:ext cx="202247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11" name="Footer Placeholder 4">
            <a:extLst>
              <a:ext uri="{FF2B5EF4-FFF2-40B4-BE49-F238E27FC236}">
                <a16:creationId xmlns:a16="http://schemas.microsoft.com/office/drawing/2014/main" id="{08AA5C15-DCAD-0FB1-2737-140326462175}"/>
              </a:ext>
            </a:extLst>
          </p:cNvPr>
          <p:cNvSpPr>
            <a:spLocks noGrp="1"/>
          </p:cNvSpPr>
          <p:nvPr>
            <p:ph type="ftr" sz="quarter" idx="11"/>
          </p:nvPr>
        </p:nvSpPr>
        <p:spPr>
          <a:xfrm>
            <a:off x="508001" y="6381750"/>
            <a:ext cx="6510637" cy="287610"/>
          </a:xfrm>
        </p:spPr>
        <p:txBody>
          <a:bodyPr/>
          <a:lstStyle>
            <a:lvl1pPr>
              <a:defRPr>
                <a:solidFill>
                  <a:schemeClr val="bg1">
                    <a:lumMod val="60000"/>
                    <a:lumOff val="40000"/>
                  </a:schemeClr>
                </a:solidFill>
              </a:defRPr>
            </a:lvl1pPr>
          </a:lstStyle>
          <a:p>
            <a:endParaRPr lang="en-US"/>
          </a:p>
        </p:txBody>
      </p:sp>
      <p:sp>
        <p:nvSpPr>
          <p:cNvPr id="4" name="Slide Number Placeholder 5">
            <a:extLst>
              <a:ext uri="{FF2B5EF4-FFF2-40B4-BE49-F238E27FC236}">
                <a16:creationId xmlns:a16="http://schemas.microsoft.com/office/drawing/2014/main" id="{D1570BA7-F8A8-5440-C9F8-2D7809BDE9C7}"/>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rgbClr val="7E92AE"/>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5" name="TextBox 4">
            <a:extLst>
              <a:ext uri="{FF2B5EF4-FFF2-40B4-BE49-F238E27FC236}">
                <a16:creationId xmlns:a16="http://schemas.microsoft.com/office/drawing/2014/main" id="{7DFD2BF8-8E2A-F529-967F-96E3629C3242}"/>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rgbClr val="7E92AE"/>
                </a:solidFill>
              </a:rPr>
              <a:t>Confidential – Qualcomm Technologies, Inc. and/or its affiliated companies – May Contain Trade Secrets</a:t>
            </a:r>
          </a:p>
        </p:txBody>
      </p:sp>
      <p:sp>
        <p:nvSpPr>
          <p:cNvPr id="6" name="Text Placeholder 13">
            <a:extLst>
              <a:ext uri="{FF2B5EF4-FFF2-40B4-BE49-F238E27FC236}">
                <a16:creationId xmlns:a16="http://schemas.microsoft.com/office/drawing/2014/main" id="{FB875FAE-432A-D210-8B5A-308B569440C0}"/>
              </a:ext>
            </a:extLst>
          </p:cNvPr>
          <p:cNvSpPr>
            <a:spLocks noGrp="1"/>
          </p:cNvSpPr>
          <p:nvPr>
            <p:ph type="body" sz="quarter" idx="43" hasCustomPrompt="1"/>
          </p:nvPr>
        </p:nvSpPr>
        <p:spPr>
          <a:xfrm>
            <a:off x="515380" y="1193799"/>
            <a:ext cx="202247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Tree>
    <p:extLst>
      <p:ext uri="{BB962C8B-B14F-4D97-AF65-F5344CB8AC3E}">
        <p14:creationId xmlns:p14="http://schemas.microsoft.com/office/powerpoint/2010/main" val="33790419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1595">
          <p15:clr>
            <a:srgbClr val="A4A3A4"/>
          </p15:clr>
        </p15:guide>
        <p15:guide id="2" pos="1753">
          <p15:clr>
            <a:srgbClr val="A4A3A4"/>
          </p15:clr>
        </p15:guide>
        <p15:guide id="3" pos="3046">
          <p15:clr>
            <a:srgbClr val="A4A3A4"/>
          </p15:clr>
        </p15:guide>
        <p15:guide id="4" pos="3205">
          <p15:clr>
            <a:srgbClr val="A4A3A4"/>
          </p15:clr>
        </p15:guide>
        <p15:guide id="5" pos="4475">
          <p15:clr>
            <a:srgbClr val="A4A3A4"/>
          </p15:clr>
        </p15:guide>
        <p15:guide id="6" pos="4634">
          <p15:clr>
            <a:srgbClr val="A4A3A4"/>
          </p15:clr>
        </p15:guide>
        <p15:guide id="7" orient="horz" pos="3294">
          <p15:clr>
            <a:srgbClr val="A4A3A4"/>
          </p15:clr>
        </p15:guide>
        <p15:guide id="8" orient="horz" pos="3203">
          <p15:clr>
            <a:srgbClr val="A4A3A4"/>
          </p15:clr>
        </p15:guide>
        <p15:guide id="9" pos="6085">
          <p15:clr>
            <a:srgbClr val="A4A3A4"/>
          </p15:clr>
        </p15:guide>
        <p15:guide id="10" pos="5927">
          <p15:clr>
            <a:srgbClr val="A4A3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ive Topics with Key Message Blue">
    <p:bg>
      <p:bgPr>
        <a:gradFill>
          <a:gsLst>
            <a:gs pos="80000">
              <a:srgbClr val="190062"/>
            </a:gs>
            <a:gs pos="10000">
              <a:schemeClr val="accent4"/>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a:xfrm>
            <a:off x="515380" y="333375"/>
            <a:ext cx="11161240" cy="647701"/>
          </a:xfrm>
        </p:spPr>
        <p:txBody>
          <a:bodyPr/>
          <a:lstStyle>
            <a:lvl1pPr>
              <a:defRPr>
                <a:solidFill>
                  <a:schemeClr val="tx2"/>
                </a:solidFill>
              </a:defRPr>
            </a:lvl1pPr>
          </a:lstStyle>
          <a:p>
            <a:r>
              <a:rPr lang="en-US"/>
              <a:t>Click to edit master title style</a:t>
            </a:r>
          </a:p>
        </p:txBody>
      </p:sp>
      <p:sp>
        <p:nvSpPr>
          <p:cNvPr id="8" name="Rectangle 7">
            <a:extLst>
              <a:ext uri="{FF2B5EF4-FFF2-40B4-BE49-F238E27FC236}">
                <a16:creationId xmlns:a16="http://schemas.microsoft.com/office/drawing/2014/main" id="{90C5F851-4644-4B57-0E43-DCE7A49A284E}"/>
              </a:ext>
            </a:extLst>
          </p:cNvPr>
          <p:cNvSpPr/>
          <p:nvPr userDrawn="1"/>
        </p:nvSpPr>
        <p:spPr>
          <a:xfrm>
            <a:off x="0" y="5229225"/>
            <a:ext cx="12192000" cy="16287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 Placeholder 6">
            <a:extLst>
              <a:ext uri="{FF2B5EF4-FFF2-40B4-BE49-F238E27FC236}">
                <a16:creationId xmlns:a16="http://schemas.microsoft.com/office/drawing/2014/main" id="{E250B86E-D800-9308-3C12-CAA158634DEA}"/>
              </a:ext>
            </a:extLst>
          </p:cNvPr>
          <p:cNvSpPr>
            <a:spLocks noGrp="1"/>
          </p:cNvSpPr>
          <p:nvPr>
            <p:ph type="body" sz="quarter" idx="13" hasCustomPrompt="1"/>
          </p:nvPr>
        </p:nvSpPr>
        <p:spPr>
          <a:xfrm>
            <a:off x="0" y="5241851"/>
            <a:ext cx="12192000" cy="930349"/>
          </a:xfrm>
          <a:noFill/>
        </p:spPr>
        <p:txBody>
          <a:bodyPr anchor="ctr"/>
          <a:lstStyle>
            <a:lvl1pPr marL="0" indent="0" algn="ctr">
              <a:buNone/>
              <a:defRPr sz="2800" b="0">
                <a:solidFill>
                  <a:schemeClr val="accent1"/>
                </a:solidFill>
              </a:defRPr>
            </a:lvl1pPr>
            <a:lvl2pPr marL="268287" indent="0" algn="ctr">
              <a:buNone/>
              <a:defRPr sz="16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
        <p:nvSpPr>
          <p:cNvPr id="10" name="Text Placeholder 13">
            <a:extLst>
              <a:ext uri="{FF2B5EF4-FFF2-40B4-BE49-F238E27FC236}">
                <a16:creationId xmlns:a16="http://schemas.microsoft.com/office/drawing/2014/main" id="{15651667-F129-CD6C-48D3-F2AE88DAA96E}"/>
              </a:ext>
            </a:extLst>
          </p:cNvPr>
          <p:cNvSpPr>
            <a:spLocks noGrp="1"/>
          </p:cNvSpPr>
          <p:nvPr>
            <p:ph type="body" sz="quarter" idx="37" hasCustomPrompt="1"/>
          </p:nvPr>
        </p:nvSpPr>
        <p:spPr>
          <a:xfrm>
            <a:off x="2782888" y="1193799"/>
            <a:ext cx="202247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11" name="Text Placeholder 13">
            <a:extLst>
              <a:ext uri="{FF2B5EF4-FFF2-40B4-BE49-F238E27FC236}">
                <a16:creationId xmlns:a16="http://schemas.microsoft.com/office/drawing/2014/main" id="{980A3DA7-A3FB-C26C-3903-C1FF3999B138}"/>
              </a:ext>
            </a:extLst>
          </p:cNvPr>
          <p:cNvSpPr>
            <a:spLocks noGrp="1"/>
          </p:cNvSpPr>
          <p:nvPr>
            <p:ph type="body" sz="quarter" idx="39" hasCustomPrompt="1"/>
          </p:nvPr>
        </p:nvSpPr>
        <p:spPr>
          <a:xfrm>
            <a:off x="5081588" y="1193799"/>
            <a:ext cx="202247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12" name="Text Placeholder 13">
            <a:extLst>
              <a:ext uri="{FF2B5EF4-FFF2-40B4-BE49-F238E27FC236}">
                <a16:creationId xmlns:a16="http://schemas.microsoft.com/office/drawing/2014/main" id="{361499BC-5112-3896-0850-761CF5173FCC}"/>
              </a:ext>
            </a:extLst>
          </p:cNvPr>
          <p:cNvSpPr>
            <a:spLocks noGrp="1"/>
          </p:cNvSpPr>
          <p:nvPr>
            <p:ph type="body" sz="quarter" idx="41" hasCustomPrompt="1"/>
          </p:nvPr>
        </p:nvSpPr>
        <p:spPr>
          <a:xfrm>
            <a:off x="7386638" y="1193799"/>
            <a:ext cx="202247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13" name="Text Placeholder 13">
            <a:extLst>
              <a:ext uri="{FF2B5EF4-FFF2-40B4-BE49-F238E27FC236}">
                <a16:creationId xmlns:a16="http://schemas.microsoft.com/office/drawing/2014/main" id="{40A427D1-8FAF-7F1D-7862-A2DE14271DFD}"/>
              </a:ext>
            </a:extLst>
          </p:cNvPr>
          <p:cNvSpPr>
            <a:spLocks noGrp="1"/>
          </p:cNvSpPr>
          <p:nvPr>
            <p:ph type="body" sz="quarter" idx="42" hasCustomPrompt="1"/>
          </p:nvPr>
        </p:nvSpPr>
        <p:spPr>
          <a:xfrm>
            <a:off x="9659938" y="1193799"/>
            <a:ext cx="202247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16" name="Footer Placeholder 4">
            <a:extLst>
              <a:ext uri="{FF2B5EF4-FFF2-40B4-BE49-F238E27FC236}">
                <a16:creationId xmlns:a16="http://schemas.microsoft.com/office/drawing/2014/main" id="{3C6427CB-9E45-086E-6CA5-6089B8946C2E}"/>
              </a:ext>
            </a:extLst>
          </p:cNvPr>
          <p:cNvSpPr>
            <a:spLocks noGrp="1"/>
          </p:cNvSpPr>
          <p:nvPr>
            <p:ph type="ftr" sz="quarter" idx="11"/>
          </p:nvPr>
        </p:nvSpPr>
        <p:spPr>
          <a:xfrm>
            <a:off x="508001" y="6381750"/>
            <a:ext cx="6510637" cy="287610"/>
          </a:xfrm>
        </p:spPr>
        <p:txBody>
          <a:bodyPr/>
          <a:lstStyle>
            <a:lvl1pPr>
              <a:defRPr>
                <a:solidFill>
                  <a:schemeClr val="bg1">
                    <a:lumMod val="60000"/>
                    <a:lumOff val="40000"/>
                  </a:schemeClr>
                </a:solidFill>
              </a:defRPr>
            </a:lvl1pPr>
          </a:lstStyle>
          <a:p>
            <a:endParaRPr lang="en-US"/>
          </a:p>
        </p:txBody>
      </p:sp>
      <p:sp>
        <p:nvSpPr>
          <p:cNvPr id="3" name="Slide Number Placeholder 5">
            <a:extLst>
              <a:ext uri="{FF2B5EF4-FFF2-40B4-BE49-F238E27FC236}">
                <a16:creationId xmlns:a16="http://schemas.microsoft.com/office/drawing/2014/main" id="{31FABDAC-2FB3-5DBE-104C-3CE4A4B22C73}"/>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rgbClr val="7E92AE"/>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5" name="TextBox 4">
            <a:extLst>
              <a:ext uri="{FF2B5EF4-FFF2-40B4-BE49-F238E27FC236}">
                <a16:creationId xmlns:a16="http://schemas.microsoft.com/office/drawing/2014/main" id="{990CB541-2F4F-A335-C7F2-035DBF77C5B4}"/>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rgbClr val="7E92AE"/>
                </a:solidFill>
              </a:rPr>
              <a:t>Confidential – Qualcomm Technologies, Inc. and/or its affiliated companies – May Contain Trade Secrets</a:t>
            </a:r>
          </a:p>
        </p:txBody>
      </p:sp>
      <p:sp>
        <p:nvSpPr>
          <p:cNvPr id="6" name="Text Placeholder 13">
            <a:extLst>
              <a:ext uri="{FF2B5EF4-FFF2-40B4-BE49-F238E27FC236}">
                <a16:creationId xmlns:a16="http://schemas.microsoft.com/office/drawing/2014/main" id="{A94A6AB2-FD3B-2AD2-577B-D0B37FCF4EB8}"/>
              </a:ext>
            </a:extLst>
          </p:cNvPr>
          <p:cNvSpPr>
            <a:spLocks noGrp="1"/>
          </p:cNvSpPr>
          <p:nvPr>
            <p:ph type="body" sz="quarter" idx="43" hasCustomPrompt="1"/>
          </p:nvPr>
        </p:nvSpPr>
        <p:spPr>
          <a:xfrm>
            <a:off x="515380" y="1193799"/>
            <a:ext cx="202247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Tree>
    <p:extLst>
      <p:ext uri="{BB962C8B-B14F-4D97-AF65-F5344CB8AC3E}">
        <p14:creationId xmlns:p14="http://schemas.microsoft.com/office/powerpoint/2010/main" val="17746215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pos="1595">
          <p15:clr>
            <a:srgbClr val="A4A3A4"/>
          </p15:clr>
        </p15:guide>
        <p15:guide id="4" pos="1753">
          <p15:clr>
            <a:srgbClr val="A4A3A4"/>
          </p15:clr>
        </p15:guide>
        <p15:guide id="5" pos="5927">
          <p15:clr>
            <a:srgbClr val="A4A3A4"/>
          </p15:clr>
        </p15:guide>
        <p15:guide id="6" pos="6085">
          <p15:clr>
            <a:srgbClr val="A4A3A4"/>
          </p15:clr>
        </p15:guide>
        <p15:guide id="7" orient="horz" pos="3294">
          <p15:clr>
            <a:srgbClr val="A4A3A4"/>
          </p15:clr>
        </p15:guide>
        <p15:guide id="8" orient="horz" pos="3203">
          <p15:clr>
            <a:srgbClr val="A4A3A4"/>
          </p15:clr>
        </p15:guide>
        <p15:guide id="9" pos="3046">
          <p15:clr>
            <a:srgbClr val="A4A3A4"/>
          </p15:clr>
        </p15:guide>
        <p15:guide id="10" pos="3205">
          <p15:clr>
            <a:srgbClr val="A4A3A4"/>
          </p15:clr>
        </p15:guide>
        <p15:guide id="11" pos="4475">
          <p15:clr>
            <a:srgbClr val="A4A3A4"/>
          </p15:clr>
        </p15:guide>
        <p15:guide id="12" pos="4634">
          <p15:clr>
            <a:srgbClr val="A4A3A4"/>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ive Topics with Key Message Purple">
    <p:bg>
      <p:bgPr>
        <a:gradFill>
          <a:gsLst>
            <a:gs pos="80000">
              <a:schemeClr val="accent5"/>
            </a:gs>
            <a:gs pos="10000">
              <a:schemeClr val="accent6"/>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a:xfrm>
            <a:off x="515380" y="333375"/>
            <a:ext cx="11161240" cy="647701"/>
          </a:xfrm>
        </p:spPr>
        <p:txBody>
          <a:bodyPr/>
          <a:lstStyle>
            <a:lvl1pPr>
              <a:defRPr>
                <a:solidFill>
                  <a:schemeClr val="tx2"/>
                </a:solidFill>
              </a:defRPr>
            </a:lvl1pPr>
          </a:lstStyle>
          <a:p>
            <a:r>
              <a:rPr lang="en-US"/>
              <a:t>Click to edit master title style</a:t>
            </a:r>
          </a:p>
        </p:txBody>
      </p:sp>
      <p:sp>
        <p:nvSpPr>
          <p:cNvPr id="8" name="Rectangle 7">
            <a:extLst>
              <a:ext uri="{FF2B5EF4-FFF2-40B4-BE49-F238E27FC236}">
                <a16:creationId xmlns:a16="http://schemas.microsoft.com/office/drawing/2014/main" id="{5B426423-BFF0-2ECA-E6AA-5910B9F37179}"/>
              </a:ext>
            </a:extLst>
          </p:cNvPr>
          <p:cNvSpPr/>
          <p:nvPr userDrawn="1"/>
        </p:nvSpPr>
        <p:spPr>
          <a:xfrm>
            <a:off x="0" y="5229225"/>
            <a:ext cx="12192000" cy="16287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 Placeholder 6">
            <a:extLst>
              <a:ext uri="{FF2B5EF4-FFF2-40B4-BE49-F238E27FC236}">
                <a16:creationId xmlns:a16="http://schemas.microsoft.com/office/drawing/2014/main" id="{D886AAE0-10A6-EDDA-62C2-5788956150B3}"/>
              </a:ext>
            </a:extLst>
          </p:cNvPr>
          <p:cNvSpPr>
            <a:spLocks noGrp="1"/>
          </p:cNvSpPr>
          <p:nvPr>
            <p:ph type="body" sz="quarter" idx="13" hasCustomPrompt="1"/>
          </p:nvPr>
        </p:nvSpPr>
        <p:spPr>
          <a:xfrm>
            <a:off x="0" y="5241851"/>
            <a:ext cx="12192000" cy="930349"/>
          </a:xfrm>
          <a:noFill/>
        </p:spPr>
        <p:txBody>
          <a:bodyPr anchor="ctr"/>
          <a:lstStyle>
            <a:lvl1pPr marL="0" indent="0" algn="ctr">
              <a:buNone/>
              <a:defRPr sz="2800" b="0">
                <a:solidFill>
                  <a:schemeClr val="accent1"/>
                </a:solidFill>
              </a:defRPr>
            </a:lvl1pPr>
            <a:lvl2pPr marL="268287" indent="0" algn="ctr">
              <a:buNone/>
              <a:defRPr sz="1600">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
        <p:nvSpPr>
          <p:cNvPr id="14" name="Text Placeholder 13">
            <a:extLst>
              <a:ext uri="{FF2B5EF4-FFF2-40B4-BE49-F238E27FC236}">
                <a16:creationId xmlns:a16="http://schemas.microsoft.com/office/drawing/2014/main" id="{69D069FF-6C8A-5B31-D1E0-989E34BE752C}"/>
              </a:ext>
            </a:extLst>
          </p:cNvPr>
          <p:cNvSpPr>
            <a:spLocks noGrp="1"/>
          </p:cNvSpPr>
          <p:nvPr>
            <p:ph type="body" sz="quarter" idx="37" hasCustomPrompt="1"/>
          </p:nvPr>
        </p:nvSpPr>
        <p:spPr>
          <a:xfrm>
            <a:off x="2782888" y="1193799"/>
            <a:ext cx="202247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15" name="Text Placeholder 13">
            <a:extLst>
              <a:ext uri="{FF2B5EF4-FFF2-40B4-BE49-F238E27FC236}">
                <a16:creationId xmlns:a16="http://schemas.microsoft.com/office/drawing/2014/main" id="{F5BA5569-4B1F-CA3D-1BEC-141C18ADABC8}"/>
              </a:ext>
            </a:extLst>
          </p:cNvPr>
          <p:cNvSpPr>
            <a:spLocks noGrp="1"/>
          </p:cNvSpPr>
          <p:nvPr>
            <p:ph type="body" sz="quarter" idx="39" hasCustomPrompt="1"/>
          </p:nvPr>
        </p:nvSpPr>
        <p:spPr>
          <a:xfrm>
            <a:off x="5081588" y="1193799"/>
            <a:ext cx="202247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16" name="Text Placeholder 13">
            <a:extLst>
              <a:ext uri="{FF2B5EF4-FFF2-40B4-BE49-F238E27FC236}">
                <a16:creationId xmlns:a16="http://schemas.microsoft.com/office/drawing/2014/main" id="{E319A8E3-5ADD-3288-5F1B-04C917B6854A}"/>
              </a:ext>
            </a:extLst>
          </p:cNvPr>
          <p:cNvSpPr>
            <a:spLocks noGrp="1"/>
          </p:cNvSpPr>
          <p:nvPr>
            <p:ph type="body" sz="quarter" idx="41" hasCustomPrompt="1"/>
          </p:nvPr>
        </p:nvSpPr>
        <p:spPr>
          <a:xfrm>
            <a:off x="7386638" y="1193799"/>
            <a:ext cx="202247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22" name="Text Placeholder 13">
            <a:extLst>
              <a:ext uri="{FF2B5EF4-FFF2-40B4-BE49-F238E27FC236}">
                <a16:creationId xmlns:a16="http://schemas.microsoft.com/office/drawing/2014/main" id="{9C7BB977-9162-C416-2FDC-FCFA7C91BF20}"/>
              </a:ext>
            </a:extLst>
          </p:cNvPr>
          <p:cNvSpPr>
            <a:spLocks noGrp="1"/>
          </p:cNvSpPr>
          <p:nvPr>
            <p:ph type="body" sz="quarter" idx="42" hasCustomPrompt="1"/>
          </p:nvPr>
        </p:nvSpPr>
        <p:spPr>
          <a:xfrm>
            <a:off x="9659938" y="1193799"/>
            <a:ext cx="202247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10" name="Footer Placeholder 4">
            <a:extLst>
              <a:ext uri="{FF2B5EF4-FFF2-40B4-BE49-F238E27FC236}">
                <a16:creationId xmlns:a16="http://schemas.microsoft.com/office/drawing/2014/main" id="{B7DAFBF4-2926-D131-3FCD-D3761CC09B67}"/>
              </a:ext>
            </a:extLst>
          </p:cNvPr>
          <p:cNvSpPr>
            <a:spLocks noGrp="1"/>
          </p:cNvSpPr>
          <p:nvPr>
            <p:ph type="ftr" sz="quarter" idx="11"/>
          </p:nvPr>
        </p:nvSpPr>
        <p:spPr>
          <a:xfrm>
            <a:off x="508001" y="6381750"/>
            <a:ext cx="6510637" cy="287610"/>
          </a:xfrm>
        </p:spPr>
        <p:txBody>
          <a:bodyPr/>
          <a:lstStyle>
            <a:lvl1pPr>
              <a:defRPr>
                <a:solidFill>
                  <a:schemeClr val="bg1">
                    <a:lumMod val="60000"/>
                    <a:lumOff val="40000"/>
                  </a:schemeClr>
                </a:solidFill>
              </a:defRPr>
            </a:lvl1pPr>
          </a:lstStyle>
          <a:p>
            <a:endParaRPr lang="en-US"/>
          </a:p>
        </p:txBody>
      </p:sp>
      <p:sp>
        <p:nvSpPr>
          <p:cNvPr id="3" name="Slide Number Placeholder 5">
            <a:extLst>
              <a:ext uri="{FF2B5EF4-FFF2-40B4-BE49-F238E27FC236}">
                <a16:creationId xmlns:a16="http://schemas.microsoft.com/office/drawing/2014/main" id="{3AB6E546-4601-43F7-E166-719D1AEA2CBE}"/>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rgbClr val="7E92AE"/>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4" name="TextBox 3">
            <a:extLst>
              <a:ext uri="{FF2B5EF4-FFF2-40B4-BE49-F238E27FC236}">
                <a16:creationId xmlns:a16="http://schemas.microsoft.com/office/drawing/2014/main" id="{40C50180-4B7D-0C6B-F48A-6793B3AC85E0}"/>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rgbClr val="7E92AE"/>
                </a:solidFill>
              </a:rPr>
              <a:t>Confidential – Qualcomm Technologies, Inc. and/or its affiliated companies – May Contain Trade Secrets</a:t>
            </a:r>
          </a:p>
        </p:txBody>
      </p:sp>
      <p:sp>
        <p:nvSpPr>
          <p:cNvPr id="5" name="Text Placeholder 13">
            <a:extLst>
              <a:ext uri="{FF2B5EF4-FFF2-40B4-BE49-F238E27FC236}">
                <a16:creationId xmlns:a16="http://schemas.microsoft.com/office/drawing/2014/main" id="{ADBE9ED8-E6E1-47B2-6AA4-DF2BB3703345}"/>
              </a:ext>
            </a:extLst>
          </p:cNvPr>
          <p:cNvSpPr>
            <a:spLocks noGrp="1"/>
          </p:cNvSpPr>
          <p:nvPr>
            <p:ph type="body" sz="quarter" idx="43" hasCustomPrompt="1"/>
          </p:nvPr>
        </p:nvSpPr>
        <p:spPr>
          <a:xfrm>
            <a:off x="515380" y="1193799"/>
            <a:ext cx="2022475" cy="3890963"/>
          </a:xfrm>
        </p:spPr>
        <p:txBody>
          <a:bodyPr>
            <a:normAutofit/>
          </a:bodyPr>
          <a:lstStyle>
            <a:lvl1pPr marL="0" indent="0">
              <a:spcAft>
                <a:spcPts val="300"/>
              </a:spcAft>
              <a:buNone/>
              <a:defRPr lang="en-US" sz="1600" b="0" i="0" kern="1200" dirty="0">
                <a:solidFill>
                  <a:schemeClr val="tx2"/>
                </a:solidFill>
                <a:latin typeface="+mj-lt"/>
                <a:ea typeface="Microsoft GothicNeo" panose="02000300000000000000" pitchFamily="2" charset="-127"/>
                <a:cs typeface="Microsoft Sans Serif" panose="020B0604020202020204" pitchFamily="34" charset="0"/>
              </a:defRPr>
            </a:lvl1pPr>
            <a:lvl2pPr marL="179388" indent="-169863">
              <a:tabLst/>
              <a:defRPr sz="1400">
                <a:solidFill>
                  <a:schemeClr val="tx2"/>
                </a:solidFill>
              </a:defRPr>
            </a:lvl2pPr>
            <a:lvl3pPr marL="358775" indent="-179388">
              <a:tabLst/>
              <a:defRPr sz="1200">
                <a:solidFill>
                  <a:schemeClr val="tx2"/>
                </a:solidFill>
              </a:defRPr>
            </a:lvl3pPr>
            <a:lvl4pPr marL="533400" indent="-174625">
              <a:tabLst/>
              <a:defRPr sz="1100">
                <a:solidFill>
                  <a:schemeClr val="tx2"/>
                </a:solidFill>
              </a:defRPr>
            </a:lvl4pPr>
            <a:lvl5pPr marL="720725" indent="-187325">
              <a:tabLst/>
              <a:defRPr sz="1100">
                <a:solidFill>
                  <a:schemeClr val="tx2"/>
                </a:solidFill>
              </a:defRPr>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Tree>
    <p:extLst>
      <p:ext uri="{BB962C8B-B14F-4D97-AF65-F5344CB8AC3E}">
        <p14:creationId xmlns:p14="http://schemas.microsoft.com/office/powerpoint/2010/main" val="34815191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pos="1595">
          <p15:clr>
            <a:srgbClr val="A4A3A4"/>
          </p15:clr>
        </p15:guide>
        <p15:guide id="4" pos="1753">
          <p15:clr>
            <a:srgbClr val="A4A3A4"/>
          </p15:clr>
        </p15:guide>
        <p15:guide id="5" pos="5927">
          <p15:clr>
            <a:srgbClr val="A4A3A4"/>
          </p15:clr>
        </p15:guide>
        <p15:guide id="6" pos="6085">
          <p15:clr>
            <a:srgbClr val="A4A3A4"/>
          </p15:clr>
        </p15:guide>
        <p15:guide id="7" orient="horz" pos="3294">
          <p15:clr>
            <a:srgbClr val="A4A3A4"/>
          </p15:clr>
        </p15:guide>
        <p15:guide id="8" orient="horz" pos="3203">
          <p15:clr>
            <a:srgbClr val="A4A3A4"/>
          </p15:clr>
        </p15:guide>
        <p15:guide id="9" pos="3046">
          <p15:clr>
            <a:srgbClr val="A4A3A4"/>
          </p15:clr>
        </p15:guide>
        <p15:guide id="10" pos="3205">
          <p15:clr>
            <a:srgbClr val="A4A3A4"/>
          </p15:clr>
        </p15:guide>
        <p15:guide id="11" pos="4475">
          <p15:clr>
            <a:srgbClr val="A4A3A4"/>
          </p15:clr>
        </p15:guide>
        <p15:guide id="12" pos="4634">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_Dark Blue">
    <p:bg>
      <p:bgPr>
        <a:solidFill>
          <a:schemeClr val="accent2"/>
        </a:solidFill>
        <a:effectLst/>
      </p:bgPr>
    </p:bg>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56F4BB75-A65B-C928-4300-940A326B325A}"/>
              </a:ext>
            </a:extLst>
          </p:cNvPr>
          <p:cNvSpPr>
            <a:spLocks noGrp="1"/>
          </p:cNvSpPr>
          <p:nvPr>
            <p:ph type="title" hasCustomPrompt="1"/>
          </p:nvPr>
        </p:nvSpPr>
        <p:spPr bwMode="gray">
          <a:xfrm>
            <a:off x="515937" y="2673350"/>
            <a:ext cx="7056438" cy="1795556"/>
          </a:xfrm>
        </p:spPr>
        <p:txBody>
          <a:bodyPr wrap="square" anchor="ctr">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Divider slide title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3 lines maximum lorem ipsum dolor sit </a:t>
            </a:r>
            <a:r>
              <a:rPr lang="en-US" sz="4800" spc="-110" err="1">
                <a:solidFill>
                  <a:srgbClr val="FFFFFE"/>
                </a:solidFill>
                <a:ea typeface="Alfabet" pitchFamily="2" charset="0"/>
                <a:cs typeface="Microsoft Sans Serif" panose="020B0604020202020204" pitchFamily="34" charset="0"/>
              </a:rPr>
              <a:t>amet</a:t>
            </a:r>
            <a:endParaRPr lang="en-US" sz="4800" spc="-110">
              <a:solidFill>
                <a:srgbClr val="FFFFFE"/>
              </a:solidFill>
              <a:ea typeface="Alfabet" pitchFamily="2" charset="0"/>
              <a:cs typeface="Microsoft Sans Serif" panose="020B0604020202020204" pitchFamily="34" charset="0"/>
            </a:endParaRPr>
          </a:p>
        </p:txBody>
      </p:sp>
      <p:pic>
        <p:nvPicPr>
          <p:cNvPr id="3" name="Graphic 2">
            <a:extLst>
              <a:ext uri="{FF2B5EF4-FFF2-40B4-BE49-F238E27FC236}">
                <a16:creationId xmlns:a16="http://schemas.microsoft.com/office/drawing/2014/main" id="{5FCC5857-127B-92B1-127D-549E125A84B7}"/>
              </a:ext>
            </a:extLst>
          </p:cNvPr>
          <p:cNvPicPr>
            <a:picLocks noChangeAspect="1"/>
          </p:cNvPicPr>
          <p:nvPr userDrawn="1"/>
        </p:nvPicPr>
        <p:blipFill>
          <a:blip r:embed="rId2">
            <a:extLst>
              <a:ext uri="{96DAC541-7B7A-43D3-8B79-37D633B846F1}">
                <asvg:svgBlip xmlns:asvg="http://schemas.microsoft.com/office/drawing/2016/SVG/main" r:embed="rId3"/>
              </a:ext>
            </a:extLst>
          </a:blip>
          <a:srcRect t="7956"/>
          <a:stretch>
            <a:fillRect/>
          </a:stretch>
        </p:blipFill>
        <p:spPr>
          <a:xfrm rot="19262939" flipV="1">
            <a:off x="7414009" y="2577117"/>
            <a:ext cx="5592194" cy="5147262"/>
          </a:xfrm>
          <a:custGeom>
            <a:avLst/>
            <a:gdLst>
              <a:gd name="connsiteX0" fmla="*/ 2936118 w 5592194"/>
              <a:gd name="connsiteY0" fmla="*/ 5147261 h 5147262"/>
              <a:gd name="connsiteX1" fmla="*/ 5592194 w 5592194"/>
              <a:gd name="connsiteY1" fmla="*/ 3000171 h 5147262"/>
              <a:gd name="connsiteX2" fmla="*/ 5592194 w 5592194"/>
              <a:gd name="connsiteY2" fmla="*/ 2879976 h 5147262"/>
              <a:gd name="connsiteX3" fmla="*/ 3264109 w 5592194"/>
              <a:gd name="connsiteY3" fmla="*/ 0 h 5147262"/>
              <a:gd name="connsiteX4" fmla="*/ 0 w 5592194"/>
              <a:gd name="connsiteY4" fmla="*/ 2638607 h 5147262"/>
              <a:gd name="connsiteX5" fmla="*/ 0 w 5592194"/>
              <a:gd name="connsiteY5" fmla="*/ 3023965 h 5147262"/>
              <a:gd name="connsiteX6" fmla="*/ 1716408 w 5592194"/>
              <a:gd name="connsiteY6" fmla="*/ 5147262 h 514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194" h="5147262">
                <a:moveTo>
                  <a:pt x="2936118" y="5147261"/>
                </a:moveTo>
                <a:lnTo>
                  <a:pt x="5592194" y="3000171"/>
                </a:lnTo>
                <a:lnTo>
                  <a:pt x="5592194" y="2879976"/>
                </a:lnTo>
                <a:lnTo>
                  <a:pt x="3264109" y="0"/>
                </a:lnTo>
                <a:lnTo>
                  <a:pt x="0" y="2638607"/>
                </a:lnTo>
                <a:lnTo>
                  <a:pt x="0" y="3023965"/>
                </a:lnTo>
                <a:lnTo>
                  <a:pt x="1716408" y="5147262"/>
                </a:lnTo>
                <a:close/>
              </a:path>
            </a:pathLst>
          </a:custGeom>
        </p:spPr>
      </p:pic>
      <p:pic>
        <p:nvPicPr>
          <p:cNvPr id="6" name="Picture 2">
            <a:extLst>
              <a:ext uri="{FF2B5EF4-FFF2-40B4-BE49-F238E27FC236}">
                <a16:creationId xmlns:a16="http://schemas.microsoft.com/office/drawing/2014/main" id="{B4CD1440-8C09-3A2A-5025-11244190A58A}"/>
              </a:ext>
            </a:extLst>
          </p:cNvPr>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r="83264"/>
          <a:stretch/>
        </p:blipFill>
        <p:spPr bwMode="auto">
          <a:xfrm>
            <a:off x="9920889" y="4823714"/>
            <a:ext cx="938292" cy="10292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3838B8B-F1EE-7291-078D-4B7E230B21DC}"/>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89205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770"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50/50 Re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0FA1FF-B9BB-4FB7-FEF1-F702DBFCFE7B}"/>
              </a:ext>
            </a:extLst>
          </p:cNvPr>
          <p:cNvSpPr/>
          <p:nvPr userDrawn="1"/>
        </p:nvSpPr>
        <p:spPr>
          <a:xfrm>
            <a:off x="6096000" y="0"/>
            <a:ext cx="6096000" cy="6858000"/>
          </a:xfrm>
          <a:prstGeom prst="rect">
            <a:avLst/>
          </a:prstGeom>
          <a:gradFill>
            <a:gsLst>
              <a:gs pos="80000">
                <a:schemeClr val="accent2"/>
              </a:gs>
              <a:gs pos="10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p>
        </p:txBody>
      </p:sp>
      <p:sp>
        <p:nvSpPr>
          <p:cNvPr id="3" name="Content Placeholder 2">
            <a:extLst>
              <a:ext uri="{FF2B5EF4-FFF2-40B4-BE49-F238E27FC236}">
                <a16:creationId xmlns:a16="http://schemas.microsoft.com/office/drawing/2014/main" id="{4EF14722-316C-5D4F-AA61-BB1581941B66}"/>
              </a:ext>
            </a:extLst>
          </p:cNvPr>
          <p:cNvSpPr>
            <a:spLocks noGrp="1"/>
          </p:cNvSpPr>
          <p:nvPr>
            <p:ph idx="1" hasCustomPrompt="1"/>
          </p:nvPr>
        </p:nvSpPr>
        <p:spPr>
          <a:xfrm>
            <a:off x="515380" y="1196975"/>
            <a:ext cx="5293283"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60A4D5D0-ECDC-F905-8122-5711983D820B}"/>
              </a:ext>
            </a:extLst>
          </p:cNvPr>
          <p:cNvSpPr>
            <a:spLocks noGrp="1"/>
          </p:cNvSpPr>
          <p:nvPr>
            <p:ph type="title" hasCustomPrompt="1"/>
          </p:nvPr>
        </p:nvSpPr>
        <p:spPr>
          <a:xfrm>
            <a:off x="515380" y="333957"/>
            <a:ext cx="5291531" cy="647119"/>
          </a:xfrm>
        </p:spPr>
        <p:txBody>
          <a:bodyPr/>
          <a:lstStyle/>
          <a:p>
            <a:r>
              <a:rPr lang="en-US"/>
              <a:t>Click to edit master title style</a:t>
            </a:r>
            <a:endParaRPr lang="en-CA"/>
          </a:p>
        </p:txBody>
      </p:sp>
      <p:sp>
        <p:nvSpPr>
          <p:cNvPr id="5" name="Footer Placeholder 4">
            <a:extLst>
              <a:ext uri="{FF2B5EF4-FFF2-40B4-BE49-F238E27FC236}">
                <a16:creationId xmlns:a16="http://schemas.microsoft.com/office/drawing/2014/main" id="{4E15056D-51CB-D0F3-D3AC-AC472481CDCA}"/>
              </a:ext>
            </a:extLst>
          </p:cNvPr>
          <p:cNvSpPr>
            <a:spLocks noGrp="1"/>
          </p:cNvSpPr>
          <p:nvPr>
            <p:ph type="ftr" sz="quarter" idx="11"/>
          </p:nvPr>
        </p:nvSpPr>
        <p:spPr>
          <a:xfrm>
            <a:off x="508001" y="6381750"/>
            <a:ext cx="5307583" cy="287610"/>
          </a:xfrm>
        </p:spPr>
        <p:txBody>
          <a:bodyPr/>
          <a:lstStyle>
            <a:lvl1pPr>
              <a:defRPr>
                <a:solidFill>
                  <a:schemeClr val="tx1">
                    <a:lumMod val="60000"/>
                    <a:lumOff val="40000"/>
                  </a:schemeClr>
                </a:solidFill>
              </a:defRPr>
            </a:lvl1pPr>
          </a:lstStyle>
          <a:p>
            <a:endParaRPr lang="en-US"/>
          </a:p>
        </p:txBody>
      </p:sp>
      <p:sp>
        <p:nvSpPr>
          <p:cNvPr id="13" name="Text Placeholder 3">
            <a:extLst>
              <a:ext uri="{FF2B5EF4-FFF2-40B4-BE49-F238E27FC236}">
                <a16:creationId xmlns:a16="http://schemas.microsoft.com/office/drawing/2014/main" id="{DF8C58F4-5E09-1827-6082-9EE82B7438FC}"/>
              </a:ext>
            </a:extLst>
          </p:cNvPr>
          <p:cNvSpPr>
            <a:spLocks noGrp="1"/>
          </p:cNvSpPr>
          <p:nvPr>
            <p:ph type="body" sz="half" idx="2" hasCustomPrompt="1"/>
          </p:nvPr>
        </p:nvSpPr>
        <p:spPr>
          <a:xfrm>
            <a:off x="6376988" y="333375"/>
            <a:ext cx="5307012" cy="644525"/>
          </a:xfrm>
        </p:spPr>
        <p:txBody>
          <a:bodyPr rIns="0" anchor="t">
            <a:noAutofit/>
          </a:bodyPr>
          <a:lstStyle>
            <a:lvl1pPr marL="0" indent="0">
              <a:buNone/>
              <a:defRPr sz="2800" spc="-4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5FBA12C8-4829-4FDB-6A5E-51B189F0D427}"/>
              </a:ext>
            </a:extLst>
          </p:cNvPr>
          <p:cNvSpPr>
            <a:spLocks noGrp="1"/>
          </p:cNvSpPr>
          <p:nvPr>
            <p:ph idx="13" hasCustomPrompt="1"/>
          </p:nvPr>
        </p:nvSpPr>
        <p:spPr>
          <a:xfrm>
            <a:off x="6384032" y="1196975"/>
            <a:ext cx="5293283" cy="496887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6A57780B-96C0-714F-B636-590966F0FA5B}"/>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7" name="TextBox 6">
            <a:extLst>
              <a:ext uri="{FF2B5EF4-FFF2-40B4-BE49-F238E27FC236}">
                <a16:creationId xmlns:a16="http://schemas.microsoft.com/office/drawing/2014/main" id="{45916C69-5991-BA3E-890E-372EF49D2489}"/>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2"/>
                </a:solidFill>
              </a:rPr>
              <a:t>Confidential – Qualcomm Technologies, Inc. and/or its affiliated companies – May Contain Trade Secrets</a:t>
            </a:r>
          </a:p>
        </p:txBody>
      </p:sp>
    </p:spTree>
    <p:extLst>
      <p:ext uri="{BB962C8B-B14F-4D97-AF65-F5344CB8AC3E}">
        <p14:creationId xmlns:p14="http://schemas.microsoft.com/office/powerpoint/2010/main" val="42356396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50/50 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0FA1FF-B9BB-4FB7-FEF1-F702DBFCFE7B}"/>
              </a:ext>
            </a:extLst>
          </p:cNvPr>
          <p:cNvSpPr/>
          <p:nvPr userDrawn="1"/>
        </p:nvSpPr>
        <p:spPr>
          <a:xfrm>
            <a:off x="6096000" y="0"/>
            <a:ext cx="6096000" cy="6858000"/>
          </a:xfrm>
          <a:prstGeom prst="rect">
            <a:avLst/>
          </a:prstGeom>
          <a:gradFill>
            <a:gsLst>
              <a:gs pos="80000">
                <a:schemeClr val="accent3"/>
              </a:gs>
              <a:gs pos="10000">
                <a:schemeClr val="accent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p>
        </p:txBody>
      </p:sp>
      <p:sp>
        <p:nvSpPr>
          <p:cNvPr id="7" name="Title 8">
            <a:extLst>
              <a:ext uri="{FF2B5EF4-FFF2-40B4-BE49-F238E27FC236}">
                <a16:creationId xmlns:a16="http://schemas.microsoft.com/office/drawing/2014/main" id="{E0DD1971-7871-357D-64F2-0A03E52FBEBA}"/>
              </a:ext>
            </a:extLst>
          </p:cNvPr>
          <p:cNvSpPr>
            <a:spLocks noGrp="1"/>
          </p:cNvSpPr>
          <p:nvPr>
            <p:ph type="title" hasCustomPrompt="1"/>
          </p:nvPr>
        </p:nvSpPr>
        <p:spPr>
          <a:xfrm>
            <a:off x="515380" y="333957"/>
            <a:ext cx="5291531" cy="647119"/>
          </a:xfrm>
        </p:spPr>
        <p:txBody>
          <a:bodyPr/>
          <a:lstStyle/>
          <a:p>
            <a:r>
              <a:rPr lang="en-US"/>
              <a:t>Click to edit master title style</a:t>
            </a:r>
            <a:endParaRPr lang="en-CA"/>
          </a:p>
        </p:txBody>
      </p:sp>
      <p:sp>
        <p:nvSpPr>
          <p:cNvPr id="13" name="Content Placeholder 2">
            <a:extLst>
              <a:ext uri="{FF2B5EF4-FFF2-40B4-BE49-F238E27FC236}">
                <a16:creationId xmlns:a16="http://schemas.microsoft.com/office/drawing/2014/main" id="{7B5EBECC-3E11-4A8E-6457-2CDA415C8D98}"/>
              </a:ext>
            </a:extLst>
          </p:cNvPr>
          <p:cNvSpPr>
            <a:spLocks noGrp="1"/>
          </p:cNvSpPr>
          <p:nvPr>
            <p:ph idx="1" hasCustomPrompt="1"/>
          </p:nvPr>
        </p:nvSpPr>
        <p:spPr>
          <a:xfrm>
            <a:off x="515380" y="1196975"/>
            <a:ext cx="5293283"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BD41A709-95AD-A665-DEC1-4ED658B79AE5}"/>
              </a:ext>
            </a:extLst>
          </p:cNvPr>
          <p:cNvSpPr>
            <a:spLocks noGrp="1"/>
          </p:cNvSpPr>
          <p:nvPr>
            <p:ph type="ftr" sz="quarter" idx="11"/>
          </p:nvPr>
        </p:nvSpPr>
        <p:spPr>
          <a:xfrm>
            <a:off x="508001" y="6381750"/>
            <a:ext cx="5307583" cy="287610"/>
          </a:xfrm>
        </p:spPr>
        <p:txBody>
          <a:bodyPr/>
          <a:lstStyle>
            <a:lvl1pPr>
              <a:defRPr>
                <a:solidFill>
                  <a:schemeClr val="tx1">
                    <a:lumMod val="60000"/>
                    <a:lumOff val="40000"/>
                  </a:schemeClr>
                </a:solidFill>
              </a:defRPr>
            </a:lvl1pPr>
          </a:lstStyle>
          <a:p>
            <a:endParaRPr lang="en-US"/>
          </a:p>
        </p:txBody>
      </p:sp>
      <p:sp>
        <p:nvSpPr>
          <p:cNvPr id="18" name="Text Placeholder 3">
            <a:extLst>
              <a:ext uri="{FF2B5EF4-FFF2-40B4-BE49-F238E27FC236}">
                <a16:creationId xmlns:a16="http://schemas.microsoft.com/office/drawing/2014/main" id="{9EB80BBF-B94E-C088-61EE-732873FC5E6A}"/>
              </a:ext>
            </a:extLst>
          </p:cNvPr>
          <p:cNvSpPr>
            <a:spLocks noGrp="1"/>
          </p:cNvSpPr>
          <p:nvPr>
            <p:ph type="body" sz="half" idx="2" hasCustomPrompt="1"/>
          </p:nvPr>
        </p:nvSpPr>
        <p:spPr>
          <a:xfrm>
            <a:off x="6376988" y="333375"/>
            <a:ext cx="5307012" cy="644525"/>
          </a:xfrm>
        </p:spPr>
        <p:txBody>
          <a:bodyPr rIns="0" anchor="t">
            <a:noAutofit/>
          </a:bodyPr>
          <a:lstStyle>
            <a:lvl1pPr marL="0" indent="0">
              <a:buNone/>
              <a:defRPr sz="2800" spc="-4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Content Placeholder 2">
            <a:extLst>
              <a:ext uri="{FF2B5EF4-FFF2-40B4-BE49-F238E27FC236}">
                <a16:creationId xmlns:a16="http://schemas.microsoft.com/office/drawing/2014/main" id="{A6B3F4A5-E687-65FA-2D76-00483E7653AF}"/>
              </a:ext>
            </a:extLst>
          </p:cNvPr>
          <p:cNvSpPr>
            <a:spLocks noGrp="1"/>
          </p:cNvSpPr>
          <p:nvPr>
            <p:ph idx="13" hasCustomPrompt="1"/>
          </p:nvPr>
        </p:nvSpPr>
        <p:spPr>
          <a:xfrm>
            <a:off x="6384032" y="1196975"/>
            <a:ext cx="5293283" cy="496887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BD88517B-6ECB-CA64-D510-05C09D5418FD}"/>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3" name="TextBox 2">
            <a:extLst>
              <a:ext uri="{FF2B5EF4-FFF2-40B4-BE49-F238E27FC236}">
                <a16:creationId xmlns:a16="http://schemas.microsoft.com/office/drawing/2014/main" id="{86380A59-AE4D-9136-552D-B395A0AD0881}"/>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2"/>
                </a:solidFill>
              </a:rPr>
              <a:t>Confidential – Qualcomm Technologies, Inc. and/or its affiliated companies – May Contain Trade Secrets</a:t>
            </a:r>
          </a:p>
        </p:txBody>
      </p:sp>
    </p:spTree>
    <p:extLst>
      <p:ext uri="{BB962C8B-B14F-4D97-AF65-F5344CB8AC3E}">
        <p14:creationId xmlns:p14="http://schemas.microsoft.com/office/powerpoint/2010/main" val="35913680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50/50 Purpl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0FA1FF-B9BB-4FB7-FEF1-F702DBFCFE7B}"/>
              </a:ext>
            </a:extLst>
          </p:cNvPr>
          <p:cNvSpPr/>
          <p:nvPr userDrawn="1"/>
        </p:nvSpPr>
        <p:spPr>
          <a:xfrm>
            <a:off x="6096000" y="0"/>
            <a:ext cx="6096000" cy="6858000"/>
          </a:xfrm>
          <a:prstGeom prst="rect">
            <a:avLst/>
          </a:prstGeom>
          <a:gradFill>
            <a:gsLst>
              <a:gs pos="80000">
                <a:schemeClr val="accent5"/>
              </a:gs>
              <a:gs pos="1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p>
        </p:txBody>
      </p:sp>
      <p:sp>
        <p:nvSpPr>
          <p:cNvPr id="7" name="Title 8">
            <a:extLst>
              <a:ext uri="{FF2B5EF4-FFF2-40B4-BE49-F238E27FC236}">
                <a16:creationId xmlns:a16="http://schemas.microsoft.com/office/drawing/2014/main" id="{E5FBDDE8-D77A-9DFD-488E-2CC999E3E082}"/>
              </a:ext>
            </a:extLst>
          </p:cNvPr>
          <p:cNvSpPr>
            <a:spLocks noGrp="1"/>
          </p:cNvSpPr>
          <p:nvPr>
            <p:ph type="title" hasCustomPrompt="1"/>
          </p:nvPr>
        </p:nvSpPr>
        <p:spPr>
          <a:xfrm>
            <a:off x="515380" y="333957"/>
            <a:ext cx="5291531" cy="647119"/>
          </a:xfrm>
        </p:spPr>
        <p:txBody>
          <a:bodyPr/>
          <a:lstStyle/>
          <a:p>
            <a:r>
              <a:rPr lang="en-US"/>
              <a:t>Click to edit master title style</a:t>
            </a:r>
            <a:endParaRPr lang="en-CA"/>
          </a:p>
        </p:txBody>
      </p:sp>
      <p:sp>
        <p:nvSpPr>
          <p:cNvPr id="10" name="Text Placeholder 3">
            <a:extLst>
              <a:ext uri="{FF2B5EF4-FFF2-40B4-BE49-F238E27FC236}">
                <a16:creationId xmlns:a16="http://schemas.microsoft.com/office/drawing/2014/main" id="{3DBBEB8C-86B6-32C2-6D9A-FEFCC85382BD}"/>
              </a:ext>
            </a:extLst>
          </p:cNvPr>
          <p:cNvSpPr>
            <a:spLocks noGrp="1"/>
          </p:cNvSpPr>
          <p:nvPr>
            <p:ph type="body" sz="half" idx="2" hasCustomPrompt="1"/>
          </p:nvPr>
        </p:nvSpPr>
        <p:spPr>
          <a:xfrm>
            <a:off x="6376988" y="333375"/>
            <a:ext cx="5307012" cy="644525"/>
          </a:xfrm>
        </p:spPr>
        <p:txBody>
          <a:bodyPr rIns="0" anchor="t">
            <a:noAutofit/>
          </a:bodyPr>
          <a:lstStyle>
            <a:lvl1pPr marL="0" indent="0">
              <a:buNone/>
              <a:defRPr sz="2800" spc="-4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2">
            <a:extLst>
              <a:ext uri="{FF2B5EF4-FFF2-40B4-BE49-F238E27FC236}">
                <a16:creationId xmlns:a16="http://schemas.microsoft.com/office/drawing/2014/main" id="{DF5D7178-97E7-0C94-71EB-3BE7E35D3683}"/>
              </a:ext>
            </a:extLst>
          </p:cNvPr>
          <p:cNvSpPr>
            <a:spLocks noGrp="1"/>
          </p:cNvSpPr>
          <p:nvPr>
            <p:ph idx="1" hasCustomPrompt="1"/>
          </p:nvPr>
        </p:nvSpPr>
        <p:spPr>
          <a:xfrm>
            <a:off x="515380" y="1196975"/>
            <a:ext cx="5293283"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A6D65C0F-C876-4824-776B-1ED07AAB55D5}"/>
              </a:ext>
            </a:extLst>
          </p:cNvPr>
          <p:cNvSpPr>
            <a:spLocks noGrp="1"/>
          </p:cNvSpPr>
          <p:nvPr>
            <p:ph idx="13" hasCustomPrompt="1"/>
          </p:nvPr>
        </p:nvSpPr>
        <p:spPr>
          <a:xfrm>
            <a:off x="6384032" y="1196975"/>
            <a:ext cx="5293283" cy="4968875"/>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DC4B815D-BCD3-860C-C804-ADADF68C2AD2}"/>
              </a:ext>
            </a:extLst>
          </p:cNvPr>
          <p:cNvSpPr>
            <a:spLocks noGrp="1"/>
          </p:cNvSpPr>
          <p:nvPr>
            <p:ph type="ftr" sz="quarter" idx="11"/>
          </p:nvPr>
        </p:nvSpPr>
        <p:spPr>
          <a:xfrm>
            <a:off x="508001" y="6381750"/>
            <a:ext cx="5307583" cy="287610"/>
          </a:xfrm>
        </p:spPr>
        <p:txBody>
          <a:bodyPr/>
          <a:lstStyle>
            <a:lvl1pPr>
              <a:defRPr>
                <a:solidFill>
                  <a:schemeClr val="tx1">
                    <a:lumMod val="60000"/>
                    <a:lumOff val="40000"/>
                  </a:schemeClr>
                </a:solidFill>
              </a:defRPr>
            </a:lvl1pPr>
          </a:lstStyle>
          <a:p>
            <a:endParaRPr lang="en-US"/>
          </a:p>
        </p:txBody>
      </p:sp>
      <p:sp>
        <p:nvSpPr>
          <p:cNvPr id="5" name="Slide Number Placeholder 5">
            <a:extLst>
              <a:ext uri="{FF2B5EF4-FFF2-40B4-BE49-F238E27FC236}">
                <a16:creationId xmlns:a16="http://schemas.microsoft.com/office/drawing/2014/main" id="{4A441725-AABB-55CD-2672-BE70FFB7A758}"/>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041746CB-9594-5146-A165-380E342496AA}"/>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2"/>
                </a:solidFill>
              </a:rPr>
              <a:t>Confidential – Qualcomm Technologies, Inc. and/or its affiliated companies – May Contain Trade Secrets</a:t>
            </a:r>
          </a:p>
        </p:txBody>
      </p:sp>
    </p:spTree>
    <p:extLst>
      <p:ext uri="{BB962C8B-B14F-4D97-AF65-F5344CB8AC3E}">
        <p14:creationId xmlns:p14="http://schemas.microsoft.com/office/powerpoint/2010/main" val="28397994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Product Hightlights Red">
    <p:bg>
      <p:bgPr>
        <a:gradFill>
          <a:gsLst>
            <a:gs pos="80000">
              <a:schemeClr val="accent2"/>
            </a:gs>
            <a:gs pos="10000">
              <a:srgbClr val="E11224"/>
            </a:gs>
          </a:gsLst>
          <a:lin ang="5400000" scaled="0"/>
        </a:gra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0760D52-AFAC-CE4D-DF57-9E5EC2DB7E76}"/>
              </a:ext>
            </a:extLst>
          </p:cNvPr>
          <p:cNvSpPr>
            <a:spLocks noGrp="1"/>
          </p:cNvSpPr>
          <p:nvPr>
            <p:ph type="ftr" sz="quarter" idx="14"/>
          </p:nvPr>
        </p:nvSpPr>
        <p:spPr/>
        <p:txBody>
          <a:bodyPr/>
          <a:lstStyle>
            <a:lvl1pPr>
              <a:defRPr>
                <a:solidFill>
                  <a:schemeClr val="tx2"/>
                </a:solidFill>
              </a:defRPr>
            </a:lvl1pPr>
          </a:lstStyle>
          <a:p>
            <a:endParaRPr lang="en-US"/>
          </a:p>
        </p:txBody>
      </p:sp>
      <p:sp>
        <p:nvSpPr>
          <p:cNvPr id="7" name="Picture Placeholder 8">
            <a:extLst>
              <a:ext uri="{FF2B5EF4-FFF2-40B4-BE49-F238E27FC236}">
                <a16:creationId xmlns:a16="http://schemas.microsoft.com/office/drawing/2014/main" id="{42CFE31E-9137-3667-8CCD-BA9AD5A993AE}"/>
              </a:ext>
            </a:extLst>
          </p:cNvPr>
          <p:cNvSpPr>
            <a:spLocks noGrp="1"/>
          </p:cNvSpPr>
          <p:nvPr>
            <p:ph type="pic" sz="quarter" idx="13"/>
          </p:nvPr>
        </p:nvSpPr>
        <p:spPr>
          <a:xfrm>
            <a:off x="6096001" y="663315"/>
            <a:ext cx="5584824" cy="5508886"/>
          </a:xfrm>
          <a:noFill/>
        </p:spPr>
        <p:txBody>
          <a:bodyPr anchor="ctr">
            <a:normAutofit/>
          </a:bodyPr>
          <a:lstStyle>
            <a:lvl1pPr marL="0" indent="0" algn="ctr">
              <a:buNone/>
              <a:defRPr sz="1600" cap="none" baseline="0">
                <a:solidFill>
                  <a:schemeClr val="tx2"/>
                </a:solidFill>
              </a:defRPr>
            </a:lvl1pPr>
          </a:lstStyle>
          <a:p>
            <a:r>
              <a:rPr lang="en-US"/>
              <a:t>Click icon to add picture</a:t>
            </a:r>
            <a:endParaRPr lang="en-CA"/>
          </a:p>
        </p:txBody>
      </p:sp>
      <p:sp>
        <p:nvSpPr>
          <p:cNvPr id="8" name="Title 1">
            <a:extLst>
              <a:ext uri="{FF2B5EF4-FFF2-40B4-BE49-F238E27FC236}">
                <a16:creationId xmlns:a16="http://schemas.microsoft.com/office/drawing/2014/main" id="{5FFA98BE-ECDB-0DB8-8830-3058A108C4A1}"/>
              </a:ext>
            </a:extLst>
          </p:cNvPr>
          <p:cNvSpPr>
            <a:spLocks noGrp="1"/>
          </p:cNvSpPr>
          <p:nvPr>
            <p:ph type="title" hasCustomPrompt="1"/>
          </p:nvPr>
        </p:nvSpPr>
        <p:spPr>
          <a:xfrm>
            <a:off x="511175" y="685800"/>
            <a:ext cx="5205150" cy="5486400"/>
          </a:xfrm>
        </p:spPr>
        <p:txBody>
          <a:bodyPr anchor="ctr"/>
          <a:lstStyle>
            <a:lvl1pPr>
              <a:defRPr sz="4800" b="0" cap="all" baseline="0">
                <a:solidFill>
                  <a:schemeClr val="tx2"/>
                </a:solidFill>
              </a:defRPr>
            </a:lvl1pPr>
          </a:lstStyle>
          <a:p>
            <a:r>
              <a:rPr lang="en-US"/>
              <a:t>CLICK TO EDIT MASTER TITLE STYLE</a:t>
            </a:r>
          </a:p>
        </p:txBody>
      </p:sp>
      <p:sp>
        <p:nvSpPr>
          <p:cNvPr id="11" name="Slide Number Placeholder 5">
            <a:extLst>
              <a:ext uri="{FF2B5EF4-FFF2-40B4-BE49-F238E27FC236}">
                <a16:creationId xmlns:a16="http://schemas.microsoft.com/office/drawing/2014/main" id="{2D91E00E-2462-4F88-7EE9-D4B285BD95BB}"/>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12" name="TextBox 11">
            <a:extLst>
              <a:ext uri="{FF2B5EF4-FFF2-40B4-BE49-F238E27FC236}">
                <a16:creationId xmlns:a16="http://schemas.microsoft.com/office/drawing/2014/main" id="{DAB29461-B636-27E8-E1D6-B88E2B9307EB}"/>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4166794767"/>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Product Hightlights Blue">
    <p:bg>
      <p:bgPr>
        <a:gradFill>
          <a:gsLst>
            <a:gs pos="80000">
              <a:schemeClr val="accent3"/>
            </a:gs>
            <a:gs pos="10000">
              <a:schemeClr val="accent4"/>
            </a:gs>
          </a:gsLst>
          <a:lin ang="5400000" scaled="0"/>
        </a:gradFill>
        <a:effectLst/>
      </p:bgPr>
    </p:bg>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9779924D-A829-E1E4-14F7-79DB2A06951D}"/>
              </a:ext>
            </a:extLst>
          </p:cNvPr>
          <p:cNvSpPr>
            <a:spLocks noGrp="1"/>
          </p:cNvSpPr>
          <p:nvPr>
            <p:ph type="ftr" sz="quarter" idx="14"/>
          </p:nvPr>
        </p:nvSpPr>
        <p:spPr>
          <a:xfrm>
            <a:off x="508001" y="6381750"/>
            <a:ext cx="6510637" cy="287610"/>
          </a:xfrm>
        </p:spPr>
        <p:txBody>
          <a:bodyPr/>
          <a:lstStyle>
            <a:lvl1pPr>
              <a:defRPr>
                <a:solidFill>
                  <a:schemeClr val="tx2"/>
                </a:solidFill>
              </a:defRPr>
            </a:lvl1pPr>
          </a:lstStyle>
          <a:p>
            <a:endParaRPr lang="en-US"/>
          </a:p>
        </p:txBody>
      </p:sp>
      <p:sp>
        <p:nvSpPr>
          <p:cNvPr id="8" name="Picture Placeholder 8">
            <a:extLst>
              <a:ext uri="{FF2B5EF4-FFF2-40B4-BE49-F238E27FC236}">
                <a16:creationId xmlns:a16="http://schemas.microsoft.com/office/drawing/2014/main" id="{7E4CB202-DC06-D5FA-CFFB-627CD16839E1}"/>
              </a:ext>
            </a:extLst>
          </p:cNvPr>
          <p:cNvSpPr>
            <a:spLocks noGrp="1"/>
          </p:cNvSpPr>
          <p:nvPr>
            <p:ph type="pic" sz="quarter" idx="13"/>
          </p:nvPr>
        </p:nvSpPr>
        <p:spPr>
          <a:xfrm>
            <a:off x="6096001" y="663315"/>
            <a:ext cx="5584824" cy="5508886"/>
          </a:xfrm>
          <a:noFill/>
        </p:spPr>
        <p:txBody>
          <a:bodyPr anchor="ctr">
            <a:normAutofit/>
          </a:bodyPr>
          <a:lstStyle>
            <a:lvl1pPr marL="0" indent="0" algn="ctr">
              <a:buNone/>
              <a:defRPr sz="1600" cap="none" baseline="0">
                <a:solidFill>
                  <a:schemeClr val="tx2"/>
                </a:solidFill>
              </a:defRPr>
            </a:lvl1pPr>
          </a:lstStyle>
          <a:p>
            <a:r>
              <a:rPr lang="en-US"/>
              <a:t>Click icon to add picture</a:t>
            </a:r>
            <a:endParaRPr lang="en-CA"/>
          </a:p>
        </p:txBody>
      </p:sp>
      <p:sp>
        <p:nvSpPr>
          <p:cNvPr id="9" name="Title 1">
            <a:extLst>
              <a:ext uri="{FF2B5EF4-FFF2-40B4-BE49-F238E27FC236}">
                <a16:creationId xmlns:a16="http://schemas.microsoft.com/office/drawing/2014/main" id="{AD938195-08E4-90AD-12C4-BBC2F9DB0A9C}"/>
              </a:ext>
            </a:extLst>
          </p:cNvPr>
          <p:cNvSpPr>
            <a:spLocks noGrp="1"/>
          </p:cNvSpPr>
          <p:nvPr>
            <p:ph type="title" hasCustomPrompt="1"/>
          </p:nvPr>
        </p:nvSpPr>
        <p:spPr>
          <a:xfrm>
            <a:off x="511175" y="685800"/>
            <a:ext cx="5205150" cy="5486400"/>
          </a:xfrm>
        </p:spPr>
        <p:txBody>
          <a:bodyPr anchor="ctr"/>
          <a:lstStyle>
            <a:lvl1pPr>
              <a:defRPr sz="4800" b="0" cap="all" baseline="0">
                <a:solidFill>
                  <a:schemeClr val="tx2"/>
                </a:solidFill>
              </a:defRPr>
            </a:lvl1pPr>
          </a:lstStyle>
          <a:p>
            <a:r>
              <a:rPr lang="en-US"/>
              <a:t>CLICK TO EDIT MASTER TITLE STYLE</a:t>
            </a:r>
          </a:p>
        </p:txBody>
      </p:sp>
      <p:sp>
        <p:nvSpPr>
          <p:cNvPr id="11" name="Slide Number Placeholder 5">
            <a:extLst>
              <a:ext uri="{FF2B5EF4-FFF2-40B4-BE49-F238E27FC236}">
                <a16:creationId xmlns:a16="http://schemas.microsoft.com/office/drawing/2014/main" id="{EA91439D-C40E-FAC9-C5B0-1D2287C28097}"/>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12" name="TextBox 11">
            <a:extLst>
              <a:ext uri="{FF2B5EF4-FFF2-40B4-BE49-F238E27FC236}">
                <a16:creationId xmlns:a16="http://schemas.microsoft.com/office/drawing/2014/main" id="{03BE5062-BF68-21A1-E295-B42516C8E43F}"/>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3451823979"/>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Product Hightlights Purple">
    <p:bg>
      <p:bgPr>
        <a:gradFill>
          <a:gsLst>
            <a:gs pos="80000">
              <a:schemeClr val="accent5"/>
            </a:gs>
            <a:gs pos="10000">
              <a:schemeClr val="accent6"/>
            </a:gs>
          </a:gsLst>
          <a:lin ang="5400000" scaled="0"/>
        </a:gradFill>
        <a:effectLst/>
      </p:bgPr>
    </p:bg>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6D2630F5-3CE4-966A-EFC0-6C96C123F30D}"/>
              </a:ext>
            </a:extLst>
          </p:cNvPr>
          <p:cNvSpPr>
            <a:spLocks noGrp="1"/>
          </p:cNvSpPr>
          <p:nvPr>
            <p:ph type="ftr" sz="quarter" idx="14"/>
          </p:nvPr>
        </p:nvSpPr>
        <p:spPr>
          <a:xfrm>
            <a:off x="508001" y="6381750"/>
            <a:ext cx="6510637" cy="287610"/>
          </a:xfrm>
        </p:spPr>
        <p:txBody>
          <a:bodyPr/>
          <a:lstStyle>
            <a:lvl1pPr>
              <a:defRPr>
                <a:solidFill>
                  <a:schemeClr val="tx2"/>
                </a:solidFill>
              </a:defRPr>
            </a:lvl1pPr>
          </a:lstStyle>
          <a:p>
            <a:endParaRPr lang="en-US"/>
          </a:p>
        </p:txBody>
      </p:sp>
      <p:sp>
        <p:nvSpPr>
          <p:cNvPr id="8" name="Picture Placeholder 8">
            <a:extLst>
              <a:ext uri="{FF2B5EF4-FFF2-40B4-BE49-F238E27FC236}">
                <a16:creationId xmlns:a16="http://schemas.microsoft.com/office/drawing/2014/main" id="{1122F592-4755-0EA1-2EC4-90E93C7AE983}"/>
              </a:ext>
            </a:extLst>
          </p:cNvPr>
          <p:cNvSpPr>
            <a:spLocks noGrp="1"/>
          </p:cNvSpPr>
          <p:nvPr>
            <p:ph type="pic" sz="quarter" idx="13"/>
          </p:nvPr>
        </p:nvSpPr>
        <p:spPr>
          <a:xfrm>
            <a:off x="6096001" y="663315"/>
            <a:ext cx="5584824" cy="5508886"/>
          </a:xfrm>
          <a:noFill/>
        </p:spPr>
        <p:txBody>
          <a:bodyPr anchor="ctr">
            <a:normAutofit/>
          </a:bodyPr>
          <a:lstStyle>
            <a:lvl1pPr marL="0" indent="0" algn="ctr">
              <a:buNone/>
              <a:defRPr sz="1600" cap="none" baseline="0">
                <a:solidFill>
                  <a:schemeClr val="tx2"/>
                </a:solidFill>
              </a:defRPr>
            </a:lvl1pPr>
          </a:lstStyle>
          <a:p>
            <a:r>
              <a:rPr lang="en-US"/>
              <a:t>Click icon to add picture</a:t>
            </a:r>
            <a:endParaRPr lang="en-CA"/>
          </a:p>
        </p:txBody>
      </p:sp>
      <p:sp>
        <p:nvSpPr>
          <p:cNvPr id="9" name="Title 1">
            <a:extLst>
              <a:ext uri="{FF2B5EF4-FFF2-40B4-BE49-F238E27FC236}">
                <a16:creationId xmlns:a16="http://schemas.microsoft.com/office/drawing/2014/main" id="{90C55AFE-FC3E-3B13-587E-431A065528C8}"/>
              </a:ext>
            </a:extLst>
          </p:cNvPr>
          <p:cNvSpPr>
            <a:spLocks noGrp="1"/>
          </p:cNvSpPr>
          <p:nvPr>
            <p:ph type="title" hasCustomPrompt="1"/>
          </p:nvPr>
        </p:nvSpPr>
        <p:spPr>
          <a:xfrm>
            <a:off x="511175" y="685800"/>
            <a:ext cx="5205150" cy="5486400"/>
          </a:xfrm>
        </p:spPr>
        <p:txBody>
          <a:bodyPr anchor="ctr"/>
          <a:lstStyle>
            <a:lvl1pPr>
              <a:defRPr sz="4800" b="0" cap="all" baseline="0">
                <a:solidFill>
                  <a:schemeClr val="tx2"/>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0088CB28-AD6B-4B47-FA70-B0EEC769F5D2}"/>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10" name="TextBox 9">
            <a:extLst>
              <a:ext uri="{FF2B5EF4-FFF2-40B4-BE49-F238E27FC236}">
                <a16:creationId xmlns:a16="http://schemas.microsoft.com/office/drawing/2014/main" id="{AB915228-7047-EC03-923D-D3E3F8C72419}"/>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3806382358"/>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Product Hightlights Gunmetal">
    <p:bg>
      <p:bgPr>
        <a:solidFill>
          <a:schemeClr val="bg1"/>
        </a:soli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AD3918F6-7758-96C3-6049-DF9981098B8A}"/>
              </a:ext>
            </a:extLst>
          </p:cNvPr>
          <p:cNvSpPr>
            <a:spLocks noGrp="1"/>
          </p:cNvSpPr>
          <p:nvPr>
            <p:ph type="pic" sz="quarter" idx="13"/>
          </p:nvPr>
        </p:nvSpPr>
        <p:spPr>
          <a:xfrm>
            <a:off x="6096001" y="663315"/>
            <a:ext cx="5584824" cy="5508886"/>
          </a:xfrm>
          <a:noFill/>
        </p:spPr>
        <p:txBody>
          <a:bodyPr anchor="ctr">
            <a:normAutofit/>
          </a:bodyPr>
          <a:lstStyle>
            <a:lvl1pPr marL="0" indent="0" algn="ctr">
              <a:buNone/>
              <a:defRPr sz="1600" cap="none" baseline="0">
                <a:solidFill>
                  <a:schemeClr val="tx2"/>
                </a:solidFill>
              </a:defRPr>
            </a:lvl1pPr>
          </a:lstStyle>
          <a:p>
            <a:r>
              <a:rPr lang="en-US"/>
              <a:t>Click icon to add picture</a:t>
            </a:r>
            <a:endParaRPr lang="en-CA"/>
          </a:p>
        </p:txBody>
      </p:sp>
      <p:sp>
        <p:nvSpPr>
          <p:cNvPr id="2" name="Title 1">
            <a:extLst>
              <a:ext uri="{FF2B5EF4-FFF2-40B4-BE49-F238E27FC236}">
                <a16:creationId xmlns:a16="http://schemas.microsoft.com/office/drawing/2014/main" id="{CF2A8EAA-9EEF-BB4D-B6EA-9F501CCAA08C}"/>
              </a:ext>
            </a:extLst>
          </p:cNvPr>
          <p:cNvSpPr>
            <a:spLocks noGrp="1"/>
          </p:cNvSpPr>
          <p:nvPr>
            <p:ph type="title" hasCustomPrompt="1"/>
          </p:nvPr>
        </p:nvSpPr>
        <p:spPr>
          <a:xfrm>
            <a:off x="511175" y="685800"/>
            <a:ext cx="5205150" cy="5486400"/>
          </a:xfrm>
        </p:spPr>
        <p:txBody>
          <a:bodyPr anchor="ctr"/>
          <a:lstStyle>
            <a:lvl1pPr>
              <a:defRPr sz="4800" b="0" cap="all" baseline="0">
                <a:solidFill>
                  <a:schemeClr val="tx2"/>
                </a:solidFill>
              </a:defRPr>
            </a:lvl1pPr>
          </a:lstStyle>
          <a:p>
            <a:r>
              <a:rPr lang="en-US"/>
              <a:t>CLICK TO EDIT MASTER TITLE STYLE</a:t>
            </a:r>
          </a:p>
        </p:txBody>
      </p:sp>
      <p:sp>
        <p:nvSpPr>
          <p:cNvPr id="5" name="Footer Placeholder 2">
            <a:extLst>
              <a:ext uri="{FF2B5EF4-FFF2-40B4-BE49-F238E27FC236}">
                <a16:creationId xmlns:a16="http://schemas.microsoft.com/office/drawing/2014/main" id="{6E9D40F1-F5DE-76EC-09D8-596329A368BF}"/>
              </a:ext>
            </a:extLst>
          </p:cNvPr>
          <p:cNvSpPr>
            <a:spLocks noGrp="1"/>
          </p:cNvSpPr>
          <p:nvPr>
            <p:ph type="ftr" sz="quarter" idx="14"/>
          </p:nvPr>
        </p:nvSpPr>
        <p:spPr>
          <a:xfrm>
            <a:off x="508001" y="6381750"/>
            <a:ext cx="6510637" cy="287610"/>
          </a:xfrm>
        </p:spPr>
        <p:txBody>
          <a:bodyPr/>
          <a:lstStyle>
            <a:lvl1pPr>
              <a:defRPr>
                <a:solidFill>
                  <a:schemeClr val="tx2"/>
                </a:solidFill>
              </a:defRPr>
            </a:lvl1pPr>
          </a:lstStyle>
          <a:p>
            <a:endParaRPr lang="en-US"/>
          </a:p>
        </p:txBody>
      </p:sp>
      <p:sp>
        <p:nvSpPr>
          <p:cNvPr id="8" name="Slide Number Placeholder 5">
            <a:extLst>
              <a:ext uri="{FF2B5EF4-FFF2-40B4-BE49-F238E27FC236}">
                <a16:creationId xmlns:a16="http://schemas.microsoft.com/office/drawing/2014/main" id="{C5B6FF27-D843-EC0B-7A18-1BA76DD54B41}"/>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9" name="TextBox 8">
            <a:extLst>
              <a:ext uri="{FF2B5EF4-FFF2-40B4-BE49-F238E27FC236}">
                <a16:creationId xmlns:a16="http://schemas.microsoft.com/office/drawing/2014/main" id="{AFB42C18-1FA0-1D1C-E896-49ACB822A585}"/>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2660337902"/>
      </p:ext>
    </p:extLst>
  </p:cSld>
  <p:clrMapOvr>
    <a:overrideClrMapping bg1="dk1" tx1="lt1" bg2="dk2" tx2="lt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ight Platform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16EB4B-41BF-319E-1DF6-062D632D5177}"/>
              </a:ext>
            </a:extLst>
          </p:cNvPr>
          <p:cNvPicPr>
            <a:picLocks noChangeAspect="1"/>
          </p:cNvPicPr>
          <p:nvPr userDrawn="1"/>
        </p:nvPicPr>
        <p:blipFill rotWithShape="1">
          <a:blip r:embed="rId2"/>
          <a:srcRect l="135" t="435" r="435" b="1"/>
          <a:stretch/>
        </p:blipFill>
        <p:spPr>
          <a:xfrm>
            <a:off x="0" y="0"/>
            <a:ext cx="12192000" cy="6858000"/>
          </a:xfrm>
          <a:prstGeom prst="rect">
            <a:avLst/>
          </a:prstGeom>
        </p:spPr>
      </p:pic>
      <p:sp>
        <p:nvSpPr>
          <p:cNvPr id="2" name="Title 1">
            <a:extLst>
              <a:ext uri="{FF2B5EF4-FFF2-40B4-BE49-F238E27FC236}">
                <a16:creationId xmlns:a16="http://schemas.microsoft.com/office/drawing/2014/main" id="{CF2A8EAA-9EEF-BB4D-B6EA-9F501CCAA08C}"/>
              </a:ext>
            </a:extLst>
          </p:cNvPr>
          <p:cNvSpPr>
            <a:spLocks noGrp="1"/>
          </p:cNvSpPr>
          <p:nvPr>
            <p:ph type="title"/>
          </p:nvPr>
        </p:nvSpPr>
        <p:spPr>
          <a:xfrm>
            <a:off x="515380" y="652209"/>
            <a:ext cx="11161240" cy="792163"/>
          </a:xfrm>
        </p:spPr>
        <p:txBody>
          <a:bodyPr anchor="ctr"/>
          <a:lstStyle>
            <a:lvl1pPr algn="ctr">
              <a:defRPr sz="4800" b="0" cap="all" baseline="0"/>
            </a:lvl1pPr>
          </a:lstStyle>
          <a:p>
            <a:r>
              <a:rPr lang="en-US"/>
              <a:t>Click to edit Master title style</a:t>
            </a:r>
          </a:p>
        </p:txBody>
      </p:sp>
      <p:sp>
        <p:nvSpPr>
          <p:cNvPr id="9" name="Picture Placeholder 9">
            <a:extLst>
              <a:ext uri="{FF2B5EF4-FFF2-40B4-BE49-F238E27FC236}">
                <a16:creationId xmlns:a16="http://schemas.microsoft.com/office/drawing/2014/main" id="{82679F79-9E35-481F-B9CE-A6074A4BEE1F}"/>
              </a:ext>
            </a:extLst>
          </p:cNvPr>
          <p:cNvSpPr>
            <a:spLocks noGrp="1"/>
          </p:cNvSpPr>
          <p:nvPr>
            <p:ph type="pic" sz="quarter" idx="25" hasCustomPrompt="1"/>
          </p:nvPr>
        </p:nvSpPr>
        <p:spPr>
          <a:xfrm>
            <a:off x="4151784" y="2076098"/>
            <a:ext cx="3888432" cy="3166961"/>
          </a:xfrm>
        </p:spPr>
        <p:txBody>
          <a:bodyPr anchor="ctr">
            <a:normAutofit/>
          </a:bodyPr>
          <a:lstStyle>
            <a:lvl1pPr marL="0" indent="0" algn="ctr">
              <a:buNone/>
              <a:defRPr sz="1100" b="0" cap="none" baseline="0">
                <a:solidFill>
                  <a:schemeClr val="tx1"/>
                </a:solidFill>
              </a:defRPr>
            </a:lvl1pPr>
          </a:lstStyle>
          <a:p>
            <a:r>
              <a:rPr lang="en-CA"/>
              <a:t>Drop in showcase</a:t>
            </a:r>
            <a:br>
              <a:rPr lang="en-CA"/>
            </a:br>
            <a:r>
              <a:rPr lang="en-CA"/>
              <a:t>object here</a:t>
            </a:r>
          </a:p>
        </p:txBody>
      </p:sp>
      <p:sp>
        <p:nvSpPr>
          <p:cNvPr id="10" name="Footer Placeholder 9">
            <a:extLst>
              <a:ext uri="{FF2B5EF4-FFF2-40B4-BE49-F238E27FC236}">
                <a16:creationId xmlns:a16="http://schemas.microsoft.com/office/drawing/2014/main" id="{A89A4255-9E9A-D0B2-EEB2-FA73B3A55D54}"/>
              </a:ext>
            </a:extLst>
          </p:cNvPr>
          <p:cNvSpPr>
            <a:spLocks noGrp="1"/>
          </p:cNvSpPr>
          <p:nvPr>
            <p:ph type="ftr" sz="quarter" idx="26"/>
          </p:nvPr>
        </p:nvSpPr>
        <p:spPr/>
        <p:txBody>
          <a:bodyPr/>
          <a:lstStyle>
            <a:lvl1pPr>
              <a:defRPr>
                <a:solidFill>
                  <a:schemeClr val="tx1">
                    <a:lumMod val="60000"/>
                    <a:lumOff val="40000"/>
                  </a:schemeClr>
                </a:solidFill>
              </a:defRPr>
            </a:lvl1pPr>
          </a:lstStyle>
          <a:p>
            <a:endParaRPr lang="en-US"/>
          </a:p>
        </p:txBody>
      </p:sp>
      <p:sp>
        <p:nvSpPr>
          <p:cNvPr id="4" name="Slide Number Placeholder 5">
            <a:extLst>
              <a:ext uri="{FF2B5EF4-FFF2-40B4-BE49-F238E27FC236}">
                <a16:creationId xmlns:a16="http://schemas.microsoft.com/office/drawing/2014/main" id="{74355010-6604-63F8-EA3E-61FD2669DF0D}"/>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5" name="TextBox 4">
            <a:extLst>
              <a:ext uri="{FF2B5EF4-FFF2-40B4-BE49-F238E27FC236}">
                <a16:creationId xmlns:a16="http://schemas.microsoft.com/office/drawing/2014/main" id="{BE1C0196-3CBA-F424-1535-1B30CA3E9F59}"/>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1">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7625606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Light Platform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21873B-15F0-FFA1-7700-BBB05B67A640}"/>
              </a:ext>
            </a:extLst>
          </p:cNvPr>
          <p:cNvPicPr>
            <a:picLocks noChangeAspect="1"/>
          </p:cNvPicPr>
          <p:nvPr userDrawn="1"/>
        </p:nvPicPr>
        <p:blipFill rotWithShape="1">
          <a:blip r:embed="rId2"/>
          <a:srcRect l="394" t="394" r="960" b="960"/>
          <a:stretch/>
        </p:blipFill>
        <p:spPr>
          <a:xfrm>
            <a:off x="-1" y="-1"/>
            <a:ext cx="12192001" cy="6858001"/>
          </a:xfrm>
          <a:prstGeom prst="rect">
            <a:avLst/>
          </a:prstGeom>
        </p:spPr>
      </p:pic>
      <p:sp>
        <p:nvSpPr>
          <p:cNvPr id="2" name="Title 1">
            <a:extLst>
              <a:ext uri="{FF2B5EF4-FFF2-40B4-BE49-F238E27FC236}">
                <a16:creationId xmlns:a16="http://schemas.microsoft.com/office/drawing/2014/main" id="{CF2A8EAA-9EEF-BB4D-B6EA-9F501CCAA08C}"/>
              </a:ext>
            </a:extLst>
          </p:cNvPr>
          <p:cNvSpPr>
            <a:spLocks noGrp="1"/>
          </p:cNvSpPr>
          <p:nvPr>
            <p:ph type="title"/>
          </p:nvPr>
        </p:nvSpPr>
        <p:spPr>
          <a:xfrm>
            <a:off x="515380" y="682906"/>
            <a:ext cx="3724111" cy="5492188"/>
          </a:xfrm>
        </p:spPr>
        <p:txBody>
          <a:bodyPr anchor="ctr"/>
          <a:lstStyle>
            <a:lvl1pPr algn="l">
              <a:defRPr sz="4800" b="0" cap="all" baseline="0"/>
            </a:lvl1pPr>
          </a:lstStyle>
          <a:p>
            <a:r>
              <a:rPr lang="en-US"/>
              <a:t>Click to edit Master title style</a:t>
            </a:r>
          </a:p>
        </p:txBody>
      </p:sp>
      <p:sp>
        <p:nvSpPr>
          <p:cNvPr id="4" name="Footer Placeholder 3">
            <a:extLst>
              <a:ext uri="{FF2B5EF4-FFF2-40B4-BE49-F238E27FC236}">
                <a16:creationId xmlns:a16="http://schemas.microsoft.com/office/drawing/2014/main" id="{4CE2D209-A393-9C4C-ADA3-22DEC2BB1BD4}"/>
              </a:ext>
            </a:extLst>
          </p:cNvPr>
          <p:cNvSpPr>
            <a:spLocks noGrp="1"/>
          </p:cNvSpPr>
          <p:nvPr>
            <p:ph type="ftr" sz="quarter" idx="11"/>
          </p:nvPr>
        </p:nvSpPr>
        <p:spPr/>
        <p:txBody>
          <a:bodyPr/>
          <a:lstStyle>
            <a:lvl1pPr>
              <a:defRPr>
                <a:solidFill>
                  <a:schemeClr val="tx1">
                    <a:lumMod val="60000"/>
                    <a:lumOff val="40000"/>
                  </a:schemeClr>
                </a:solidFill>
              </a:defRPr>
            </a:lvl1pPr>
          </a:lstStyle>
          <a:p>
            <a:endParaRPr lang="en-US"/>
          </a:p>
        </p:txBody>
      </p:sp>
      <p:sp>
        <p:nvSpPr>
          <p:cNvPr id="9" name="Picture Placeholder 9">
            <a:extLst>
              <a:ext uri="{FF2B5EF4-FFF2-40B4-BE49-F238E27FC236}">
                <a16:creationId xmlns:a16="http://schemas.microsoft.com/office/drawing/2014/main" id="{82679F79-9E35-481F-B9CE-A6074A4BEE1F}"/>
              </a:ext>
            </a:extLst>
          </p:cNvPr>
          <p:cNvSpPr>
            <a:spLocks noGrp="1"/>
          </p:cNvSpPr>
          <p:nvPr>
            <p:ph type="pic" sz="quarter" idx="25" hasCustomPrompt="1"/>
          </p:nvPr>
        </p:nvSpPr>
        <p:spPr>
          <a:xfrm>
            <a:off x="4525857" y="692728"/>
            <a:ext cx="4839816" cy="4439496"/>
          </a:xfrm>
        </p:spPr>
        <p:txBody>
          <a:bodyPr anchor="ctr">
            <a:normAutofit/>
          </a:bodyPr>
          <a:lstStyle>
            <a:lvl1pPr marL="0" indent="0" algn="ctr">
              <a:buNone/>
              <a:defRPr sz="1100" b="0" cap="none" baseline="0">
                <a:solidFill>
                  <a:schemeClr val="tx1"/>
                </a:solidFill>
              </a:defRPr>
            </a:lvl1pPr>
          </a:lstStyle>
          <a:p>
            <a:r>
              <a:rPr lang="en-CA"/>
              <a:t>Drop in showcase</a:t>
            </a:r>
            <a:br>
              <a:rPr lang="en-CA"/>
            </a:br>
            <a:r>
              <a:rPr lang="en-CA"/>
              <a:t>object here</a:t>
            </a:r>
          </a:p>
        </p:txBody>
      </p:sp>
      <p:sp>
        <p:nvSpPr>
          <p:cNvPr id="6" name="Slide Number Placeholder 5">
            <a:extLst>
              <a:ext uri="{FF2B5EF4-FFF2-40B4-BE49-F238E27FC236}">
                <a16:creationId xmlns:a16="http://schemas.microsoft.com/office/drawing/2014/main" id="{25E19159-734F-D24F-F267-CA32AA6CC49E}"/>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8" name="TextBox 7">
            <a:extLst>
              <a:ext uri="{FF2B5EF4-FFF2-40B4-BE49-F238E27FC236}">
                <a16:creationId xmlns:a16="http://schemas.microsoft.com/office/drawing/2014/main" id="{1CC90914-B69A-94B0-1DCA-E3176A4EB588}"/>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1">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4192024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Red Platform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12D245-04CE-17FF-C9F6-88B8A860AA2A}"/>
              </a:ext>
            </a:extLst>
          </p:cNvPr>
          <p:cNvPicPr>
            <a:picLocks noChangeAspect="1"/>
          </p:cNvPicPr>
          <p:nvPr userDrawn="1"/>
        </p:nvPicPr>
        <p:blipFill>
          <a:blip r:embed="rId2"/>
          <a:srcRect l="44" r="44"/>
          <a:stretch/>
        </p:blipFill>
        <p:spPr>
          <a:xfrm>
            <a:off x="0" y="0"/>
            <a:ext cx="12192000" cy="6858000"/>
          </a:xfrm>
          <a:prstGeom prst="rect">
            <a:avLst/>
          </a:prstGeom>
        </p:spPr>
      </p:pic>
      <p:sp>
        <p:nvSpPr>
          <p:cNvPr id="2" name="Title 1">
            <a:extLst>
              <a:ext uri="{FF2B5EF4-FFF2-40B4-BE49-F238E27FC236}">
                <a16:creationId xmlns:a16="http://schemas.microsoft.com/office/drawing/2014/main" id="{CF2A8EAA-9EEF-BB4D-B6EA-9F501CCAA08C}"/>
              </a:ext>
            </a:extLst>
          </p:cNvPr>
          <p:cNvSpPr>
            <a:spLocks noGrp="1"/>
          </p:cNvSpPr>
          <p:nvPr>
            <p:ph type="title"/>
          </p:nvPr>
        </p:nvSpPr>
        <p:spPr>
          <a:xfrm>
            <a:off x="515380" y="628751"/>
            <a:ext cx="11161240" cy="792163"/>
          </a:xfrm>
        </p:spPr>
        <p:txBody>
          <a:bodyPr anchor="ctr"/>
          <a:lstStyle>
            <a:lvl1pPr algn="ctr">
              <a:defRPr sz="4800" b="0" cap="all" baseline="0">
                <a:solidFill>
                  <a:schemeClr val="bg2"/>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4CE2D209-A393-9C4C-ADA3-22DEC2BB1BD4}"/>
              </a:ext>
            </a:extLst>
          </p:cNvPr>
          <p:cNvSpPr>
            <a:spLocks noGrp="1"/>
          </p:cNvSpPr>
          <p:nvPr>
            <p:ph type="ftr" sz="quarter" idx="11"/>
          </p:nvPr>
        </p:nvSpPr>
        <p:spPr/>
        <p:txBody>
          <a:bodyPr/>
          <a:lstStyle>
            <a:lvl1pPr>
              <a:defRPr>
                <a:solidFill>
                  <a:schemeClr val="bg2"/>
                </a:solidFill>
              </a:defRPr>
            </a:lvl1pPr>
          </a:lstStyle>
          <a:p>
            <a:endParaRPr lang="en-US"/>
          </a:p>
        </p:txBody>
      </p:sp>
      <p:sp>
        <p:nvSpPr>
          <p:cNvPr id="10" name="Picture Placeholder 9">
            <a:extLst>
              <a:ext uri="{FF2B5EF4-FFF2-40B4-BE49-F238E27FC236}">
                <a16:creationId xmlns:a16="http://schemas.microsoft.com/office/drawing/2014/main" id="{F7C4577D-3504-B6C5-C92B-6B8EE23CDAF7}"/>
              </a:ext>
            </a:extLst>
          </p:cNvPr>
          <p:cNvSpPr>
            <a:spLocks noGrp="1"/>
          </p:cNvSpPr>
          <p:nvPr>
            <p:ph type="pic" sz="quarter" idx="25" hasCustomPrompt="1"/>
          </p:nvPr>
        </p:nvSpPr>
        <p:spPr>
          <a:xfrm>
            <a:off x="4151784" y="2076098"/>
            <a:ext cx="3888432" cy="3166961"/>
          </a:xfrm>
        </p:spPr>
        <p:txBody>
          <a:bodyPr anchor="ctr">
            <a:normAutofit/>
          </a:bodyPr>
          <a:lstStyle>
            <a:lvl1pPr marL="0" indent="0" algn="ctr">
              <a:buNone/>
              <a:defRPr sz="1100" b="1" cap="none" baseline="0">
                <a:solidFill>
                  <a:schemeClr val="bg2"/>
                </a:solidFill>
              </a:defRPr>
            </a:lvl1pPr>
          </a:lstStyle>
          <a:p>
            <a:r>
              <a:rPr lang="en-CA"/>
              <a:t>Drop in showcase</a:t>
            </a:r>
            <a:br>
              <a:rPr lang="en-CA"/>
            </a:br>
            <a:r>
              <a:rPr lang="en-CA"/>
              <a:t>object here</a:t>
            </a:r>
          </a:p>
        </p:txBody>
      </p:sp>
      <p:sp>
        <p:nvSpPr>
          <p:cNvPr id="3" name="Slide Number Placeholder 5">
            <a:extLst>
              <a:ext uri="{FF2B5EF4-FFF2-40B4-BE49-F238E27FC236}">
                <a16:creationId xmlns:a16="http://schemas.microsoft.com/office/drawing/2014/main" id="{98DC2303-11C8-2718-647A-A1107AABE01B}"/>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1"/>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7" name="TextBox 6">
            <a:extLst>
              <a:ext uri="{FF2B5EF4-FFF2-40B4-BE49-F238E27FC236}">
                <a16:creationId xmlns:a16="http://schemas.microsoft.com/office/drawing/2014/main" id="{DE0F4A70-9113-54E7-D26D-5B99A8BBC51A}"/>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1"/>
                </a:solidFill>
              </a:rPr>
              <a:t>Confidential – Qualcomm Technologies, Inc. and/or its affiliated companies – May Contain Trade Secrets</a:t>
            </a:r>
          </a:p>
        </p:txBody>
      </p:sp>
    </p:spTree>
    <p:extLst>
      <p:ext uri="{BB962C8B-B14F-4D97-AF65-F5344CB8AC3E}">
        <p14:creationId xmlns:p14="http://schemas.microsoft.com/office/powerpoint/2010/main" val="4220339351"/>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_Qualcomm Blue">
    <p:bg>
      <p:bgPr>
        <a:solidFill>
          <a:schemeClr val="accent1"/>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BA59318-1AE9-0D73-E563-6D4B033B5D6F}"/>
              </a:ext>
            </a:extLst>
          </p:cNvPr>
          <p:cNvSpPr>
            <a:spLocks noGrp="1"/>
          </p:cNvSpPr>
          <p:nvPr>
            <p:ph type="title" hasCustomPrompt="1"/>
          </p:nvPr>
        </p:nvSpPr>
        <p:spPr bwMode="gray">
          <a:xfrm>
            <a:off x="515937" y="2673350"/>
            <a:ext cx="7056438" cy="1795556"/>
          </a:xfrm>
        </p:spPr>
        <p:txBody>
          <a:bodyPr wrap="square" anchor="ctr">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Divider slide title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3 lines maximum lorem ipsum dolor sit </a:t>
            </a:r>
            <a:r>
              <a:rPr lang="en-US" sz="4800" spc="-110" err="1">
                <a:solidFill>
                  <a:srgbClr val="FFFFFE"/>
                </a:solidFill>
                <a:ea typeface="Alfabet" pitchFamily="2" charset="0"/>
                <a:cs typeface="Microsoft Sans Serif" panose="020B0604020202020204" pitchFamily="34" charset="0"/>
              </a:rPr>
              <a:t>amet</a:t>
            </a:r>
            <a:endParaRPr lang="en-US" sz="4800" spc="-110">
              <a:solidFill>
                <a:srgbClr val="FFFFFE"/>
              </a:solidFill>
              <a:ea typeface="Alfabet" pitchFamily="2" charset="0"/>
              <a:cs typeface="Microsoft Sans Serif" panose="020B0604020202020204" pitchFamily="34" charset="0"/>
            </a:endParaRPr>
          </a:p>
        </p:txBody>
      </p:sp>
      <p:pic>
        <p:nvPicPr>
          <p:cNvPr id="5" name="Graphic 4">
            <a:extLst>
              <a:ext uri="{FF2B5EF4-FFF2-40B4-BE49-F238E27FC236}">
                <a16:creationId xmlns:a16="http://schemas.microsoft.com/office/drawing/2014/main" id="{D0243FD1-3C4D-4017-97D3-97AAAB1E08EB}"/>
              </a:ext>
            </a:extLst>
          </p:cNvPr>
          <p:cNvPicPr>
            <a:picLocks noChangeAspect="1"/>
          </p:cNvPicPr>
          <p:nvPr userDrawn="1"/>
        </p:nvPicPr>
        <p:blipFill>
          <a:blip r:embed="rId2">
            <a:extLst>
              <a:ext uri="{96DAC541-7B7A-43D3-8B79-37D633B846F1}">
                <asvg:svgBlip xmlns:asvg="http://schemas.microsoft.com/office/drawing/2016/SVG/main" r:embed="rId3"/>
              </a:ext>
            </a:extLst>
          </a:blip>
          <a:srcRect t="7956"/>
          <a:stretch>
            <a:fillRect/>
          </a:stretch>
        </p:blipFill>
        <p:spPr>
          <a:xfrm rot="19262939" flipV="1">
            <a:off x="7414009" y="2577117"/>
            <a:ext cx="5592194" cy="5147262"/>
          </a:xfrm>
          <a:custGeom>
            <a:avLst/>
            <a:gdLst>
              <a:gd name="connsiteX0" fmla="*/ 2936118 w 5592194"/>
              <a:gd name="connsiteY0" fmla="*/ 5147261 h 5147262"/>
              <a:gd name="connsiteX1" fmla="*/ 5592194 w 5592194"/>
              <a:gd name="connsiteY1" fmla="*/ 3000171 h 5147262"/>
              <a:gd name="connsiteX2" fmla="*/ 5592194 w 5592194"/>
              <a:gd name="connsiteY2" fmla="*/ 2879976 h 5147262"/>
              <a:gd name="connsiteX3" fmla="*/ 3264109 w 5592194"/>
              <a:gd name="connsiteY3" fmla="*/ 0 h 5147262"/>
              <a:gd name="connsiteX4" fmla="*/ 0 w 5592194"/>
              <a:gd name="connsiteY4" fmla="*/ 2638607 h 5147262"/>
              <a:gd name="connsiteX5" fmla="*/ 0 w 5592194"/>
              <a:gd name="connsiteY5" fmla="*/ 3023965 h 5147262"/>
              <a:gd name="connsiteX6" fmla="*/ 1716408 w 5592194"/>
              <a:gd name="connsiteY6" fmla="*/ 5147262 h 514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194" h="5147262">
                <a:moveTo>
                  <a:pt x="2936118" y="5147261"/>
                </a:moveTo>
                <a:lnTo>
                  <a:pt x="5592194" y="3000171"/>
                </a:lnTo>
                <a:lnTo>
                  <a:pt x="5592194" y="2879976"/>
                </a:lnTo>
                <a:lnTo>
                  <a:pt x="3264109" y="0"/>
                </a:lnTo>
                <a:lnTo>
                  <a:pt x="0" y="2638607"/>
                </a:lnTo>
                <a:lnTo>
                  <a:pt x="0" y="3023965"/>
                </a:lnTo>
                <a:lnTo>
                  <a:pt x="1716408" y="5147262"/>
                </a:lnTo>
                <a:close/>
              </a:path>
            </a:pathLst>
          </a:custGeom>
        </p:spPr>
      </p:pic>
      <p:pic>
        <p:nvPicPr>
          <p:cNvPr id="6" name="Picture 2">
            <a:extLst>
              <a:ext uri="{FF2B5EF4-FFF2-40B4-BE49-F238E27FC236}">
                <a16:creationId xmlns:a16="http://schemas.microsoft.com/office/drawing/2014/main" id="{4349F65B-6B2B-D03F-2060-AF18427437B5}"/>
              </a:ext>
            </a:extLst>
          </p:cNvPr>
          <p:cNvPicPr>
            <a:picLocks noChangeAspect="1" noChangeArrowheads="1"/>
          </p:cNvPicPr>
          <p:nvPr userDrawn="1"/>
        </p:nvPicPr>
        <p:blipFill rotWithShape="1">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r="83264"/>
          <a:stretch/>
        </p:blipFill>
        <p:spPr bwMode="auto">
          <a:xfrm>
            <a:off x="9920889" y="4823714"/>
            <a:ext cx="938292" cy="10292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92E9DB-0257-5502-D259-A20C1F6C91CC}"/>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1241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77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Red Platform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DACEE1-FC9B-A2DD-9427-DBE322C981D9}"/>
              </a:ext>
            </a:extLst>
          </p:cNvPr>
          <p:cNvPicPr>
            <a:picLocks noChangeAspect="1"/>
          </p:cNvPicPr>
          <p:nvPr userDrawn="1"/>
        </p:nvPicPr>
        <p:blipFill rotWithShape="1">
          <a:blip r:embed="rId2"/>
          <a:srcRect l="146" r="927" b="782"/>
          <a:stretch/>
        </p:blipFill>
        <p:spPr>
          <a:xfrm>
            <a:off x="0" y="-1"/>
            <a:ext cx="12201428" cy="6858001"/>
          </a:xfrm>
          <a:prstGeom prst="rect">
            <a:avLst/>
          </a:prstGeom>
        </p:spPr>
      </p:pic>
      <p:sp>
        <p:nvSpPr>
          <p:cNvPr id="2" name="Title 1">
            <a:extLst>
              <a:ext uri="{FF2B5EF4-FFF2-40B4-BE49-F238E27FC236}">
                <a16:creationId xmlns:a16="http://schemas.microsoft.com/office/drawing/2014/main" id="{CF2A8EAA-9EEF-BB4D-B6EA-9F501CCAA08C}"/>
              </a:ext>
            </a:extLst>
          </p:cNvPr>
          <p:cNvSpPr>
            <a:spLocks noGrp="1"/>
          </p:cNvSpPr>
          <p:nvPr>
            <p:ph type="title"/>
          </p:nvPr>
        </p:nvSpPr>
        <p:spPr>
          <a:xfrm>
            <a:off x="515380" y="706056"/>
            <a:ext cx="3724111" cy="5445888"/>
          </a:xfrm>
        </p:spPr>
        <p:txBody>
          <a:bodyPr anchor="ctr"/>
          <a:lstStyle>
            <a:lvl1pPr algn="l">
              <a:defRPr sz="4800" b="0" cap="all" baseline="0">
                <a:solidFill>
                  <a:schemeClr val="bg2"/>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4CE2D209-A393-9C4C-ADA3-22DEC2BB1BD4}"/>
              </a:ext>
            </a:extLst>
          </p:cNvPr>
          <p:cNvSpPr>
            <a:spLocks noGrp="1"/>
          </p:cNvSpPr>
          <p:nvPr>
            <p:ph type="ftr" sz="quarter" idx="11"/>
          </p:nvPr>
        </p:nvSpPr>
        <p:spPr/>
        <p:txBody>
          <a:bodyPr/>
          <a:lstStyle>
            <a:lvl1pPr>
              <a:defRPr>
                <a:solidFill>
                  <a:schemeClr val="bg2"/>
                </a:solidFill>
              </a:defRPr>
            </a:lvl1pPr>
          </a:lstStyle>
          <a:p>
            <a:endParaRPr lang="en-US"/>
          </a:p>
        </p:txBody>
      </p:sp>
      <p:sp>
        <p:nvSpPr>
          <p:cNvPr id="9" name="Picture Placeholder 9">
            <a:extLst>
              <a:ext uri="{FF2B5EF4-FFF2-40B4-BE49-F238E27FC236}">
                <a16:creationId xmlns:a16="http://schemas.microsoft.com/office/drawing/2014/main" id="{82679F79-9E35-481F-B9CE-A6074A4BEE1F}"/>
              </a:ext>
            </a:extLst>
          </p:cNvPr>
          <p:cNvSpPr>
            <a:spLocks noGrp="1"/>
          </p:cNvSpPr>
          <p:nvPr>
            <p:ph type="pic" sz="quarter" idx="25" hasCustomPrompt="1"/>
          </p:nvPr>
        </p:nvSpPr>
        <p:spPr>
          <a:xfrm>
            <a:off x="4525857" y="692728"/>
            <a:ext cx="4839816" cy="4439496"/>
          </a:xfrm>
        </p:spPr>
        <p:txBody>
          <a:bodyPr anchor="ctr">
            <a:normAutofit/>
          </a:bodyPr>
          <a:lstStyle>
            <a:lvl1pPr marL="0" indent="0" algn="ctr">
              <a:buNone/>
              <a:defRPr sz="1100" b="1" cap="none" baseline="0">
                <a:solidFill>
                  <a:schemeClr val="bg2"/>
                </a:solidFill>
              </a:defRPr>
            </a:lvl1pPr>
          </a:lstStyle>
          <a:p>
            <a:r>
              <a:rPr lang="en-CA"/>
              <a:t>Drop in showcase</a:t>
            </a:r>
            <a:br>
              <a:rPr lang="en-CA"/>
            </a:br>
            <a:r>
              <a:rPr lang="en-CA"/>
              <a:t>object here</a:t>
            </a:r>
          </a:p>
        </p:txBody>
      </p:sp>
      <p:sp>
        <p:nvSpPr>
          <p:cNvPr id="3" name="Slide Number Placeholder 5">
            <a:extLst>
              <a:ext uri="{FF2B5EF4-FFF2-40B4-BE49-F238E27FC236}">
                <a16:creationId xmlns:a16="http://schemas.microsoft.com/office/drawing/2014/main" id="{40895A81-4BD1-84EE-F03C-17F915EA5F6A}"/>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1"/>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7" name="TextBox 6">
            <a:extLst>
              <a:ext uri="{FF2B5EF4-FFF2-40B4-BE49-F238E27FC236}">
                <a16:creationId xmlns:a16="http://schemas.microsoft.com/office/drawing/2014/main" id="{56C7AF7A-FE95-5B3F-7CDA-C8B07ECFEE72}"/>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1"/>
                </a:solidFill>
              </a:rPr>
              <a:t>Confidential – Qualcomm Technologies, Inc. and/or its affiliated companies – May Contain Trade Secrets</a:t>
            </a:r>
          </a:p>
        </p:txBody>
      </p:sp>
    </p:spTree>
    <p:extLst>
      <p:ext uri="{BB962C8B-B14F-4D97-AF65-F5344CB8AC3E}">
        <p14:creationId xmlns:p14="http://schemas.microsoft.com/office/powerpoint/2010/main" val="33000417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Key Message with Image">
    <p:bg>
      <p:bgPr>
        <a:gradFill>
          <a:gsLst>
            <a:gs pos="80000">
              <a:srgbClr val="A80720"/>
            </a:gs>
            <a:gs pos="10000">
              <a:srgbClr val="E11224"/>
            </a:gs>
          </a:gsLst>
          <a:lin ang="5400000" scaled="0"/>
        </a:gra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AD3918F6-7758-96C3-6049-DF9981098B8A}"/>
              </a:ext>
            </a:extLst>
          </p:cNvPr>
          <p:cNvSpPr>
            <a:spLocks noGrp="1" noChangeAspect="1"/>
          </p:cNvSpPr>
          <p:nvPr>
            <p:ph type="pic" sz="quarter" idx="13"/>
          </p:nvPr>
        </p:nvSpPr>
        <p:spPr>
          <a:xfrm>
            <a:off x="0" y="0"/>
            <a:ext cx="12192000" cy="6857999"/>
          </a:xfrm>
          <a:solidFill>
            <a:schemeClr val="bg2"/>
          </a:solidFill>
        </p:spPr>
        <p:txBody>
          <a:bodyPr rIns="503999" anchor="ctr">
            <a:normAutofit/>
          </a:bodyPr>
          <a:lstStyle>
            <a:lvl1pPr marL="0" indent="0" algn="r">
              <a:buNone/>
              <a:defRPr sz="1600" cap="none" baseline="0">
                <a:solidFill>
                  <a:schemeClr val="tx1"/>
                </a:solidFill>
              </a:defRPr>
            </a:lvl1pPr>
          </a:lstStyle>
          <a:p>
            <a:r>
              <a:rPr lang="en-US"/>
              <a:t>Click icon to add picture</a:t>
            </a:r>
            <a:endParaRPr lang="en-CA"/>
          </a:p>
        </p:txBody>
      </p:sp>
      <p:sp>
        <p:nvSpPr>
          <p:cNvPr id="4" name="Text Placeholder 3">
            <a:extLst>
              <a:ext uri="{FF2B5EF4-FFF2-40B4-BE49-F238E27FC236}">
                <a16:creationId xmlns:a16="http://schemas.microsoft.com/office/drawing/2014/main" id="{DC76C8D1-20F6-C221-8379-139998B0B4E6}"/>
              </a:ext>
            </a:extLst>
          </p:cNvPr>
          <p:cNvSpPr>
            <a:spLocks noGrp="1"/>
          </p:cNvSpPr>
          <p:nvPr>
            <p:ph type="body" sz="quarter" idx="14"/>
          </p:nvPr>
        </p:nvSpPr>
        <p:spPr>
          <a:xfrm>
            <a:off x="0" y="0"/>
            <a:ext cx="12192000" cy="6858000"/>
          </a:xfrm>
          <a:gradFill>
            <a:gsLst>
              <a:gs pos="73000">
                <a:schemeClr val="bg1">
                  <a:alpha val="20000"/>
                </a:schemeClr>
              </a:gs>
              <a:gs pos="29000">
                <a:schemeClr val="bg1">
                  <a:alpha val="0"/>
                </a:schemeClr>
              </a:gs>
            </a:gsLst>
            <a:lin ang="9600000" scaled="0"/>
          </a:gradFill>
        </p:spPr>
        <p:txBody>
          <a:bodyPr>
            <a:normAutofit/>
          </a:bodyPr>
          <a:lstStyle>
            <a:lvl1pPr>
              <a:defRPr sz="100">
                <a:solidFill>
                  <a:schemeClr val="tx2"/>
                </a:solidFill>
              </a:defRPr>
            </a:lvl1pPr>
            <a:lvl2pPr>
              <a:defRPr sz="100">
                <a:solidFill>
                  <a:schemeClr val="tx2"/>
                </a:solidFill>
              </a:defRPr>
            </a:lvl2pPr>
            <a:lvl3pPr>
              <a:defRPr sz="100">
                <a:solidFill>
                  <a:schemeClr val="tx2"/>
                </a:solidFill>
              </a:defRPr>
            </a:lvl3pPr>
            <a:lvl4pPr>
              <a:defRPr sz="100">
                <a:solidFill>
                  <a:schemeClr val="tx2"/>
                </a:solidFill>
              </a:defRPr>
            </a:lvl4pPr>
            <a:lvl5pPr>
              <a:defRPr sz="1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a:extLst>
              <a:ext uri="{FF2B5EF4-FFF2-40B4-BE49-F238E27FC236}">
                <a16:creationId xmlns:a16="http://schemas.microsoft.com/office/drawing/2014/main" id="{5D7F1B0E-A28F-87A7-A50D-A91C5E6DE51F}"/>
              </a:ext>
            </a:extLst>
          </p:cNvPr>
          <p:cNvSpPr>
            <a:spLocks noGrp="1"/>
          </p:cNvSpPr>
          <p:nvPr>
            <p:ph type="title" hasCustomPrompt="1"/>
          </p:nvPr>
        </p:nvSpPr>
        <p:spPr>
          <a:xfrm>
            <a:off x="511175" y="2031023"/>
            <a:ext cx="5584825" cy="2795954"/>
          </a:xfrm>
        </p:spPr>
        <p:txBody>
          <a:bodyPr anchor="ctr"/>
          <a:lstStyle>
            <a:lvl1pPr>
              <a:defRPr sz="4800" b="0">
                <a:solidFill>
                  <a:schemeClr val="tx2"/>
                </a:solidFill>
              </a:defRPr>
            </a:lvl1pPr>
          </a:lstStyle>
          <a:p>
            <a:r>
              <a:rPr lang="en-US"/>
              <a:t>CLICK TO EDIT MASTER TITLE STYLE</a:t>
            </a:r>
          </a:p>
        </p:txBody>
      </p:sp>
      <p:sp>
        <p:nvSpPr>
          <p:cNvPr id="6" name="Footer Placeholder 5">
            <a:extLst>
              <a:ext uri="{FF2B5EF4-FFF2-40B4-BE49-F238E27FC236}">
                <a16:creationId xmlns:a16="http://schemas.microsoft.com/office/drawing/2014/main" id="{17B2F93D-DB89-72B3-8102-7DC9845C01AB}"/>
              </a:ext>
            </a:extLst>
          </p:cNvPr>
          <p:cNvSpPr>
            <a:spLocks noGrp="1"/>
          </p:cNvSpPr>
          <p:nvPr>
            <p:ph type="ftr" sz="quarter" idx="17"/>
          </p:nvPr>
        </p:nvSpPr>
        <p:spPr/>
        <p:txBody>
          <a:bodyPr/>
          <a:lstStyle>
            <a:lvl1pPr>
              <a:defRPr>
                <a:solidFill>
                  <a:schemeClr val="tx2"/>
                </a:solidFill>
              </a:defRPr>
            </a:lvl1pPr>
          </a:lstStyle>
          <a:p>
            <a:endParaRPr lang="en-US"/>
          </a:p>
        </p:txBody>
      </p:sp>
      <p:sp>
        <p:nvSpPr>
          <p:cNvPr id="12" name="Slide Number Placeholder 5">
            <a:extLst>
              <a:ext uri="{FF2B5EF4-FFF2-40B4-BE49-F238E27FC236}">
                <a16:creationId xmlns:a16="http://schemas.microsoft.com/office/drawing/2014/main" id="{9B0C565F-FA93-FA5B-06C9-9186BFCBB875}"/>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13" name="TextBox 12">
            <a:extLst>
              <a:ext uri="{FF2B5EF4-FFF2-40B4-BE49-F238E27FC236}">
                <a16:creationId xmlns:a16="http://schemas.microsoft.com/office/drawing/2014/main" id="{41D85F99-31E7-762E-CB39-C875DE3CD8EE}"/>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3848980461"/>
      </p:ext>
    </p:extLst>
  </p:cSld>
  <p:clrMapOvr>
    <a:overrideClrMapping bg1="dk1" tx1="lt1" bg2="dk2" tx2="lt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lumn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03C93916-EA4C-D34B-8794-BD8EBAD83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1AFBAB-FE6B-244E-B462-18CE52824C28}"/>
              </a:ext>
            </a:extLst>
          </p:cNvPr>
          <p:cNvSpPr>
            <a:spLocks noGrp="1"/>
          </p:cNvSpPr>
          <p:nvPr>
            <p:ph type="sldNum" sz="quarter" idx="12"/>
          </p:nvPr>
        </p:nvSpPr>
        <p:spPr/>
        <p:txBody>
          <a:bodyPr/>
          <a:lstStyle/>
          <a:p>
            <a:fld id="{5B64C28E-966E-6B4A-816A-311B7D0A2E6D}" type="slidenum">
              <a:rPr lang="en-US" smtClean="0"/>
              <a:t>‹#›</a:t>
            </a:fld>
            <a:endParaRPr lang="en-US"/>
          </a:p>
        </p:txBody>
      </p:sp>
      <p:sp>
        <p:nvSpPr>
          <p:cNvPr id="7" name="Text Placeholder 18">
            <a:extLst>
              <a:ext uri="{FF2B5EF4-FFF2-40B4-BE49-F238E27FC236}">
                <a16:creationId xmlns:a16="http://schemas.microsoft.com/office/drawing/2014/main" id="{D5B3B9CB-0A95-DE1A-AAC1-C0387FC982A1}"/>
              </a:ext>
            </a:extLst>
          </p:cNvPr>
          <p:cNvSpPr>
            <a:spLocks noGrp="1"/>
          </p:cNvSpPr>
          <p:nvPr>
            <p:ph type="body" sz="quarter" idx="15" hasCustomPrompt="1"/>
          </p:nvPr>
        </p:nvSpPr>
        <p:spPr>
          <a:xfrm>
            <a:off x="511175" y="1196976"/>
            <a:ext cx="5303838" cy="661322"/>
          </a:xfrm>
        </p:spPr>
        <p:txBody>
          <a:bodyPr anchor="ctr">
            <a:normAutofit/>
          </a:bodyPr>
          <a:lstStyle>
            <a:lvl1pPr marL="0" indent="0">
              <a:buNone/>
              <a:defRPr sz="1600" b="0">
                <a:solidFill>
                  <a:schemeClr val="accent1"/>
                </a:solidFill>
              </a:defRPr>
            </a:lvl1pPr>
          </a:lstStyle>
          <a:p>
            <a:pPr lvl="0"/>
            <a:r>
              <a:rPr lang="en-US"/>
              <a:t>Click to edit master text styles</a:t>
            </a:r>
          </a:p>
        </p:txBody>
      </p:sp>
      <p:sp>
        <p:nvSpPr>
          <p:cNvPr id="8" name="Text Placeholder 18">
            <a:extLst>
              <a:ext uri="{FF2B5EF4-FFF2-40B4-BE49-F238E27FC236}">
                <a16:creationId xmlns:a16="http://schemas.microsoft.com/office/drawing/2014/main" id="{1882C144-72A5-5A0B-6980-083D572F99B8}"/>
              </a:ext>
            </a:extLst>
          </p:cNvPr>
          <p:cNvSpPr>
            <a:spLocks noGrp="1"/>
          </p:cNvSpPr>
          <p:nvPr>
            <p:ph type="body" sz="quarter" idx="17" hasCustomPrompt="1"/>
          </p:nvPr>
        </p:nvSpPr>
        <p:spPr>
          <a:xfrm>
            <a:off x="6373305" y="1196976"/>
            <a:ext cx="5303838" cy="661322"/>
          </a:xfrm>
        </p:spPr>
        <p:txBody>
          <a:bodyPr anchor="ctr">
            <a:normAutofit/>
          </a:bodyPr>
          <a:lstStyle>
            <a:lvl1pPr marL="0" indent="0">
              <a:buNone/>
              <a:defRPr sz="1600" b="0">
                <a:solidFill>
                  <a:schemeClr val="accent1"/>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9CD395E1-4BE3-836A-4048-0F5464C80022}"/>
              </a:ext>
            </a:extLst>
          </p:cNvPr>
          <p:cNvSpPr>
            <a:spLocks noGrp="1"/>
          </p:cNvSpPr>
          <p:nvPr>
            <p:ph idx="18" hasCustomPrompt="1"/>
          </p:nvPr>
        </p:nvSpPr>
        <p:spPr>
          <a:xfrm>
            <a:off x="515380" y="1998133"/>
            <a:ext cx="5313920" cy="4167717"/>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FDD24351-7510-C00B-0CE9-0A5D52948EF7}"/>
              </a:ext>
            </a:extLst>
          </p:cNvPr>
          <p:cNvSpPr>
            <a:spLocks noGrp="1"/>
          </p:cNvSpPr>
          <p:nvPr>
            <p:ph idx="16" hasCustomPrompt="1"/>
          </p:nvPr>
        </p:nvSpPr>
        <p:spPr>
          <a:xfrm>
            <a:off x="6373305" y="1998133"/>
            <a:ext cx="5313920" cy="4167717"/>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34085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hree Column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F14722-316C-5D4F-AA61-BB1581941B66}"/>
              </a:ext>
            </a:extLst>
          </p:cNvPr>
          <p:cNvSpPr>
            <a:spLocks noGrp="1"/>
          </p:cNvSpPr>
          <p:nvPr>
            <p:ph idx="1" hasCustomPrompt="1"/>
          </p:nvPr>
        </p:nvSpPr>
        <p:spPr>
          <a:xfrm>
            <a:off x="515380" y="1998133"/>
            <a:ext cx="3564495" cy="4167717"/>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3C93916-EA4C-D34B-8794-BD8EBAD83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1AFBAB-FE6B-244E-B462-18CE52824C28}"/>
              </a:ext>
            </a:extLst>
          </p:cNvPr>
          <p:cNvSpPr>
            <a:spLocks noGrp="1"/>
          </p:cNvSpPr>
          <p:nvPr>
            <p:ph type="sldNum" sz="quarter" idx="12"/>
          </p:nvPr>
        </p:nvSpPr>
        <p:spPr/>
        <p:txBody>
          <a:bodyPr/>
          <a:lstStyle/>
          <a:p>
            <a:fld id="{5B64C28E-966E-6B4A-816A-311B7D0A2E6D}" type="slidenum">
              <a:rPr lang="en-US" smtClean="0"/>
              <a:t>‹#›</a:t>
            </a:fld>
            <a:endParaRPr lang="en-US"/>
          </a:p>
        </p:txBody>
      </p:sp>
      <p:sp>
        <p:nvSpPr>
          <p:cNvPr id="19" name="Text Placeholder 18">
            <a:extLst>
              <a:ext uri="{FF2B5EF4-FFF2-40B4-BE49-F238E27FC236}">
                <a16:creationId xmlns:a16="http://schemas.microsoft.com/office/drawing/2014/main" id="{DCF08BCA-C2EC-1436-903B-7342CE0244AA}"/>
              </a:ext>
            </a:extLst>
          </p:cNvPr>
          <p:cNvSpPr>
            <a:spLocks noGrp="1"/>
          </p:cNvSpPr>
          <p:nvPr>
            <p:ph type="body" sz="quarter" idx="15" hasCustomPrompt="1"/>
          </p:nvPr>
        </p:nvSpPr>
        <p:spPr>
          <a:xfrm>
            <a:off x="511175" y="1196976"/>
            <a:ext cx="3568700" cy="661322"/>
          </a:xfrm>
        </p:spPr>
        <p:txBody>
          <a:bodyPr anchor="ctr">
            <a:normAutofit/>
          </a:bodyPr>
          <a:lstStyle>
            <a:lvl1pPr marL="0" indent="0">
              <a:buNone/>
              <a:defRPr sz="1600" b="0">
                <a:solidFill>
                  <a:schemeClr val="accent1"/>
                </a:solidFill>
              </a:defRPr>
            </a:lvl1pPr>
          </a:lstStyle>
          <a:p>
            <a:pPr lvl="0"/>
            <a:r>
              <a:rPr lang="en-US"/>
              <a:t>Click to edit master text styles</a:t>
            </a:r>
          </a:p>
        </p:txBody>
      </p:sp>
      <p:sp>
        <p:nvSpPr>
          <p:cNvPr id="7" name="Content Placeholder 2">
            <a:extLst>
              <a:ext uri="{FF2B5EF4-FFF2-40B4-BE49-F238E27FC236}">
                <a16:creationId xmlns:a16="http://schemas.microsoft.com/office/drawing/2014/main" id="{EE78C921-F74F-EDC1-8461-9F529DDC1044}"/>
              </a:ext>
            </a:extLst>
          </p:cNvPr>
          <p:cNvSpPr>
            <a:spLocks noGrp="1"/>
          </p:cNvSpPr>
          <p:nvPr>
            <p:ph idx="16" hasCustomPrompt="1"/>
          </p:nvPr>
        </p:nvSpPr>
        <p:spPr>
          <a:xfrm>
            <a:off x="4315905" y="1998133"/>
            <a:ext cx="3564495" cy="4167717"/>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8">
            <a:extLst>
              <a:ext uri="{FF2B5EF4-FFF2-40B4-BE49-F238E27FC236}">
                <a16:creationId xmlns:a16="http://schemas.microsoft.com/office/drawing/2014/main" id="{EDACF8E6-22B1-0C14-6F62-A55182497F21}"/>
              </a:ext>
            </a:extLst>
          </p:cNvPr>
          <p:cNvSpPr>
            <a:spLocks noGrp="1"/>
          </p:cNvSpPr>
          <p:nvPr>
            <p:ph type="body" sz="quarter" idx="17" hasCustomPrompt="1"/>
          </p:nvPr>
        </p:nvSpPr>
        <p:spPr>
          <a:xfrm>
            <a:off x="4311700" y="1196976"/>
            <a:ext cx="3568700" cy="661322"/>
          </a:xfrm>
        </p:spPr>
        <p:txBody>
          <a:bodyPr anchor="ctr">
            <a:normAutofit/>
          </a:bodyPr>
          <a:lstStyle>
            <a:lvl1pPr marL="0" indent="0">
              <a:buNone/>
              <a:defRPr sz="1600" b="0">
                <a:solidFill>
                  <a:schemeClr val="accent1"/>
                </a:solidFill>
              </a:defRPr>
            </a:lvl1pPr>
          </a:lstStyle>
          <a:p>
            <a:pPr lvl="0"/>
            <a:r>
              <a:rPr lang="en-US"/>
              <a:t>Click to edit master text styles</a:t>
            </a:r>
          </a:p>
        </p:txBody>
      </p:sp>
      <p:sp>
        <p:nvSpPr>
          <p:cNvPr id="9" name="Content Placeholder 2">
            <a:extLst>
              <a:ext uri="{FF2B5EF4-FFF2-40B4-BE49-F238E27FC236}">
                <a16:creationId xmlns:a16="http://schemas.microsoft.com/office/drawing/2014/main" id="{094A8060-115D-5D12-3455-F95E78347A0E}"/>
              </a:ext>
            </a:extLst>
          </p:cNvPr>
          <p:cNvSpPr>
            <a:spLocks noGrp="1"/>
          </p:cNvSpPr>
          <p:nvPr>
            <p:ph idx="18" hasCustomPrompt="1"/>
          </p:nvPr>
        </p:nvSpPr>
        <p:spPr>
          <a:xfrm>
            <a:off x="8116429" y="1998133"/>
            <a:ext cx="3564495" cy="4167717"/>
          </a:xfrm>
        </p:spPr>
        <p:txBody>
          <a:bodyPr>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8">
            <a:extLst>
              <a:ext uri="{FF2B5EF4-FFF2-40B4-BE49-F238E27FC236}">
                <a16:creationId xmlns:a16="http://schemas.microsoft.com/office/drawing/2014/main" id="{0B199FFF-AC35-578C-F6FB-2956C5251F14}"/>
              </a:ext>
            </a:extLst>
          </p:cNvPr>
          <p:cNvSpPr>
            <a:spLocks noGrp="1"/>
          </p:cNvSpPr>
          <p:nvPr>
            <p:ph type="body" sz="quarter" idx="19" hasCustomPrompt="1"/>
          </p:nvPr>
        </p:nvSpPr>
        <p:spPr>
          <a:xfrm>
            <a:off x="8112224" y="1196976"/>
            <a:ext cx="3568700" cy="661322"/>
          </a:xfrm>
        </p:spPr>
        <p:txBody>
          <a:bodyPr anchor="ctr"/>
          <a:lstStyle>
            <a:lvl1pPr marL="0" indent="0">
              <a:buNone/>
              <a:defRPr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1336678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70">
          <p15:clr>
            <a:srgbClr val="FBAE40"/>
          </p15:clr>
        </p15:guide>
        <p15:guide id="2" pos="2706">
          <p15:clr>
            <a:srgbClr val="FBAE40"/>
          </p15:clr>
        </p15:guide>
        <p15:guide id="3" pos="4974">
          <p15:clr>
            <a:srgbClr val="FBAE40"/>
          </p15:clr>
        </p15:guide>
        <p15:guide id="4" pos="511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photos with descri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03C93916-EA4C-D34B-8794-BD8EBAD83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1AFBAB-FE6B-244E-B462-18CE52824C28}"/>
              </a:ext>
            </a:extLst>
          </p:cNvPr>
          <p:cNvSpPr>
            <a:spLocks noGrp="1"/>
          </p:cNvSpPr>
          <p:nvPr>
            <p:ph type="sldNum" sz="quarter" idx="12"/>
          </p:nvPr>
        </p:nvSpPr>
        <p:spPr/>
        <p:txBody>
          <a:bodyPr/>
          <a:lstStyle/>
          <a:p>
            <a:fld id="{5B64C28E-966E-6B4A-816A-311B7D0A2E6D}" type="slidenum">
              <a:rPr lang="en-US" smtClean="0"/>
              <a:t>‹#›</a:t>
            </a:fld>
            <a:endParaRPr lang="en-US"/>
          </a:p>
        </p:txBody>
      </p:sp>
      <p:sp>
        <p:nvSpPr>
          <p:cNvPr id="4" name="Picture Placeholder 9">
            <a:extLst>
              <a:ext uri="{FF2B5EF4-FFF2-40B4-BE49-F238E27FC236}">
                <a16:creationId xmlns:a16="http://schemas.microsoft.com/office/drawing/2014/main" id="{4816889A-382E-3BB7-A4AC-103B5B5554F2}"/>
              </a:ext>
            </a:extLst>
          </p:cNvPr>
          <p:cNvSpPr>
            <a:spLocks noGrp="1"/>
          </p:cNvSpPr>
          <p:nvPr>
            <p:ph type="pic" sz="quarter" idx="25" hasCustomPrompt="1"/>
          </p:nvPr>
        </p:nvSpPr>
        <p:spPr>
          <a:xfrm>
            <a:off x="511174" y="1196975"/>
            <a:ext cx="5297489" cy="2145832"/>
          </a:xfrm>
        </p:spPr>
        <p:txBody>
          <a:bodyPr anchor="ctr">
            <a:normAutofit/>
          </a:bodyPr>
          <a:lstStyle>
            <a:lvl1pPr marL="0" indent="0" algn="ctr">
              <a:buNone/>
              <a:defRPr sz="1100" b="0" cap="none" baseline="0">
                <a:solidFill>
                  <a:schemeClr val="tx1"/>
                </a:solidFill>
              </a:defRPr>
            </a:lvl1pPr>
          </a:lstStyle>
          <a:p>
            <a:r>
              <a:rPr lang="en-CA"/>
              <a:t>Picture</a:t>
            </a:r>
          </a:p>
        </p:txBody>
      </p:sp>
      <p:sp>
        <p:nvSpPr>
          <p:cNvPr id="8" name="Picture Placeholder 9">
            <a:extLst>
              <a:ext uri="{FF2B5EF4-FFF2-40B4-BE49-F238E27FC236}">
                <a16:creationId xmlns:a16="http://schemas.microsoft.com/office/drawing/2014/main" id="{29000ED0-6454-7FB4-95E5-D86697A92AFD}"/>
              </a:ext>
            </a:extLst>
          </p:cNvPr>
          <p:cNvSpPr>
            <a:spLocks noGrp="1"/>
          </p:cNvSpPr>
          <p:nvPr>
            <p:ph type="pic" sz="quarter" idx="27" hasCustomPrompt="1"/>
          </p:nvPr>
        </p:nvSpPr>
        <p:spPr>
          <a:xfrm>
            <a:off x="6385416" y="1196975"/>
            <a:ext cx="5297489" cy="2145832"/>
          </a:xfrm>
        </p:spPr>
        <p:txBody>
          <a:bodyPr anchor="ctr">
            <a:normAutofit/>
          </a:bodyPr>
          <a:lstStyle>
            <a:lvl1pPr marL="0" indent="0" algn="ctr">
              <a:buNone/>
              <a:defRPr sz="1100" b="0" cap="none" baseline="0">
                <a:solidFill>
                  <a:schemeClr val="tx1"/>
                </a:solidFill>
              </a:defRPr>
            </a:lvl1pPr>
          </a:lstStyle>
          <a:p>
            <a:r>
              <a:rPr lang="en-CA"/>
              <a:t>Picture</a:t>
            </a:r>
          </a:p>
        </p:txBody>
      </p:sp>
      <p:sp>
        <p:nvSpPr>
          <p:cNvPr id="7" name="Text Placeholder 13">
            <a:extLst>
              <a:ext uri="{FF2B5EF4-FFF2-40B4-BE49-F238E27FC236}">
                <a16:creationId xmlns:a16="http://schemas.microsoft.com/office/drawing/2014/main" id="{33868B75-953B-55DE-E4AD-821A443E2B5D}"/>
              </a:ext>
            </a:extLst>
          </p:cNvPr>
          <p:cNvSpPr>
            <a:spLocks noGrp="1"/>
          </p:cNvSpPr>
          <p:nvPr>
            <p:ph type="body" sz="quarter" idx="36" hasCustomPrompt="1"/>
          </p:nvPr>
        </p:nvSpPr>
        <p:spPr>
          <a:xfrm>
            <a:off x="509587" y="3539067"/>
            <a:ext cx="5281947" cy="2633134"/>
          </a:xfrm>
        </p:spPr>
        <p:txBody>
          <a:bodyPr>
            <a:normAutofit/>
          </a:bodyPr>
          <a:lstStyle>
            <a:lvl1pPr marL="0" indent="0">
              <a:buNone/>
              <a:defRPr lang="en-US" sz="1600" b="0" i="0" kern="1200" dirty="0">
                <a:solidFill>
                  <a:schemeClr val="accent1"/>
                </a:solidFill>
                <a:latin typeface="+mj-lt"/>
                <a:ea typeface="Microsoft GothicNeo" panose="02000300000000000000" pitchFamily="2" charset="-127"/>
                <a:cs typeface="Microsoft Sans Serif" panose="020B0604020202020204" pitchFamily="34" charset="0"/>
              </a:defRPr>
            </a:lvl1pPr>
            <a:lvl2pPr marL="179388" indent="-169863">
              <a:tabLst/>
              <a:defRPr sz="1400"/>
            </a:lvl2pPr>
            <a:lvl3pPr marL="358775" indent="-179388">
              <a:tabLst/>
              <a:defRPr sz="1200"/>
            </a:lvl3pPr>
            <a:lvl4pPr marL="533400" indent="-174625">
              <a:tabLst/>
              <a:defRPr sz="1100"/>
            </a:lvl4pPr>
            <a:lvl5pPr marL="720725" indent="-187325">
              <a:tabLst/>
              <a:defRPr sz="1100"/>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9" name="Text Placeholder 13">
            <a:extLst>
              <a:ext uri="{FF2B5EF4-FFF2-40B4-BE49-F238E27FC236}">
                <a16:creationId xmlns:a16="http://schemas.microsoft.com/office/drawing/2014/main" id="{0DFB44F4-7F25-00CD-9B5E-045404C6022C}"/>
              </a:ext>
            </a:extLst>
          </p:cNvPr>
          <p:cNvSpPr>
            <a:spLocks noGrp="1"/>
          </p:cNvSpPr>
          <p:nvPr>
            <p:ph type="body" sz="quarter" idx="37" hasCustomPrompt="1"/>
          </p:nvPr>
        </p:nvSpPr>
        <p:spPr>
          <a:xfrm>
            <a:off x="6383337" y="3539067"/>
            <a:ext cx="5281947" cy="2633134"/>
          </a:xfrm>
        </p:spPr>
        <p:txBody>
          <a:bodyPr>
            <a:normAutofit/>
          </a:bodyPr>
          <a:lstStyle>
            <a:lvl1pPr marL="0" indent="0">
              <a:buNone/>
              <a:defRPr lang="en-US" sz="1600" b="0" i="0" kern="1200" dirty="0">
                <a:solidFill>
                  <a:schemeClr val="accent1"/>
                </a:solidFill>
                <a:latin typeface="+mj-lt"/>
                <a:ea typeface="Microsoft GothicNeo" panose="02000300000000000000" pitchFamily="2" charset="-127"/>
                <a:cs typeface="Microsoft Sans Serif" panose="020B0604020202020204" pitchFamily="34" charset="0"/>
              </a:defRPr>
            </a:lvl1pPr>
            <a:lvl2pPr marL="179388" indent="-169863">
              <a:tabLst/>
              <a:defRPr sz="1400"/>
            </a:lvl2pPr>
            <a:lvl3pPr marL="358775" indent="-179388">
              <a:tabLst/>
              <a:defRPr sz="1200"/>
            </a:lvl3pPr>
            <a:lvl4pPr marL="533400" indent="-174625">
              <a:tabLst/>
              <a:defRPr sz="1100"/>
            </a:lvl4pPr>
            <a:lvl5pPr marL="720725" indent="-187325">
              <a:tabLst/>
              <a:defRPr sz="1100"/>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Tree>
    <p:extLst>
      <p:ext uri="{BB962C8B-B14F-4D97-AF65-F5344CB8AC3E}">
        <p14:creationId xmlns:p14="http://schemas.microsoft.com/office/powerpoint/2010/main" val="8579360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021">
          <p15:clr>
            <a:srgbClr val="FBAE40"/>
          </p15:clr>
        </p15:guide>
        <p15:guide id="2" pos="3659">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hree photos with descri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03C93916-EA4C-D34B-8794-BD8EBAD83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1AFBAB-FE6B-244E-B462-18CE52824C28}"/>
              </a:ext>
            </a:extLst>
          </p:cNvPr>
          <p:cNvSpPr>
            <a:spLocks noGrp="1"/>
          </p:cNvSpPr>
          <p:nvPr>
            <p:ph type="sldNum" sz="quarter" idx="12"/>
          </p:nvPr>
        </p:nvSpPr>
        <p:spPr/>
        <p:txBody>
          <a:bodyPr/>
          <a:lstStyle/>
          <a:p>
            <a:fld id="{5B64C28E-966E-6B4A-816A-311B7D0A2E6D}" type="slidenum">
              <a:rPr lang="en-US" smtClean="0"/>
              <a:t>‹#›</a:t>
            </a:fld>
            <a:endParaRPr lang="en-US"/>
          </a:p>
        </p:txBody>
      </p:sp>
      <p:sp>
        <p:nvSpPr>
          <p:cNvPr id="4" name="Picture Placeholder 9">
            <a:extLst>
              <a:ext uri="{FF2B5EF4-FFF2-40B4-BE49-F238E27FC236}">
                <a16:creationId xmlns:a16="http://schemas.microsoft.com/office/drawing/2014/main" id="{4816889A-382E-3BB7-A4AC-103B5B5554F2}"/>
              </a:ext>
            </a:extLst>
          </p:cNvPr>
          <p:cNvSpPr>
            <a:spLocks noGrp="1"/>
          </p:cNvSpPr>
          <p:nvPr>
            <p:ph type="pic" sz="quarter" idx="25" hasCustomPrompt="1"/>
          </p:nvPr>
        </p:nvSpPr>
        <p:spPr>
          <a:xfrm>
            <a:off x="511174" y="1196975"/>
            <a:ext cx="3540429" cy="2145832"/>
          </a:xfrm>
        </p:spPr>
        <p:txBody>
          <a:bodyPr anchor="ctr">
            <a:normAutofit/>
          </a:bodyPr>
          <a:lstStyle>
            <a:lvl1pPr marL="0" indent="0" algn="ctr">
              <a:buNone/>
              <a:defRPr sz="1100" b="0" cap="none" baseline="0">
                <a:solidFill>
                  <a:schemeClr val="tx1"/>
                </a:solidFill>
              </a:defRPr>
            </a:lvl1pPr>
          </a:lstStyle>
          <a:p>
            <a:r>
              <a:rPr lang="en-CA"/>
              <a:t>Picture</a:t>
            </a:r>
          </a:p>
        </p:txBody>
      </p:sp>
      <p:sp>
        <p:nvSpPr>
          <p:cNvPr id="8" name="Picture Placeholder 9">
            <a:extLst>
              <a:ext uri="{FF2B5EF4-FFF2-40B4-BE49-F238E27FC236}">
                <a16:creationId xmlns:a16="http://schemas.microsoft.com/office/drawing/2014/main" id="{29000ED0-6454-7FB4-95E5-D86697A92AFD}"/>
              </a:ext>
            </a:extLst>
          </p:cNvPr>
          <p:cNvSpPr>
            <a:spLocks noGrp="1"/>
          </p:cNvSpPr>
          <p:nvPr>
            <p:ph type="pic" sz="quarter" idx="27" hasCustomPrompt="1"/>
          </p:nvPr>
        </p:nvSpPr>
        <p:spPr>
          <a:xfrm>
            <a:off x="4327373" y="1196975"/>
            <a:ext cx="3540429" cy="2145832"/>
          </a:xfrm>
        </p:spPr>
        <p:txBody>
          <a:bodyPr anchor="ctr">
            <a:normAutofit/>
          </a:bodyPr>
          <a:lstStyle>
            <a:lvl1pPr marL="0" indent="0" algn="ctr">
              <a:buNone/>
              <a:defRPr sz="1100" b="0" cap="none" baseline="0">
                <a:solidFill>
                  <a:schemeClr val="tx1"/>
                </a:solidFill>
              </a:defRPr>
            </a:lvl1pPr>
          </a:lstStyle>
          <a:p>
            <a:r>
              <a:rPr lang="en-CA"/>
              <a:t>Picture</a:t>
            </a:r>
          </a:p>
        </p:txBody>
      </p:sp>
      <p:sp>
        <p:nvSpPr>
          <p:cNvPr id="10" name="Picture Placeholder 9">
            <a:extLst>
              <a:ext uri="{FF2B5EF4-FFF2-40B4-BE49-F238E27FC236}">
                <a16:creationId xmlns:a16="http://schemas.microsoft.com/office/drawing/2014/main" id="{3202AA8E-5586-6031-D8FC-C8934436E4AC}"/>
              </a:ext>
            </a:extLst>
          </p:cNvPr>
          <p:cNvSpPr>
            <a:spLocks noGrp="1"/>
          </p:cNvSpPr>
          <p:nvPr>
            <p:ph type="pic" sz="quarter" idx="29" hasCustomPrompt="1"/>
          </p:nvPr>
        </p:nvSpPr>
        <p:spPr>
          <a:xfrm>
            <a:off x="8143571" y="1196975"/>
            <a:ext cx="3540429" cy="2145832"/>
          </a:xfrm>
        </p:spPr>
        <p:txBody>
          <a:bodyPr anchor="ctr">
            <a:normAutofit/>
          </a:bodyPr>
          <a:lstStyle>
            <a:lvl1pPr marL="0" indent="0" algn="ctr">
              <a:buNone/>
              <a:defRPr sz="1100" b="0" cap="none" baseline="0">
                <a:solidFill>
                  <a:schemeClr val="tx1"/>
                </a:solidFill>
              </a:defRPr>
            </a:lvl1pPr>
          </a:lstStyle>
          <a:p>
            <a:r>
              <a:rPr lang="en-CA"/>
              <a:t>Picture</a:t>
            </a:r>
          </a:p>
        </p:txBody>
      </p:sp>
      <p:sp>
        <p:nvSpPr>
          <p:cNvPr id="21" name="Text Placeholder 13">
            <a:extLst>
              <a:ext uri="{FF2B5EF4-FFF2-40B4-BE49-F238E27FC236}">
                <a16:creationId xmlns:a16="http://schemas.microsoft.com/office/drawing/2014/main" id="{2634EA27-3ADA-93A1-BBE7-D73E515E9452}"/>
              </a:ext>
            </a:extLst>
          </p:cNvPr>
          <p:cNvSpPr>
            <a:spLocks noGrp="1"/>
          </p:cNvSpPr>
          <p:nvPr>
            <p:ph type="body" sz="quarter" idx="39" hasCustomPrompt="1"/>
          </p:nvPr>
        </p:nvSpPr>
        <p:spPr>
          <a:xfrm>
            <a:off x="511174" y="3539067"/>
            <a:ext cx="3562541" cy="2633134"/>
          </a:xfrm>
        </p:spPr>
        <p:txBody>
          <a:bodyPr>
            <a:normAutofit/>
          </a:bodyPr>
          <a:lstStyle>
            <a:lvl1pPr marL="0" indent="0">
              <a:buNone/>
              <a:defRPr lang="en-US" sz="1600" b="0" i="0" kern="1200" dirty="0">
                <a:solidFill>
                  <a:schemeClr val="accent1"/>
                </a:solidFill>
                <a:latin typeface="+mj-lt"/>
                <a:ea typeface="Microsoft GothicNeo" panose="02000300000000000000" pitchFamily="2" charset="-127"/>
                <a:cs typeface="Microsoft Sans Serif" panose="020B0604020202020204" pitchFamily="34" charset="0"/>
              </a:defRPr>
            </a:lvl1pPr>
            <a:lvl2pPr marL="179388" indent="-169863">
              <a:tabLst/>
              <a:defRPr sz="1400"/>
            </a:lvl2pPr>
            <a:lvl3pPr marL="358775" indent="-179388">
              <a:tabLst/>
              <a:defRPr sz="1200"/>
            </a:lvl3pPr>
            <a:lvl4pPr marL="533400" indent="-174625">
              <a:tabLst/>
              <a:defRPr sz="1100"/>
            </a:lvl4pPr>
            <a:lvl5pPr marL="720725" indent="-187325">
              <a:tabLst/>
              <a:defRPr sz="1100"/>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22" name="Text Placeholder 13">
            <a:extLst>
              <a:ext uri="{FF2B5EF4-FFF2-40B4-BE49-F238E27FC236}">
                <a16:creationId xmlns:a16="http://schemas.microsoft.com/office/drawing/2014/main" id="{12D3C1E2-01E1-4384-B2E8-961197219D99}"/>
              </a:ext>
            </a:extLst>
          </p:cNvPr>
          <p:cNvSpPr>
            <a:spLocks noGrp="1"/>
          </p:cNvSpPr>
          <p:nvPr>
            <p:ph type="body" sz="quarter" idx="40" hasCustomPrompt="1"/>
          </p:nvPr>
        </p:nvSpPr>
        <p:spPr>
          <a:xfrm>
            <a:off x="4327373" y="3539067"/>
            <a:ext cx="3562541" cy="2633134"/>
          </a:xfrm>
        </p:spPr>
        <p:txBody>
          <a:bodyPr>
            <a:normAutofit/>
          </a:bodyPr>
          <a:lstStyle>
            <a:lvl1pPr marL="0" indent="0">
              <a:buNone/>
              <a:defRPr lang="en-US" sz="1600" b="0" i="0" kern="1200" dirty="0">
                <a:solidFill>
                  <a:schemeClr val="accent1"/>
                </a:solidFill>
                <a:latin typeface="+mj-lt"/>
                <a:ea typeface="Microsoft GothicNeo" panose="02000300000000000000" pitchFamily="2" charset="-127"/>
                <a:cs typeface="Microsoft Sans Serif" panose="020B0604020202020204" pitchFamily="34" charset="0"/>
              </a:defRPr>
            </a:lvl1pPr>
            <a:lvl2pPr marL="179388" indent="-169863">
              <a:tabLst/>
              <a:defRPr sz="1400"/>
            </a:lvl2pPr>
            <a:lvl3pPr marL="358775" indent="-179388">
              <a:tabLst/>
              <a:defRPr sz="1200"/>
            </a:lvl3pPr>
            <a:lvl4pPr marL="533400" indent="-174625">
              <a:tabLst/>
              <a:defRPr sz="1100"/>
            </a:lvl4pPr>
            <a:lvl5pPr marL="720725" indent="-187325">
              <a:tabLst/>
              <a:defRPr sz="1100"/>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23" name="Text Placeholder 13">
            <a:extLst>
              <a:ext uri="{FF2B5EF4-FFF2-40B4-BE49-F238E27FC236}">
                <a16:creationId xmlns:a16="http://schemas.microsoft.com/office/drawing/2014/main" id="{1D41243C-B4B2-E990-4F59-384FE30691DF}"/>
              </a:ext>
            </a:extLst>
          </p:cNvPr>
          <p:cNvSpPr>
            <a:spLocks noGrp="1"/>
          </p:cNvSpPr>
          <p:nvPr>
            <p:ph type="body" sz="quarter" idx="41" hasCustomPrompt="1"/>
          </p:nvPr>
        </p:nvSpPr>
        <p:spPr>
          <a:xfrm>
            <a:off x="8143571" y="3539067"/>
            <a:ext cx="3562541" cy="2633134"/>
          </a:xfrm>
        </p:spPr>
        <p:txBody>
          <a:bodyPr>
            <a:normAutofit/>
          </a:bodyPr>
          <a:lstStyle>
            <a:lvl1pPr marL="0" indent="0">
              <a:buNone/>
              <a:defRPr lang="en-US" sz="1600" b="0" i="0" kern="1200" dirty="0">
                <a:solidFill>
                  <a:schemeClr val="accent1"/>
                </a:solidFill>
                <a:latin typeface="+mj-lt"/>
                <a:ea typeface="Microsoft GothicNeo" panose="02000300000000000000" pitchFamily="2" charset="-127"/>
                <a:cs typeface="Microsoft Sans Serif" panose="020B0604020202020204" pitchFamily="34" charset="0"/>
              </a:defRPr>
            </a:lvl1pPr>
            <a:lvl2pPr marL="179388" indent="-169863">
              <a:tabLst/>
              <a:defRPr sz="1400"/>
            </a:lvl2pPr>
            <a:lvl3pPr marL="358775" indent="-179388">
              <a:tabLst/>
              <a:defRPr sz="1200"/>
            </a:lvl3pPr>
            <a:lvl4pPr marL="533400" indent="-174625">
              <a:tabLst/>
              <a:defRPr sz="1100"/>
            </a:lvl4pPr>
            <a:lvl5pPr marL="720725" indent="-187325">
              <a:tabLst/>
              <a:defRPr sz="1100"/>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Tree>
    <p:extLst>
      <p:ext uri="{BB962C8B-B14F-4D97-AF65-F5344CB8AC3E}">
        <p14:creationId xmlns:p14="http://schemas.microsoft.com/office/powerpoint/2010/main" val="3580542900"/>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our photos with descri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03C93916-EA4C-D34B-8794-BD8EBAD83D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1AFBAB-FE6B-244E-B462-18CE52824C28}"/>
              </a:ext>
            </a:extLst>
          </p:cNvPr>
          <p:cNvSpPr>
            <a:spLocks noGrp="1"/>
          </p:cNvSpPr>
          <p:nvPr>
            <p:ph type="sldNum" sz="quarter" idx="12"/>
          </p:nvPr>
        </p:nvSpPr>
        <p:spPr/>
        <p:txBody>
          <a:bodyPr/>
          <a:lstStyle/>
          <a:p>
            <a:fld id="{5B64C28E-966E-6B4A-816A-311B7D0A2E6D}" type="slidenum">
              <a:rPr lang="en-US" smtClean="0"/>
              <a:t>‹#›</a:t>
            </a:fld>
            <a:endParaRPr lang="en-US"/>
          </a:p>
        </p:txBody>
      </p:sp>
      <p:sp>
        <p:nvSpPr>
          <p:cNvPr id="4" name="Picture Placeholder 9">
            <a:extLst>
              <a:ext uri="{FF2B5EF4-FFF2-40B4-BE49-F238E27FC236}">
                <a16:creationId xmlns:a16="http://schemas.microsoft.com/office/drawing/2014/main" id="{4816889A-382E-3BB7-A4AC-103B5B5554F2}"/>
              </a:ext>
            </a:extLst>
          </p:cNvPr>
          <p:cNvSpPr>
            <a:spLocks noGrp="1"/>
          </p:cNvSpPr>
          <p:nvPr>
            <p:ph type="pic" sz="quarter" idx="25" hasCustomPrompt="1"/>
          </p:nvPr>
        </p:nvSpPr>
        <p:spPr>
          <a:xfrm>
            <a:off x="511175" y="1196975"/>
            <a:ext cx="2474234" cy="2145832"/>
          </a:xfrm>
        </p:spPr>
        <p:txBody>
          <a:bodyPr anchor="ctr">
            <a:normAutofit/>
          </a:bodyPr>
          <a:lstStyle>
            <a:lvl1pPr marL="0" indent="0" algn="ctr">
              <a:buNone/>
              <a:defRPr sz="1100" b="0" cap="none" baseline="0">
                <a:solidFill>
                  <a:schemeClr val="tx1"/>
                </a:solidFill>
              </a:defRPr>
            </a:lvl1pPr>
          </a:lstStyle>
          <a:p>
            <a:r>
              <a:rPr lang="en-CA"/>
              <a:t>Picture</a:t>
            </a:r>
          </a:p>
        </p:txBody>
      </p:sp>
      <p:sp>
        <p:nvSpPr>
          <p:cNvPr id="8" name="Picture Placeholder 9">
            <a:extLst>
              <a:ext uri="{FF2B5EF4-FFF2-40B4-BE49-F238E27FC236}">
                <a16:creationId xmlns:a16="http://schemas.microsoft.com/office/drawing/2014/main" id="{29000ED0-6454-7FB4-95E5-D86697A92AFD}"/>
              </a:ext>
            </a:extLst>
          </p:cNvPr>
          <p:cNvSpPr>
            <a:spLocks noGrp="1"/>
          </p:cNvSpPr>
          <p:nvPr>
            <p:ph type="pic" sz="quarter" idx="27" hasCustomPrompt="1"/>
          </p:nvPr>
        </p:nvSpPr>
        <p:spPr>
          <a:xfrm>
            <a:off x="3410401" y="1196975"/>
            <a:ext cx="2474234" cy="2145832"/>
          </a:xfrm>
        </p:spPr>
        <p:txBody>
          <a:bodyPr anchor="ctr">
            <a:normAutofit/>
          </a:bodyPr>
          <a:lstStyle>
            <a:lvl1pPr marL="0" indent="0" algn="ctr">
              <a:buNone/>
              <a:defRPr sz="1100" b="0" cap="none" baseline="0">
                <a:solidFill>
                  <a:schemeClr val="tx1"/>
                </a:solidFill>
              </a:defRPr>
            </a:lvl1pPr>
          </a:lstStyle>
          <a:p>
            <a:r>
              <a:rPr lang="en-CA"/>
              <a:t>Picture</a:t>
            </a:r>
          </a:p>
        </p:txBody>
      </p:sp>
      <p:sp>
        <p:nvSpPr>
          <p:cNvPr id="10" name="Picture Placeholder 9">
            <a:extLst>
              <a:ext uri="{FF2B5EF4-FFF2-40B4-BE49-F238E27FC236}">
                <a16:creationId xmlns:a16="http://schemas.microsoft.com/office/drawing/2014/main" id="{3202AA8E-5586-6031-D8FC-C8934436E4AC}"/>
              </a:ext>
            </a:extLst>
          </p:cNvPr>
          <p:cNvSpPr>
            <a:spLocks noGrp="1"/>
          </p:cNvSpPr>
          <p:nvPr>
            <p:ph type="pic" sz="quarter" idx="29" hasCustomPrompt="1"/>
          </p:nvPr>
        </p:nvSpPr>
        <p:spPr>
          <a:xfrm>
            <a:off x="6309627" y="1196975"/>
            <a:ext cx="2474234" cy="2145832"/>
          </a:xfrm>
        </p:spPr>
        <p:txBody>
          <a:bodyPr anchor="ctr">
            <a:normAutofit/>
          </a:bodyPr>
          <a:lstStyle>
            <a:lvl1pPr marL="0" indent="0" algn="ctr">
              <a:buNone/>
              <a:defRPr sz="1100" b="0" cap="none" baseline="0">
                <a:solidFill>
                  <a:schemeClr val="tx1"/>
                </a:solidFill>
              </a:defRPr>
            </a:lvl1pPr>
          </a:lstStyle>
          <a:p>
            <a:r>
              <a:rPr lang="en-CA"/>
              <a:t>Picture</a:t>
            </a:r>
          </a:p>
        </p:txBody>
      </p:sp>
      <p:sp>
        <p:nvSpPr>
          <p:cNvPr id="12" name="Picture Placeholder 9">
            <a:extLst>
              <a:ext uri="{FF2B5EF4-FFF2-40B4-BE49-F238E27FC236}">
                <a16:creationId xmlns:a16="http://schemas.microsoft.com/office/drawing/2014/main" id="{A03B8240-3981-5289-21A2-99E72874D230}"/>
              </a:ext>
            </a:extLst>
          </p:cNvPr>
          <p:cNvSpPr>
            <a:spLocks noGrp="1"/>
          </p:cNvSpPr>
          <p:nvPr>
            <p:ph type="pic" sz="quarter" idx="31" hasCustomPrompt="1"/>
          </p:nvPr>
        </p:nvSpPr>
        <p:spPr>
          <a:xfrm>
            <a:off x="9208853" y="1196975"/>
            <a:ext cx="2474234" cy="2145832"/>
          </a:xfrm>
        </p:spPr>
        <p:txBody>
          <a:bodyPr anchor="ctr">
            <a:normAutofit/>
          </a:bodyPr>
          <a:lstStyle>
            <a:lvl1pPr marL="0" indent="0" algn="ctr">
              <a:buNone/>
              <a:defRPr sz="1100" b="0" cap="none" baseline="0">
                <a:solidFill>
                  <a:schemeClr val="tx1"/>
                </a:solidFill>
              </a:defRPr>
            </a:lvl1pPr>
          </a:lstStyle>
          <a:p>
            <a:r>
              <a:rPr lang="en-CA"/>
              <a:t>Picture</a:t>
            </a:r>
          </a:p>
        </p:txBody>
      </p:sp>
      <p:sp>
        <p:nvSpPr>
          <p:cNvPr id="18" name="Text Placeholder 13">
            <a:extLst>
              <a:ext uri="{FF2B5EF4-FFF2-40B4-BE49-F238E27FC236}">
                <a16:creationId xmlns:a16="http://schemas.microsoft.com/office/drawing/2014/main" id="{58F753F5-68C7-9FD8-34C7-BCD5F61B6CEF}"/>
              </a:ext>
            </a:extLst>
          </p:cNvPr>
          <p:cNvSpPr>
            <a:spLocks noGrp="1"/>
          </p:cNvSpPr>
          <p:nvPr>
            <p:ph type="body" sz="quarter" idx="40" hasCustomPrompt="1"/>
          </p:nvPr>
        </p:nvSpPr>
        <p:spPr>
          <a:xfrm>
            <a:off x="511175" y="3539067"/>
            <a:ext cx="2475866" cy="2633134"/>
          </a:xfrm>
        </p:spPr>
        <p:txBody>
          <a:bodyPr>
            <a:normAutofit/>
          </a:bodyPr>
          <a:lstStyle>
            <a:lvl1pPr marL="0" indent="0">
              <a:buNone/>
              <a:defRPr lang="en-US" sz="1600" b="0" i="0" kern="1200" dirty="0">
                <a:solidFill>
                  <a:schemeClr val="accent1"/>
                </a:solidFill>
                <a:latin typeface="+mj-lt"/>
                <a:ea typeface="Microsoft GothicNeo" panose="02000300000000000000" pitchFamily="2" charset="-127"/>
                <a:cs typeface="Microsoft Sans Serif" panose="020B0604020202020204" pitchFamily="34" charset="0"/>
              </a:defRPr>
            </a:lvl1pPr>
            <a:lvl2pPr marL="179388" indent="-169863">
              <a:tabLst/>
              <a:defRPr sz="1400"/>
            </a:lvl2pPr>
            <a:lvl3pPr marL="358775" indent="-179388">
              <a:tabLst/>
              <a:defRPr sz="1200"/>
            </a:lvl3pPr>
            <a:lvl4pPr marL="533400" indent="-174625">
              <a:tabLst/>
              <a:defRPr sz="1100"/>
            </a:lvl4pPr>
            <a:lvl5pPr marL="720725" indent="-187325">
              <a:tabLst/>
              <a:defRPr sz="1100"/>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23" name="Text Placeholder 13">
            <a:extLst>
              <a:ext uri="{FF2B5EF4-FFF2-40B4-BE49-F238E27FC236}">
                <a16:creationId xmlns:a16="http://schemas.microsoft.com/office/drawing/2014/main" id="{7FE1E20D-122D-D417-D676-1D8E588C67BA}"/>
              </a:ext>
            </a:extLst>
          </p:cNvPr>
          <p:cNvSpPr>
            <a:spLocks noGrp="1"/>
          </p:cNvSpPr>
          <p:nvPr>
            <p:ph type="body" sz="quarter" idx="41" hasCustomPrompt="1"/>
          </p:nvPr>
        </p:nvSpPr>
        <p:spPr>
          <a:xfrm>
            <a:off x="3410401" y="3539067"/>
            <a:ext cx="2475866" cy="2633134"/>
          </a:xfrm>
        </p:spPr>
        <p:txBody>
          <a:bodyPr>
            <a:normAutofit/>
          </a:bodyPr>
          <a:lstStyle>
            <a:lvl1pPr marL="0" indent="0">
              <a:buNone/>
              <a:defRPr lang="en-US" sz="1600" b="0" i="0" kern="1200" dirty="0">
                <a:solidFill>
                  <a:schemeClr val="accent1"/>
                </a:solidFill>
                <a:latin typeface="+mj-lt"/>
                <a:ea typeface="Microsoft GothicNeo" panose="02000300000000000000" pitchFamily="2" charset="-127"/>
                <a:cs typeface="Microsoft Sans Serif" panose="020B0604020202020204" pitchFamily="34" charset="0"/>
              </a:defRPr>
            </a:lvl1pPr>
            <a:lvl2pPr marL="179388" indent="-169863">
              <a:tabLst/>
              <a:defRPr sz="1400"/>
            </a:lvl2pPr>
            <a:lvl3pPr marL="358775" indent="-179388">
              <a:tabLst/>
              <a:defRPr sz="1200"/>
            </a:lvl3pPr>
            <a:lvl4pPr marL="533400" indent="-174625">
              <a:tabLst/>
              <a:defRPr sz="1100"/>
            </a:lvl4pPr>
            <a:lvl5pPr marL="720725" indent="-187325">
              <a:tabLst/>
              <a:defRPr sz="1100"/>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24" name="Text Placeholder 13">
            <a:extLst>
              <a:ext uri="{FF2B5EF4-FFF2-40B4-BE49-F238E27FC236}">
                <a16:creationId xmlns:a16="http://schemas.microsoft.com/office/drawing/2014/main" id="{C5190850-2326-3B64-B3F6-A0E4C8E33E8D}"/>
              </a:ext>
            </a:extLst>
          </p:cNvPr>
          <p:cNvSpPr>
            <a:spLocks noGrp="1"/>
          </p:cNvSpPr>
          <p:nvPr>
            <p:ph type="body" sz="quarter" idx="42" hasCustomPrompt="1"/>
          </p:nvPr>
        </p:nvSpPr>
        <p:spPr>
          <a:xfrm>
            <a:off x="6309627" y="3539067"/>
            <a:ext cx="2475866" cy="2633134"/>
          </a:xfrm>
        </p:spPr>
        <p:txBody>
          <a:bodyPr>
            <a:normAutofit/>
          </a:bodyPr>
          <a:lstStyle>
            <a:lvl1pPr marL="0" indent="0">
              <a:buNone/>
              <a:defRPr lang="en-US" sz="1600" b="0" i="0" kern="1200" dirty="0">
                <a:solidFill>
                  <a:schemeClr val="accent1"/>
                </a:solidFill>
                <a:latin typeface="+mj-lt"/>
                <a:ea typeface="Microsoft GothicNeo" panose="02000300000000000000" pitchFamily="2" charset="-127"/>
                <a:cs typeface="Microsoft Sans Serif" panose="020B0604020202020204" pitchFamily="34" charset="0"/>
              </a:defRPr>
            </a:lvl1pPr>
            <a:lvl2pPr marL="179388" indent="-169863">
              <a:tabLst/>
              <a:defRPr sz="1400"/>
            </a:lvl2pPr>
            <a:lvl3pPr marL="358775" indent="-179388">
              <a:tabLst/>
              <a:defRPr sz="1200"/>
            </a:lvl3pPr>
            <a:lvl4pPr marL="533400" indent="-174625">
              <a:tabLst/>
              <a:defRPr sz="1100"/>
            </a:lvl4pPr>
            <a:lvl5pPr marL="720725" indent="-187325">
              <a:tabLst/>
              <a:defRPr sz="1100"/>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
        <p:nvSpPr>
          <p:cNvPr id="25" name="Text Placeholder 13">
            <a:extLst>
              <a:ext uri="{FF2B5EF4-FFF2-40B4-BE49-F238E27FC236}">
                <a16:creationId xmlns:a16="http://schemas.microsoft.com/office/drawing/2014/main" id="{C5477540-DB41-63E4-4C19-ECC2BD3B9C1C}"/>
              </a:ext>
            </a:extLst>
          </p:cNvPr>
          <p:cNvSpPr>
            <a:spLocks noGrp="1"/>
          </p:cNvSpPr>
          <p:nvPr>
            <p:ph type="body" sz="quarter" idx="43" hasCustomPrompt="1"/>
          </p:nvPr>
        </p:nvSpPr>
        <p:spPr>
          <a:xfrm>
            <a:off x="9208853" y="3539067"/>
            <a:ext cx="2475866" cy="2633134"/>
          </a:xfrm>
        </p:spPr>
        <p:txBody>
          <a:bodyPr>
            <a:normAutofit/>
          </a:bodyPr>
          <a:lstStyle>
            <a:lvl1pPr marL="0" indent="0">
              <a:buNone/>
              <a:defRPr lang="en-US" sz="1600" b="0" i="0" kern="1200" dirty="0">
                <a:solidFill>
                  <a:schemeClr val="accent1"/>
                </a:solidFill>
                <a:latin typeface="+mj-lt"/>
                <a:ea typeface="Microsoft GothicNeo" panose="02000300000000000000" pitchFamily="2" charset="-127"/>
                <a:cs typeface="Microsoft Sans Serif" panose="020B0604020202020204" pitchFamily="34" charset="0"/>
              </a:defRPr>
            </a:lvl1pPr>
            <a:lvl2pPr marL="179388" indent="-169863">
              <a:tabLst/>
              <a:defRPr sz="1400"/>
            </a:lvl2pPr>
            <a:lvl3pPr marL="358775" indent="-179388">
              <a:tabLst/>
              <a:defRPr sz="1200"/>
            </a:lvl3pPr>
            <a:lvl4pPr marL="533400" indent="-174625">
              <a:tabLst/>
              <a:defRPr sz="1100"/>
            </a:lvl4pPr>
            <a:lvl5pPr marL="720725" indent="-187325">
              <a:tabLst/>
              <a:defRPr sz="1100"/>
            </a:lvl5pPr>
          </a:lstStyle>
          <a:p>
            <a:pPr marL="0" lvl="0" indent="0" algn="l" defTabSz="914400" rtl="0" eaLnBrk="1" latinLnBrk="0" hangingPunct="1">
              <a:lnSpc>
                <a:spcPct val="95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5000"/>
              </a:lnSpc>
              <a:spcBef>
                <a:spcPts val="1000"/>
              </a:spcBef>
              <a:buFont typeface="Arial" panose="020B0604020202020204" pitchFamily="34" charset="0"/>
              <a:buNone/>
            </a:pPr>
            <a:r>
              <a:rPr lang="en-US"/>
              <a:t>Second level</a:t>
            </a:r>
          </a:p>
          <a:p>
            <a:pPr marL="0" lvl="2" indent="0" algn="l" defTabSz="914400" rtl="0" eaLnBrk="1" latinLnBrk="0" hangingPunct="1">
              <a:lnSpc>
                <a:spcPct val="95000"/>
              </a:lnSpc>
              <a:spcBef>
                <a:spcPts val="1000"/>
              </a:spcBef>
              <a:buFont typeface="Arial" panose="020B0604020202020204" pitchFamily="34" charset="0"/>
              <a:buNone/>
            </a:pPr>
            <a:r>
              <a:rPr lang="en-US"/>
              <a:t>Third level</a:t>
            </a:r>
          </a:p>
          <a:p>
            <a:pPr marL="0" lvl="3" indent="0" algn="l" defTabSz="914400" rtl="0" eaLnBrk="1" latinLnBrk="0" hangingPunct="1">
              <a:lnSpc>
                <a:spcPct val="95000"/>
              </a:lnSpc>
              <a:spcBef>
                <a:spcPts val="1000"/>
              </a:spcBef>
              <a:buFont typeface="Arial" panose="020B0604020202020204" pitchFamily="34" charset="0"/>
              <a:buNone/>
            </a:pPr>
            <a:r>
              <a:rPr lang="en-US"/>
              <a:t>Fourth level</a:t>
            </a:r>
          </a:p>
          <a:p>
            <a:pPr marL="0" lvl="4" indent="0" algn="l" defTabSz="914400" rtl="0" eaLnBrk="1" latinLnBrk="0" hangingPunct="1">
              <a:lnSpc>
                <a:spcPct val="95000"/>
              </a:lnSpc>
              <a:spcBef>
                <a:spcPts val="1000"/>
              </a:spcBef>
              <a:buFont typeface="Arial" panose="020B0604020202020204" pitchFamily="34" charset="0"/>
              <a:buNone/>
            </a:pPr>
            <a:r>
              <a:rPr lang="en-US"/>
              <a:t>Fifth level</a:t>
            </a:r>
            <a:endParaRPr lang="en-CA"/>
          </a:p>
        </p:txBody>
      </p:sp>
    </p:spTree>
    <p:extLst>
      <p:ext uri="{BB962C8B-B14F-4D97-AF65-F5344CB8AC3E}">
        <p14:creationId xmlns:p14="http://schemas.microsoft.com/office/powerpoint/2010/main" val="3255298075"/>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Left Image and Stats">
    <p:bg>
      <p:bgRef idx="1001">
        <a:schemeClr val="bg1"/>
      </p:bgRef>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DBDB819-5BBB-9D82-F228-DFBB669D9B1B}"/>
              </a:ext>
            </a:extLst>
          </p:cNvPr>
          <p:cNvSpPr>
            <a:spLocks noGrp="1"/>
          </p:cNvSpPr>
          <p:nvPr>
            <p:ph type="pic" sz="quarter" idx="13"/>
          </p:nvPr>
        </p:nvSpPr>
        <p:spPr>
          <a:xfrm>
            <a:off x="0" y="0"/>
            <a:ext cx="5808663" cy="6858000"/>
          </a:xfrm>
          <a:solidFill>
            <a:schemeClr val="bg1"/>
          </a:solidFill>
        </p:spPr>
        <p:txBody>
          <a:bodyPr anchor="ctr">
            <a:normAutofit/>
          </a:bodyPr>
          <a:lstStyle>
            <a:lvl1pPr marL="0" indent="0" algn="ctr">
              <a:buNone/>
              <a:defRPr sz="1400" cap="none" baseline="0">
                <a:solidFill>
                  <a:schemeClr val="tx1"/>
                </a:solidFill>
              </a:defRPr>
            </a:lvl1pPr>
          </a:lstStyle>
          <a:p>
            <a:r>
              <a:rPr lang="en-US"/>
              <a:t>Click icon to add picture</a:t>
            </a:r>
            <a:endParaRPr lang="en-CA"/>
          </a:p>
        </p:txBody>
      </p:sp>
      <p:sp>
        <p:nvSpPr>
          <p:cNvPr id="3" name="Title 2">
            <a:extLst>
              <a:ext uri="{FF2B5EF4-FFF2-40B4-BE49-F238E27FC236}">
                <a16:creationId xmlns:a16="http://schemas.microsoft.com/office/drawing/2014/main" id="{9322E780-9EE0-9FE2-C003-648BC6CE96D2}"/>
              </a:ext>
            </a:extLst>
          </p:cNvPr>
          <p:cNvSpPr>
            <a:spLocks noGrp="1"/>
          </p:cNvSpPr>
          <p:nvPr>
            <p:ph type="title" hasCustomPrompt="1"/>
          </p:nvPr>
        </p:nvSpPr>
        <p:spPr>
          <a:xfrm>
            <a:off x="6383338" y="333375"/>
            <a:ext cx="5293282" cy="647701"/>
          </a:xfrm>
        </p:spPr>
        <p:txBody>
          <a:bodyPr/>
          <a:lstStyle/>
          <a:p>
            <a:r>
              <a:rPr lang="en-US"/>
              <a:t>Click to edit master title style</a:t>
            </a:r>
            <a:endParaRPr lang="en-CA"/>
          </a:p>
        </p:txBody>
      </p:sp>
      <p:sp>
        <p:nvSpPr>
          <p:cNvPr id="18" name="Footer Placeholder 4">
            <a:extLst>
              <a:ext uri="{FF2B5EF4-FFF2-40B4-BE49-F238E27FC236}">
                <a16:creationId xmlns:a16="http://schemas.microsoft.com/office/drawing/2014/main" id="{26782DD8-6DF0-AD9E-845D-C0263B708CBC}"/>
              </a:ext>
            </a:extLst>
          </p:cNvPr>
          <p:cNvSpPr>
            <a:spLocks noGrp="1"/>
          </p:cNvSpPr>
          <p:nvPr>
            <p:ph type="ftr" sz="quarter" idx="11"/>
          </p:nvPr>
        </p:nvSpPr>
        <p:spPr>
          <a:xfrm>
            <a:off x="6383338" y="6176010"/>
            <a:ext cx="5300662" cy="205740"/>
          </a:xfrm>
        </p:spPr>
        <p:txBody>
          <a:bodyPr anchor="b"/>
          <a:lstStyle>
            <a:lvl1pPr algn="r">
              <a:defRPr/>
            </a:lvl1pPr>
          </a:lstStyle>
          <a:p>
            <a:endParaRPr lang="en-US"/>
          </a:p>
        </p:txBody>
      </p:sp>
      <p:sp>
        <p:nvSpPr>
          <p:cNvPr id="20" name="Text Placeholder 7">
            <a:extLst>
              <a:ext uri="{FF2B5EF4-FFF2-40B4-BE49-F238E27FC236}">
                <a16:creationId xmlns:a16="http://schemas.microsoft.com/office/drawing/2014/main" id="{FC47ADDD-242D-32D6-6CE5-1D5CFF5CAC11}"/>
              </a:ext>
            </a:extLst>
          </p:cNvPr>
          <p:cNvSpPr>
            <a:spLocks noGrp="1"/>
          </p:cNvSpPr>
          <p:nvPr>
            <p:ph type="body" sz="quarter" idx="14" hasCustomPrompt="1"/>
          </p:nvPr>
        </p:nvSpPr>
        <p:spPr>
          <a:xfrm>
            <a:off x="6383339" y="1196974"/>
            <a:ext cx="5289550" cy="1107314"/>
          </a:xfrm>
        </p:spPr>
        <p:txBody>
          <a:bodyPr anchor="ctr">
            <a:noAutofit/>
          </a:bodyPr>
          <a:lstStyle>
            <a:lvl1pPr marL="0" indent="0">
              <a:buNone/>
              <a:defRPr lang="en-US" sz="4000" b="1" i="0" kern="1200" dirty="0" smtClean="0">
                <a:solidFill>
                  <a:schemeClr val="accent1"/>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6350" indent="0">
              <a:buNone/>
              <a:tabLst/>
              <a:defRPr sz="1600"/>
            </a:lvl2pPr>
          </a:lstStyle>
          <a:p>
            <a:pPr lvl="0"/>
            <a:r>
              <a:rPr lang="en-US"/>
              <a:t>XX%</a:t>
            </a:r>
          </a:p>
          <a:p>
            <a:pPr lvl="1"/>
            <a:r>
              <a:rPr lang="en-US"/>
              <a:t>Second level</a:t>
            </a:r>
          </a:p>
        </p:txBody>
      </p:sp>
      <p:sp>
        <p:nvSpPr>
          <p:cNvPr id="21" name="Text Placeholder 7">
            <a:extLst>
              <a:ext uri="{FF2B5EF4-FFF2-40B4-BE49-F238E27FC236}">
                <a16:creationId xmlns:a16="http://schemas.microsoft.com/office/drawing/2014/main" id="{25CDF1C7-B904-E7DB-C868-2533D4CDFFF1}"/>
              </a:ext>
            </a:extLst>
          </p:cNvPr>
          <p:cNvSpPr>
            <a:spLocks noGrp="1"/>
          </p:cNvSpPr>
          <p:nvPr>
            <p:ph type="body" sz="quarter" idx="15" hasCustomPrompt="1"/>
          </p:nvPr>
        </p:nvSpPr>
        <p:spPr>
          <a:xfrm>
            <a:off x="6383339" y="2410032"/>
            <a:ext cx="5289550" cy="1107314"/>
          </a:xfrm>
        </p:spPr>
        <p:txBody>
          <a:bodyPr anchor="ctr">
            <a:noAutofit/>
          </a:bodyPr>
          <a:lstStyle>
            <a:lvl1pPr marL="0" indent="0">
              <a:buNone/>
              <a:defRPr lang="en-US" sz="4000" b="1" i="0" kern="1200" dirty="0" smtClean="0">
                <a:solidFill>
                  <a:schemeClr val="accent1"/>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6350" indent="0">
              <a:buNone/>
              <a:tabLst/>
              <a:defRPr lang="en-US" sz="1600" b="0" i="0" kern="1200">
                <a:solidFill>
                  <a:schemeClr val="tx1"/>
                </a:solidFill>
                <a:latin typeface="+mj-lt"/>
                <a:ea typeface="Microsoft GothicNeo" panose="02000300000000000000" pitchFamily="2" charset="-127"/>
                <a:cs typeface="Microsoft Sans Serif" panose="020B0604020202020204" pitchFamily="34" charset="0"/>
              </a:defRPr>
            </a:lvl2pPr>
          </a:lstStyle>
          <a:p>
            <a:pPr lvl="0"/>
            <a:r>
              <a:rPr lang="en-US"/>
              <a:t>XX%</a:t>
            </a:r>
          </a:p>
          <a:p>
            <a:pPr marL="6350" lvl="1" indent="0" algn="l" defTabSz="914400" rtl="0" eaLnBrk="1" latinLnBrk="0" hangingPunct="1">
              <a:lnSpc>
                <a:spcPct val="95000"/>
              </a:lnSpc>
              <a:spcBef>
                <a:spcPts val="500"/>
              </a:spcBef>
              <a:buFont typeface="Arial" panose="020B0604020202020204" pitchFamily="34" charset="0"/>
              <a:buNone/>
              <a:tabLst/>
            </a:pPr>
            <a:r>
              <a:rPr lang="en-US"/>
              <a:t>Second level</a:t>
            </a:r>
          </a:p>
        </p:txBody>
      </p:sp>
      <p:sp>
        <p:nvSpPr>
          <p:cNvPr id="22" name="Text Placeholder 7">
            <a:extLst>
              <a:ext uri="{FF2B5EF4-FFF2-40B4-BE49-F238E27FC236}">
                <a16:creationId xmlns:a16="http://schemas.microsoft.com/office/drawing/2014/main" id="{A9A587AD-6D7E-20A8-4F7D-1783688F2241}"/>
              </a:ext>
            </a:extLst>
          </p:cNvPr>
          <p:cNvSpPr>
            <a:spLocks noGrp="1"/>
          </p:cNvSpPr>
          <p:nvPr>
            <p:ph type="body" sz="quarter" idx="16" hasCustomPrompt="1"/>
          </p:nvPr>
        </p:nvSpPr>
        <p:spPr>
          <a:xfrm>
            <a:off x="6383339" y="3623090"/>
            <a:ext cx="5289550" cy="1107314"/>
          </a:xfrm>
        </p:spPr>
        <p:txBody>
          <a:bodyPr anchor="ctr">
            <a:noAutofit/>
          </a:bodyPr>
          <a:lstStyle>
            <a:lvl1pPr marL="0" indent="0">
              <a:buNone/>
              <a:defRPr lang="en-US" sz="4000" b="1" i="0" kern="1200" dirty="0" smtClean="0">
                <a:solidFill>
                  <a:schemeClr val="accent1"/>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6350" indent="0">
              <a:buNone/>
              <a:tabLst/>
              <a:defRPr lang="en-US" sz="1600" b="0" i="0" kern="1200">
                <a:solidFill>
                  <a:schemeClr val="tx1"/>
                </a:solidFill>
                <a:latin typeface="+mj-lt"/>
                <a:ea typeface="Microsoft GothicNeo" panose="02000300000000000000" pitchFamily="2" charset="-127"/>
                <a:cs typeface="Microsoft Sans Serif" panose="020B0604020202020204" pitchFamily="34" charset="0"/>
              </a:defRPr>
            </a:lvl2pPr>
          </a:lstStyle>
          <a:p>
            <a:pPr lvl="0"/>
            <a:r>
              <a:rPr lang="en-US"/>
              <a:t>XX%</a:t>
            </a:r>
          </a:p>
          <a:p>
            <a:pPr marL="6350" lvl="1" indent="0" algn="l" defTabSz="914400" rtl="0" eaLnBrk="1" latinLnBrk="0" hangingPunct="1">
              <a:lnSpc>
                <a:spcPct val="95000"/>
              </a:lnSpc>
              <a:spcBef>
                <a:spcPts val="500"/>
              </a:spcBef>
              <a:buFont typeface="Arial" panose="020B0604020202020204" pitchFamily="34" charset="0"/>
              <a:buNone/>
              <a:tabLst/>
            </a:pPr>
            <a:r>
              <a:rPr lang="en-US"/>
              <a:t>Second level</a:t>
            </a:r>
          </a:p>
        </p:txBody>
      </p:sp>
      <p:sp>
        <p:nvSpPr>
          <p:cNvPr id="23" name="Text Placeholder 7">
            <a:extLst>
              <a:ext uri="{FF2B5EF4-FFF2-40B4-BE49-F238E27FC236}">
                <a16:creationId xmlns:a16="http://schemas.microsoft.com/office/drawing/2014/main" id="{F51597E8-64A4-5EE6-3036-2E5791169107}"/>
              </a:ext>
            </a:extLst>
          </p:cNvPr>
          <p:cNvSpPr>
            <a:spLocks noGrp="1"/>
          </p:cNvSpPr>
          <p:nvPr>
            <p:ph type="body" sz="quarter" idx="17" hasCustomPrompt="1"/>
          </p:nvPr>
        </p:nvSpPr>
        <p:spPr>
          <a:xfrm>
            <a:off x="6383339" y="4836148"/>
            <a:ext cx="5289550" cy="1107314"/>
          </a:xfrm>
        </p:spPr>
        <p:txBody>
          <a:bodyPr anchor="ctr">
            <a:noAutofit/>
          </a:bodyPr>
          <a:lstStyle>
            <a:lvl1pPr marL="0" indent="0">
              <a:buNone/>
              <a:defRPr lang="en-US" sz="4000" b="1" i="0" kern="1200" dirty="0" smtClean="0">
                <a:solidFill>
                  <a:schemeClr val="accent1"/>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6350" indent="0">
              <a:buNone/>
              <a:tabLst/>
              <a:defRPr lang="en-US" sz="1600" b="0" i="0" kern="1200">
                <a:solidFill>
                  <a:schemeClr val="tx1"/>
                </a:solidFill>
                <a:latin typeface="+mj-lt"/>
                <a:ea typeface="Microsoft GothicNeo" panose="02000300000000000000" pitchFamily="2" charset="-127"/>
                <a:cs typeface="Microsoft Sans Serif" panose="020B0604020202020204" pitchFamily="34" charset="0"/>
              </a:defRPr>
            </a:lvl2pPr>
          </a:lstStyle>
          <a:p>
            <a:pPr lvl="0"/>
            <a:r>
              <a:rPr lang="en-US"/>
              <a:t>XX%</a:t>
            </a:r>
          </a:p>
          <a:p>
            <a:pPr marL="6350" lvl="1" indent="0" algn="l" defTabSz="914400" rtl="0" eaLnBrk="1" latinLnBrk="0" hangingPunct="1">
              <a:lnSpc>
                <a:spcPct val="95000"/>
              </a:lnSpc>
              <a:spcBef>
                <a:spcPts val="500"/>
              </a:spcBef>
              <a:buFont typeface="Arial" panose="020B0604020202020204" pitchFamily="34" charset="0"/>
              <a:buNone/>
              <a:tabLst/>
            </a:pPr>
            <a:r>
              <a:rPr lang="en-US"/>
              <a:t>Second level</a:t>
            </a:r>
          </a:p>
        </p:txBody>
      </p:sp>
      <p:sp>
        <p:nvSpPr>
          <p:cNvPr id="2" name="Slide Number Placeholder 5">
            <a:extLst>
              <a:ext uri="{FF2B5EF4-FFF2-40B4-BE49-F238E27FC236}">
                <a16:creationId xmlns:a16="http://schemas.microsoft.com/office/drawing/2014/main" id="{1C6E5577-800B-3108-896D-3EED5457F703}"/>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37892050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659">
          <p15:clr>
            <a:srgbClr val="A4A3A4"/>
          </p15:clr>
        </p15:guide>
        <p15:guide id="2" pos="4021">
          <p15:clr>
            <a:srgbClr val="A4A3A4"/>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Left Image and Content">
    <p:bg>
      <p:bgRef idx="1001">
        <a:schemeClr val="bg1"/>
      </p:bgRef>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DBDB819-5BBB-9D82-F228-DFBB669D9B1B}"/>
              </a:ext>
            </a:extLst>
          </p:cNvPr>
          <p:cNvSpPr>
            <a:spLocks noGrp="1"/>
          </p:cNvSpPr>
          <p:nvPr>
            <p:ph type="pic" sz="quarter" idx="13"/>
          </p:nvPr>
        </p:nvSpPr>
        <p:spPr>
          <a:xfrm>
            <a:off x="0" y="0"/>
            <a:ext cx="5808663" cy="6858000"/>
          </a:xfrm>
          <a:solidFill>
            <a:schemeClr val="bg1"/>
          </a:solidFill>
        </p:spPr>
        <p:txBody>
          <a:bodyPr anchor="ctr">
            <a:normAutofit/>
          </a:bodyPr>
          <a:lstStyle>
            <a:lvl1pPr marL="0" indent="0" algn="ctr">
              <a:buNone/>
              <a:defRPr sz="1400" cap="none" baseline="0"/>
            </a:lvl1pPr>
          </a:lstStyle>
          <a:p>
            <a:r>
              <a:rPr lang="en-US"/>
              <a:t>Click icon to add picture</a:t>
            </a:r>
            <a:endParaRPr lang="en-CA"/>
          </a:p>
        </p:txBody>
      </p:sp>
      <p:sp>
        <p:nvSpPr>
          <p:cNvPr id="4" name="Content Placeholder 2">
            <a:extLst>
              <a:ext uri="{FF2B5EF4-FFF2-40B4-BE49-F238E27FC236}">
                <a16:creationId xmlns:a16="http://schemas.microsoft.com/office/drawing/2014/main" id="{D6777344-907A-822A-195A-976359EA4D00}"/>
              </a:ext>
            </a:extLst>
          </p:cNvPr>
          <p:cNvSpPr>
            <a:spLocks noGrp="1"/>
          </p:cNvSpPr>
          <p:nvPr>
            <p:ph idx="1" hasCustomPrompt="1"/>
          </p:nvPr>
        </p:nvSpPr>
        <p:spPr>
          <a:xfrm>
            <a:off x="6383338" y="1196975"/>
            <a:ext cx="5293282" cy="4810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EDFF2BD1-E983-F825-C020-2C280F81810B}"/>
              </a:ext>
            </a:extLst>
          </p:cNvPr>
          <p:cNvSpPr>
            <a:spLocks noGrp="1"/>
          </p:cNvSpPr>
          <p:nvPr>
            <p:ph type="title" hasCustomPrompt="1"/>
          </p:nvPr>
        </p:nvSpPr>
        <p:spPr>
          <a:xfrm>
            <a:off x="6383338" y="333375"/>
            <a:ext cx="5293282" cy="647701"/>
          </a:xfrm>
        </p:spPr>
        <p:txBody>
          <a:bodyPr/>
          <a:lstStyle/>
          <a:p>
            <a:r>
              <a:rPr lang="en-US"/>
              <a:t>Click to edit master title style</a:t>
            </a:r>
            <a:endParaRPr lang="en-CA"/>
          </a:p>
        </p:txBody>
      </p:sp>
      <p:sp>
        <p:nvSpPr>
          <p:cNvPr id="9" name="Footer Placeholder 4">
            <a:extLst>
              <a:ext uri="{FF2B5EF4-FFF2-40B4-BE49-F238E27FC236}">
                <a16:creationId xmlns:a16="http://schemas.microsoft.com/office/drawing/2014/main" id="{E22A83E5-14AD-A73F-C3CF-E82778545330}"/>
              </a:ext>
            </a:extLst>
          </p:cNvPr>
          <p:cNvSpPr>
            <a:spLocks noGrp="1"/>
          </p:cNvSpPr>
          <p:nvPr>
            <p:ph type="ftr" sz="quarter" idx="11"/>
          </p:nvPr>
        </p:nvSpPr>
        <p:spPr>
          <a:xfrm>
            <a:off x="6383338" y="6176010"/>
            <a:ext cx="5300662" cy="205740"/>
          </a:xfrm>
        </p:spPr>
        <p:txBody>
          <a:bodyPr anchor="b"/>
          <a:lstStyle>
            <a:lvl1pPr algn="r">
              <a:defRPr/>
            </a:lvl1pPr>
          </a:lstStyle>
          <a:p>
            <a:endParaRPr lang="en-US"/>
          </a:p>
        </p:txBody>
      </p:sp>
      <p:sp>
        <p:nvSpPr>
          <p:cNvPr id="5" name="Slide Number Placeholder 5">
            <a:extLst>
              <a:ext uri="{FF2B5EF4-FFF2-40B4-BE49-F238E27FC236}">
                <a16:creationId xmlns:a16="http://schemas.microsoft.com/office/drawing/2014/main" id="{6B7CE4A5-AC7E-B282-07AE-46027AA2BDED}"/>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68629815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659">
          <p15:clr>
            <a:srgbClr val="A4A3A4"/>
          </p15:clr>
        </p15:guide>
        <p15:guide id="2" pos="4021">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Right Image and Stats">
    <p:bg>
      <p:bgRef idx="1001">
        <a:schemeClr val="bg1"/>
      </p:bgRef>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DBDB819-5BBB-9D82-F228-DFBB669D9B1B}"/>
              </a:ext>
            </a:extLst>
          </p:cNvPr>
          <p:cNvSpPr>
            <a:spLocks noGrp="1"/>
          </p:cNvSpPr>
          <p:nvPr>
            <p:ph type="pic" sz="quarter" idx="13"/>
          </p:nvPr>
        </p:nvSpPr>
        <p:spPr>
          <a:xfrm>
            <a:off x="6383337" y="0"/>
            <a:ext cx="5808663" cy="6858000"/>
          </a:xfrm>
          <a:solidFill>
            <a:schemeClr val="bg1"/>
          </a:solidFill>
        </p:spPr>
        <p:txBody>
          <a:bodyPr anchor="ctr">
            <a:normAutofit/>
          </a:bodyPr>
          <a:lstStyle>
            <a:lvl1pPr marL="0" indent="0" algn="ctr">
              <a:buNone/>
              <a:defRPr sz="1400" cap="none" baseline="0"/>
            </a:lvl1pPr>
          </a:lstStyle>
          <a:p>
            <a:r>
              <a:rPr lang="en-US"/>
              <a:t>Click icon to add picture</a:t>
            </a:r>
            <a:endParaRPr lang="en-CA"/>
          </a:p>
        </p:txBody>
      </p:sp>
      <p:sp>
        <p:nvSpPr>
          <p:cNvPr id="3" name="Title 2">
            <a:extLst>
              <a:ext uri="{FF2B5EF4-FFF2-40B4-BE49-F238E27FC236}">
                <a16:creationId xmlns:a16="http://schemas.microsoft.com/office/drawing/2014/main" id="{EC790305-D4AA-CB96-0734-B0DDEED60CE1}"/>
              </a:ext>
            </a:extLst>
          </p:cNvPr>
          <p:cNvSpPr>
            <a:spLocks noGrp="1"/>
          </p:cNvSpPr>
          <p:nvPr>
            <p:ph type="title" hasCustomPrompt="1"/>
          </p:nvPr>
        </p:nvSpPr>
        <p:spPr>
          <a:xfrm>
            <a:off x="515380" y="333375"/>
            <a:ext cx="5293283" cy="647701"/>
          </a:xfrm>
        </p:spPr>
        <p:txBody>
          <a:bodyPr/>
          <a:lstStyle/>
          <a:p>
            <a:r>
              <a:rPr lang="en-US"/>
              <a:t>Click to edit master title style</a:t>
            </a:r>
            <a:endParaRPr lang="en-CA"/>
          </a:p>
        </p:txBody>
      </p:sp>
      <p:sp>
        <p:nvSpPr>
          <p:cNvPr id="19" name="Text Placeholder 7">
            <a:extLst>
              <a:ext uri="{FF2B5EF4-FFF2-40B4-BE49-F238E27FC236}">
                <a16:creationId xmlns:a16="http://schemas.microsoft.com/office/drawing/2014/main" id="{AC812795-C100-8984-B967-0760A212FBDE}"/>
              </a:ext>
            </a:extLst>
          </p:cNvPr>
          <p:cNvSpPr>
            <a:spLocks noGrp="1"/>
          </p:cNvSpPr>
          <p:nvPr>
            <p:ph type="body" sz="quarter" idx="14" hasCustomPrompt="1"/>
          </p:nvPr>
        </p:nvSpPr>
        <p:spPr>
          <a:xfrm>
            <a:off x="515380" y="1196974"/>
            <a:ext cx="5289550" cy="1107314"/>
          </a:xfrm>
        </p:spPr>
        <p:txBody>
          <a:bodyPr anchor="ctr">
            <a:noAutofit/>
          </a:bodyPr>
          <a:lstStyle>
            <a:lvl1pPr marL="0" indent="0">
              <a:buNone/>
              <a:defRPr lang="en-US" sz="4000" b="1" i="0" kern="1200" dirty="0" smtClean="0">
                <a:solidFill>
                  <a:schemeClr val="accent1"/>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6350" indent="0">
              <a:buNone/>
              <a:tabLst/>
              <a:defRPr sz="1600"/>
            </a:lvl2pPr>
          </a:lstStyle>
          <a:p>
            <a:pPr lvl="0"/>
            <a:r>
              <a:rPr lang="en-US"/>
              <a:t>XX%</a:t>
            </a:r>
          </a:p>
          <a:p>
            <a:pPr lvl="1"/>
            <a:r>
              <a:rPr lang="en-US"/>
              <a:t>Second level</a:t>
            </a:r>
          </a:p>
        </p:txBody>
      </p:sp>
      <p:sp>
        <p:nvSpPr>
          <p:cNvPr id="20" name="Text Placeholder 7">
            <a:extLst>
              <a:ext uri="{FF2B5EF4-FFF2-40B4-BE49-F238E27FC236}">
                <a16:creationId xmlns:a16="http://schemas.microsoft.com/office/drawing/2014/main" id="{CD362630-1A36-724F-96FC-85AE8238240C}"/>
              </a:ext>
            </a:extLst>
          </p:cNvPr>
          <p:cNvSpPr>
            <a:spLocks noGrp="1"/>
          </p:cNvSpPr>
          <p:nvPr>
            <p:ph type="body" sz="quarter" idx="15" hasCustomPrompt="1"/>
          </p:nvPr>
        </p:nvSpPr>
        <p:spPr>
          <a:xfrm>
            <a:off x="515380" y="2410032"/>
            <a:ext cx="5289550" cy="1107314"/>
          </a:xfrm>
        </p:spPr>
        <p:txBody>
          <a:bodyPr anchor="ctr">
            <a:noAutofit/>
          </a:bodyPr>
          <a:lstStyle>
            <a:lvl1pPr marL="0" indent="0">
              <a:buNone/>
              <a:defRPr lang="en-US" sz="4000" b="1" i="0" kern="1200" dirty="0" smtClean="0">
                <a:solidFill>
                  <a:schemeClr val="accent1"/>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6350" indent="0">
              <a:buNone/>
              <a:tabLst/>
              <a:defRPr lang="en-US" sz="1600" b="0" i="0" kern="1200">
                <a:solidFill>
                  <a:schemeClr val="tx1"/>
                </a:solidFill>
                <a:latin typeface="+mj-lt"/>
                <a:ea typeface="Microsoft GothicNeo" panose="02000300000000000000" pitchFamily="2" charset="-127"/>
                <a:cs typeface="Microsoft Sans Serif" panose="020B0604020202020204" pitchFamily="34" charset="0"/>
              </a:defRPr>
            </a:lvl2pPr>
          </a:lstStyle>
          <a:p>
            <a:pPr lvl="0"/>
            <a:r>
              <a:rPr lang="en-US"/>
              <a:t>XX%</a:t>
            </a:r>
          </a:p>
          <a:p>
            <a:pPr marL="6350" lvl="1" indent="0" algn="l" defTabSz="914400" rtl="0" eaLnBrk="1" latinLnBrk="0" hangingPunct="1">
              <a:lnSpc>
                <a:spcPct val="95000"/>
              </a:lnSpc>
              <a:spcBef>
                <a:spcPts val="500"/>
              </a:spcBef>
              <a:buFont typeface="Arial" panose="020B0604020202020204" pitchFamily="34" charset="0"/>
              <a:buNone/>
              <a:tabLst/>
            </a:pPr>
            <a:r>
              <a:rPr lang="en-US"/>
              <a:t>Second level</a:t>
            </a:r>
          </a:p>
        </p:txBody>
      </p:sp>
      <p:sp>
        <p:nvSpPr>
          <p:cNvPr id="21" name="Text Placeholder 7">
            <a:extLst>
              <a:ext uri="{FF2B5EF4-FFF2-40B4-BE49-F238E27FC236}">
                <a16:creationId xmlns:a16="http://schemas.microsoft.com/office/drawing/2014/main" id="{C13F3838-4A55-B47B-1D30-9459EAA7B5F6}"/>
              </a:ext>
            </a:extLst>
          </p:cNvPr>
          <p:cNvSpPr>
            <a:spLocks noGrp="1"/>
          </p:cNvSpPr>
          <p:nvPr>
            <p:ph type="body" sz="quarter" idx="16" hasCustomPrompt="1"/>
          </p:nvPr>
        </p:nvSpPr>
        <p:spPr>
          <a:xfrm>
            <a:off x="515380" y="3623090"/>
            <a:ext cx="5289550" cy="1107314"/>
          </a:xfrm>
        </p:spPr>
        <p:txBody>
          <a:bodyPr anchor="ctr">
            <a:noAutofit/>
          </a:bodyPr>
          <a:lstStyle>
            <a:lvl1pPr marL="0" indent="0">
              <a:buNone/>
              <a:defRPr lang="en-US" sz="4000" b="1" i="0" kern="1200" dirty="0" smtClean="0">
                <a:solidFill>
                  <a:schemeClr val="accent1"/>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6350" indent="0">
              <a:buNone/>
              <a:tabLst/>
              <a:defRPr lang="en-US" sz="1600" b="0" i="0" kern="1200">
                <a:solidFill>
                  <a:schemeClr val="tx1"/>
                </a:solidFill>
                <a:latin typeface="+mj-lt"/>
                <a:ea typeface="Microsoft GothicNeo" panose="02000300000000000000" pitchFamily="2" charset="-127"/>
                <a:cs typeface="Microsoft Sans Serif" panose="020B0604020202020204" pitchFamily="34" charset="0"/>
              </a:defRPr>
            </a:lvl2pPr>
          </a:lstStyle>
          <a:p>
            <a:pPr lvl="0"/>
            <a:r>
              <a:rPr lang="en-US"/>
              <a:t>XX%</a:t>
            </a:r>
          </a:p>
          <a:p>
            <a:pPr marL="6350" lvl="1" indent="0" algn="l" defTabSz="914400" rtl="0" eaLnBrk="1" latinLnBrk="0" hangingPunct="1">
              <a:lnSpc>
                <a:spcPct val="95000"/>
              </a:lnSpc>
              <a:spcBef>
                <a:spcPts val="500"/>
              </a:spcBef>
              <a:buFont typeface="Arial" panose="020B0604020202020204" pitchFamily="34" charset="0"/>
              <a:buNone/>
              <a:tabLst/>
            </a:pPr>
            <a:r>
              <a:rPr lang="en-US"/>
              <a:t>Second level</a:t>
            </a:r>
          </a:p>
        </p:txBody>
      </p:sp>
      <p:sp>
        <p:nvSpPr>
          <p:cNvPr id="22" name="Text Placeholder 7">
            <a:extLst>
              <a:ext uri="{FF2B5EF4-FFF2-40B4-BE49-F238E27FC236}">
                <a16:creationId xmlns:a16="http://schemas.microsoft.com/office/drawing/2014/main" id="{151DDB51-5068-C760-4B95-AFF2C489DD76}"/>
              </a:ext>
            </a:extLst>
          </p:cNvPr>
          <p:cNvSpPr>
            <a:spLocks noGrp="1"/>
          </p:cNvSpPr>
          <p:nvPr>
            <p:ph type="body" sz="quarter" idx="17" hasCustomPrompt="1"/>
          </p:nvPr>
        </p:nvSpPr>
        <p:spPr>
          <a:xfrm>
            <a:off x="515380" y="4836148"/>
            <a:ext cx="5289550" cy="1107314"/>
          </a:xfrm>
        </p:spPr>
        <p:txBody>
          <a:bodyPr anchor="ctr">
            <a:noAutofit/>
          </a:bodyPr>
          <a:lstStyle>
            <a:lvl1pPr marL="0" indent="0">
              <a:buNone/>
              <a:defRPr lang="en-US" sz="4000" b="1" i="0" kern="1200" dirty="0" smtClean="0">
                <a:solidFill>
                  <a:schemeClr val="accent1"/>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6350" indent="0">
              <a:buNone/>
              <a:tabLst/>
              <a:defRPr lang="en-US" sz="1600" b="0" i="0" kern="1200">
                <a:solidFill>
                  <a:schemeClr val="tx1"/>
                </a:solidFill>
                <a:latin typeface="+mj-lt"/>
                <a:ea typeface="Microsoft GothicNeo" panose="02000300000000000000" pitchFamily="2" charset="-127"/>
                <a:cs typeface="Microsoft Sans Serif" panose="020B0604020202020204" pitchFamily="34" charset="0"/>
              </a:defRPr>
            </a:lvl2pPr>
          </a:lstStyle>
          <a:p>
            <a:pPr lvl="0"/>
            <a:r>
              <a:rPr lang="en-US"/>
              <a:t>XX%</a:t>
            </a:r>
          </a:p>
          <a:p>
            <a:pPr marL="6350" lvl="1" indent="0" algn="l" defTabSz="914400" rtl="0" eaLnBrk="1" latinLnBrk="0" hangingPunct="1">
              <a:lnSpc>
                <a:spcPct val="95000"/>
              </a:lnSpc>
              <a:spcBef>
                <a:spcPts val="500"/>
              </a:spcBef>
              <a:buFont typeface="Arial" panose="020B0604020202020204" pitchFamily="34" charset="0"/>
              <a:buNone/>
              <a:tabLst/>
            </a:pPr>
            <a:r>
              <a:rPr lang="en-US"/>
              <a:t>Second level</a:t>
            </a:r>
          </a:p>
        </p:txBody>
      </p:sp>
      <p:sp>
        <p:nvSpPr>
          <p:cNvPr id="23" name="Footer Placeholder 4">
            <a:extLst>
              <a:ext uri="{FF2B5EF4-FFF2-40B4-BE49-F238E27FC236}">
                <a16:creationId xmlns:a16="http://schemas.microsoft.com/office/drawing/2014/main" id="{1107299D-CF15-4B91-6F38-269FC6A4C57A}"/>
              </a:ext>
            </a:extLst>
          </p:cNvPr>
          <p:cNvSpPr>
            <a:spLocks noGrp="1"/>
          </p:cNvSpPr>
          <p:nvPr>
            <p:ph type="ftr" sz="quarter" idx="11"/>
          </p:nvPr>
        </p:nvSpPr>
        <p:spPr>
          <a:xfrm>
            <a:off x="508001" y="6176010"/>
            <a:ext cx="5300662" cy="205740"/>
          </a:xfrm>
        </p:spPr>
        <p:txBody>
          <a:bodyPr anchor="b"/>
          <a:lstStyle/>
          <a:p>
            <a:endParaRPr lang="en-US"/>
          </a:p>
        </p:txBody>
      </p:sp>
      <p:sp>
        <p:nvSpPr>
          <p:cNvPr id="24" name="TextBox 23">
            <a:extLst>
              <a:ext uri="{FF2B5EF4-FFF2-40B4-BE49-F238E27FC236}">
                <a16:creationId xmlns:a16="http://schemas.microsoft.com/office/drawing/2014/main" id="{01CF2300-FB40-B4B3-34CA-09863146FD00}"/>
              </a:ext>
            </a:extLst>
          </p:cNvPr>
          <p:cNvSpPr txBox="1"/>
          <p:nvPr userDrawn="1"/>
        </p:nvSpPr>
        <p:spPr>
          <a:xfrm>
            <a:off x="515938" y="6486429"/>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sz="700">
                <a:solidFill>
                  <a:schemeClr val="tx1">
                    <a:lumMod val="60000"/>
                    <a:lumOff val="40000"/>
                  </a:schemeClr>
                </a:solidFill>
              </a:rPr>
              <a:t>Confidential – Qualcomm Technologies, Inc. and/or its affiliated companies – May Contain Trade Secrets</a:t>
            </a:r>
          </a:p>
        </p:txBody>
      </p:sp>
      <p:sp>
        <p:nvSpPr>
          <p:cNvPr id="2" name="Slide Number Placeholder 5">
            <a:extLst>
              <a:ext uri="{FF2B5EF4-FFF2-40B4-BE49-F238E27FC236}">
                <a16:creationId xmlns:a16="http://schemas.microsoft.com/office/drawing/2014/main" id="{16E45B57-17E0-2432-2989-5B9E154839CB}"/>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29649204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659">
          <p15:clr>
            <a:srgbClr val="A4A3A4"/>
          </p15:clr>
        </p15:guide>
        <p15:guide id="2" pos="402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_Light Grey">
    <p:bg>
      <p:bgPr>
        <a:solidFill>
          <a:srgbClr val="EFF1F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C2CB9B-0078-BC2B-5AAC-4C2115035721}"/>
              </a:ext>
            </a:extLst>
          </p:cNvPr>
          <p:cNvPicPr>
            <a:picLocks noChangeAspect="1" noChangeArrowheads="1"/>
          </p:cNvPicPr>
          <p:nvPr userDrawn="1"/>
        </p:nvPicPr>
        <p:blipFill rotWithShape="1">
          <a:blip r:embed="rId2">
            <a:extLst>
              <a:ext uri="{96DAC541-7B7A-43D3-8B79-37D633B846F1}">
                <asvg:svgBlip xmlns:asvg="http://schemas.microsoft.com/office/drawing/2016/SVG/main" r:embed="rId3"/>
              </a:ext>
            </a:extLst>
          </a:blip>
          <a:srcRect t="-1567" b="-1567"/>
          <a:stretch/>
        </p:blipFill>
        <p:spPr bwMode="auto">
          <a:xfrm>
            <a:off x="9924064" y="4805346"/>
            <a:ext cx="894630" cy="1062179"/>
          </a:xfrm>
          <a:prstGeom prst="rect">
            <a:avLst/>
          </a:prstGeom>
          <a:noFill/>
        </p:spPr>
      </p:pic>
      <p:sp>
        <p:nvSpPr>
          <p:cNvPr id="4" name="Title 2">
            <a:extLst>
              <a:ext uri="{FF2B5EF4-FFF2-40B4-BE49-F238E27FC236}">
                <a16:creationId xmlns:a16="http://schemas.microsoft.com/office/drawing/2014/main" id="{3BA59318-1AE9-0D73-E563-6D4B033B5D6F}"/>
              </a:ext>
            </a:extLst>
          </p:cNvPr>
          <p:cNvSpPr>
            <a:spLocks noGrp="1"/>
          </p:cNvSpPr>
          <p:nvPr>
            <p:ph type="title" hasCustomPrompt="1"/>
          </p:nvPr>
        </p:nvSpPr>
        <p:spPr bwMode="gray">
          <a:xfrm>
            <a:off x="515937" y="2673350"/>
            <a:ext cx="7056438" cy="1795556"/>
          </a:xfrm>
        </p:spPr>
        <p:txBody>
          <a:bodyPr wrap="square" anchor="ctr">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dirty="0">
                <a:solidFill>
                  <a:schemeClr val="accent1"/>
                </a:solidFill>
                <a:latin typeface="Aptos" panose="020B0004020202020204" pitchFamily="34" charset="0"/>
                <a:ea typeface="Alfabet" pitchFamily="2" charset="0"/>
                <a:cs typeface="Microsoft Sans Serif" panose="020B0604020202020204" pitchFamily="34" charset="0"/>
              </a:defRPr>
            </a:lvl1pPr>
          </a:lstStyle>
          <a:p>
            <a:r>
              <a:rPr lang="en-US"/>
              <a:t>Divider slide title</a:t>
            </a:r>
            <a:br>
              <a:rPr lang="en-US"/>
            </a:br>
            <a:r>
              <a:rPr lang="en-US"/>
              <a:t>3 lines maximum lorem ipsum dolor sit </a:t>
            </a:r>
            <a:r>
              <a:rPr lang="en-US" err="1"/>
              <a:t>amet</a:t>
            </a:r>
            <a:endParaRPr lang="en-US" sz="4800" spc="-110">
              <a:solidFill>
                <a:srgbClr val="FFFFFE"/>
              </a:solidFill>
              <a:ea typeface="Alfabet" pitchFamily="2" charset="0"/>
              <a:cs typeface="Microsoft Sans Serif" panose="020B0604020202020204" pitchFamily="34" charset="0"/>
            </a:endParaRPr>
          </a:p>
        </p:txBody>
      </p:sp>
      <p:pic>
        <p:nvPicPr>
          <p:cNvPr id="5" name="Graphic 4">
            <a:extLst>
              <a:ext uri="{FF2B5EF4-FFF2-40B4-BE49-F238E27FC236}">
                <a16:creationId xmlns:a16="http://schemas.microsoft.com/office/drawing/2014/main" id="{D0243FD1-3C4D-4017-97D3-97AAAB1E08EB}"/>
              </a:ext>
            </a:extLst>
          </p:cNvPr>
          <p:cNvPicPr>
            <a:picLocks noChangeAspect="1"/>
          </p:cNvPicPr>
          <p:nvPr userDrawn="1"/>
        </p:nvPicPr>
        <p:blipFill>
          <a:blip r:embed="rId4">
            <a:extLst>
              <a:ext uri="{96DAC541-7B7A-43D3-8B79-37D633B846F1}">
                <asvg:svgBlip xmlns:asvg="http://schemas.microsoft.com/office/drawing/2016/SVG/main" r:embed="rId5"/>
              </a:ext>
            </a:extLst>
          </a:blip>
          <a:srcRect t="7956"/>
          <a:stretch>
            <a:fillRect/>
          </a:stretch>
        </p:blipFill>
        <p:spPr>
          <a:xfrm rot="19262939" flipV="1">
            <a:off x="7414009" y="2577117"/>
            <a:ext cx="5592194" cy="5147262"/>
          </a:xfrm>
          <a:custGeom>
            <a:avLst/>
            <a:gdLst>
              <a:gd name="connsiteX0" fmla="*/ 2936118 w 5592194"/>
              <a:gd name="connsiteY0" fmla="*/ 5147261 h 5147262"/>
              <a:gd name="connsiteX1" fmla="*/ 5592194 w 5592194"/>
              <a:gd name="connsiteY1" fmla="*/ 3000171 h 5147262"/>
              <a:gd name="connsiteX2" fmla="*/ 5592194 w 5592194"/>
              <a:gd name="connsiteY2" fmla="*/ 2879976 h 5147262"/>
              <a:gd name="connsiteX3" fmla="*/ 3264109 w 5592194"/>
              <a:gd name="connsiteY3" fmla="*/ 0 h 5147262"/>
              <a:gd name="connsiteX4" fmla="*/ 0 w 5592194"/>
              <a:gd name="connsiteY4" fmla="*/ 2638607 h 5147262"/>
              <a:gd name="connsiteX5" fmla="*/ 0 w 5592194"/>
              <a:gd name="connsiteY5" fmla="*/ 3023965 h 5147262"/>
              <a:gd name="connsiteX6" fmla="*/ 1716408 w 5592194"/>
              <a:gd name="connsiteY6" fmla="*/ 5147262 h 514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194" h="5147262">
                <a:moveTo>
                  <a:pt x="2936118" y="5147261"/>
                </a:moveTo>
                <a:lnTo>
                  <a:pt x="5592194" y="3000171"/>
                </a:lnTo>
                <a:lnTo>
                  <a:pt x="5592194" y="2879976"/>
                </a:lnTo>
                <a:lnTo>
                  <a:pt x="3264109" y="0"/>
                </a:lnTo>
                <a:lnTo>
                  <a:pt x="0" y="2638607"/>
                </a:lnTo>
                <a:lnTo>
                  <a:pt x="0" y="3023965"/>
                </a:lnTo>
                <a:lnTo>
                  <a:pt x="1716408" y="5147262"/>
                </a:lnTo>
                <a:close/>
              </a:path>
            </a:pathLst>
          </a:custGeom>
        </p:spPr>
      </p:pic>
      <p:sp>
        <p:nvSpPr>
          <p:cNvPr id="8" name="TextBox 7">
            <a:extLst>
              <a:ext uri="{FF2B5EF4-FFF2-40B4-BE49-F238E27FC236}">
                <a16:creationId xmlns:a16="http://schemas.microsoft.com/office/drawing/2014/main" id="{C95E88B4-3951-CD65-35CB-EAC17E30AEA5}"/>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5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2733604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77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3_Stats &amp; Image">
    <p:bg>
      <p:bgRef idx="1001">
        <a:schemeClr val="bg1"/>
      </p:bgRef>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DBDB819-5BBB-9D82-F228-DFBB669D9B1B}"/>
              </a:ext>
            </a:extLst>
          </p:cNvPr>
          <p:cNvSpPr>
            <a:spLocks noGrp="1"/>
          </p:cNvSpPr>
          <p:nvPr>
            <p:ph type="pic" sz="quarter" idx="13"/>
          </p:nvPr>
        </p:nvSpPr>
        <p:spPr>
          <a:xfrm>
            <a:off x="6383337" y="0"/>
            <a:ext cx="5808663" cy="6858000"/>
          </a:xfrm>
          <a:solidFill>
            <a:schemeClr val="bg1"/>
          </a:solidFill>
        </p:spPr>
        <p:txBody>
          <a:bodyPr anchor="ctr">
            <a:normAutofit/>
          </a:bodyPr>
          <a:lstStyle>
            <a:lvl1pPr marL="0" indent="0" algn="ctr">
              <a:buNone/>
              <a:defRPr sz="1400" cap="none" baseline="0"/>
            </a:lvl1pPr>
          </a:lstStyle>
          <a:p>
            <a:r>
              <a:rPr lang="en-US"/>
              <a:t>Click icon to add picture</a:t>
            </a:r>
            <a:endParaRPr lang="en-CA"/>
          </a:p>
        </p:txBody>
      </p:sp>
      <p:sp>
        <p:nvSpPr>
          <p:cNvPr id="6" name="Slide Number Placeholder 5">
            <a:extLst>
              <a:ext uri="{FF2B5EF4-FFF2-40B4-BE49-F238E27FC236}">
                <a16:creationId xmlns:a16="http://schemas.microsoft.com/office/drawing/2014/main" id="{DC1AFBAB-FE6B-244E-B462-18CE52824C28}"/>
              </a:ext>
            </a:extLst>
          </p:cNvPr>
          <p:cNvSpPr>
            <a:spLocks noGrp="1"/>
          </p:cNvSpPr>
          <p:nvPr>
            <p:ph type="sldNum" sz="quarter" idx="12"/>
          </p:nvPr>
        </p:nvSpPr>
        <p:spPr/>
        <p:txBody>
          <a:bodyPr/>
          <a:lstStyle/>
          <a:p>
            <a:fld id="{5B64C28E-966E-6B4A-816A-311B7D0A2E6D}" type="slidenum">
              <a:rPr lang="en-US" smtClean="0"/>
              <a:t>‹#›</a:t>
            </a:fld>
            <a:endParaRPr lang="en-US"/>
          </a:p>
        </p:txBody>
      </p:sp>
      <p:sp>
        <p:nvSpPr>
          <p:cNvPr id="2" name="Title 1">
            <a:extLst>
              <a:ext uri="{FF2B5EF4-FFF2-40B4-BE49-F238E27FC236}">
                <a16:creationId xmlns:a16="http://schemas.microsoft.com/office/drawing/2014/main" id="{AA7F8BF5-DC66-BA7C-76D6-81736E9E3A6B}"/>
              </a:ext>
            </a:extLst>
          </p:cNvPr>
          <p:cNvSpPr>
            <a:spLocks noGrp="1"/>
          </p:cNvSpPr>
          <p:nvPr>
            <p:ph type="title" hasCustomPrompt="1"/>
          </p:nvPr>
        </p:nvSpPr>
        <p:spPr>
          <a:xfrm>
            <a:off x="515380" y="333375"/>
            <a:ext cx="5293283" cy="647701"/>
          </a:xfrm>
        </p:spPr>
        <p:txBody>
          <a:bodyPr/>
          <a:lstStyle/>
          <a:p>
            <a:r>
              <a:rPr lang="en-US"/>
              <a:t>Click to edit master title style</a:t>
            </a:r>
            <a:endParaRPr lang="en-CA"/>
          </a:p>
        </p:txBody>
      </p:sp>
      <p:sp>
        <p:nvSpPr>
          <p:cNvPr id="5" name="TextBox 4">
            <a:extLst>
              <a:ext uri="{FF2B5EF4-FFF2-40B4-BE49-F238E27FC236}">
                <a16:creationId xmlns:a16="http://schemas.microsoft.com/office/drawing/2014/main" id="{883F73E9-8178-486E-02B1-41AA33776929}"/>
              </a:ext>
            </a:extLst>
          </p:cNvPr>
          <p:cNvSpPr txBox="1"/>
          <p:nvPr userDrawn="1"/>
        </p:nvSpPr>
        <p:spPr>
          <a:xfrm>
            <a:off x="8710863" y="6384462"/>
            <a:ext cx="2407225" cy="204671"/>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1"/>
                </a:solidFill>
              </a:rPr>
              <a:t>Confidential – Qualcomm Technologies, Inc. </a:t>
            </a:r>
            <a:br>
              <a:rPr lang="en-US" sz="700">
                <a:solidFill>
                  <a:schemeClr val="bg1"/>
                </a:solidFill>
              </a:rPr>
            </a:br>
            <a:r>
              <a:rPr lang="en-US" sz="700">
                <a:solidFill>
                  <a:schemeClr val="bg1"/>
                </a:solidFill>
              </a:rPr>
              <a:t>and/or its affiliated companies – May Contain Trade Secrets</a:t>
            </a:r>
          </a:p>
        </p:txBody>
      </p:sp>
      <p:sp>
        <p:nvSpPr>
          <p:cNvPr id="3" name="Content Placeholder 2">
            <a:extLst>
              <a:ext uri="{FF2B5EF4-FFF2-40B4-BE49-F238E27FC236}">
                <a16:creationId xmlns:a16="http://schemas.microsoft.com/office/drawing/2014/main" id="{8DBEBFD6-0846-1498-AB53-206DD22DF18A}"/>
              </a:ext>
            </a:extLst>
          </p:cNvPr>
          <p:cNvSpPr>
            <a:spLocks noGrp="1"/>
          </p:cNvSpPr>
          <p:nvPr>
            <p:ph idx="1" hasCustomPrompt="1"/>
          </p:nvPr>
        </p:nvSpPr>
        <p:spPr>
          <a:xfrm>
            <a:off x="515380" y="1196975"/>
            <a:ext cx="5293282" cy="4810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047633E3-79E9-F098-6A6C-75D3113E7A7D}"/>
              </a:ext>
            </a:extLst>
          </p:cNvPr>
          <p:cNvSpPr>
            <a:spLocks noGrp="1"/>
          </p:cNvSpPr>
          <p:nvPr>
            <p:ph type="ftr" sz="quarter" idx="11"/>
          </p:nvPr>
        </p:nvSpPr>
        <p:spPr>
          <a:xfrm>
            <a:off x="508001" y="6176010"/>
            <a:ext cx="5300662" cy="205740"/>
          </a:xfrm>
        </p:spPr>
        <p:txBody>
          <a:bodyPr anchor="b"/>
          <a:lstStyle/>
          <a:p>
            <a:endParaRPr lang="en-US"/>
          </a:p>
        </p:txBody>
      </p:sp>
      <p:sp>
        <p:nvSpPr>
          <p:cNvPr id="11" name="TextBox 10">
            <a:extLst>
              <a:ext uri="{FF2B5EF4-FFF2-40B4-BE49-F238E27FC236}">
                <a16:creationId xmlns:a16="http://schemas.microsoft.com/office/drawing/2014/main" id="{8AF1BD87-15E3-35E2-CCED-B7DA9A2007DD}"/>
              </a:ext>
            </a:extLst>
          </p:cNvPr>
          <p:cNvSpPr txBox="1"/>
          <p:nvPr userDrawn="1"/>
        </p:nvSpPr>
        <p:spPr>
          <a:xfrm>
            <a:off x="515938" y="6486429"/>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sz="700">
                <a:solidFill>
                  <a:schemeClr val="tx1">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8406667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659">
          <p15:clr>
            <a:srgbClr val="A4A3A4"/>
          </p15:clr>
        </p15:guide>
        <p15:guide id="2" pos="4021">
          <p15:clr>
            <a:srgbClr val="A4A3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F14722-316C-5D4F-AA61-BB1581941B66}"/>
              </a:ext>
            </a:extLst>
          </p:cNvPr>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3C93916-EA4C-D34B-8794-BD8EBAD83D8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75126CE3-ABCB-2D86-CD85-FB50068C5407}"/>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600323162"/>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E2D209-A393-9C4C-ADA3-22DEC2BB1BD4}"/>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9DF9A81-A9CE-0FBA-CF08-F8DCC30B5931}"/>
              </a:ext>
            </a:extLst>
          </p:cNvPr>
          <p:cNvSpPr>
            <a:spLocks noGrp="1"/>
          </p:cNvSpPr>
          <p:nvPr>
            <p:ph type="title" hasCustomPrompt="1"/>
          </p:nvPr>
        </p:nvSpPr>
        <p:spPr/>
        <p:txBody>
          <a:bodyPr/>
          <a:lstStyle/>
          <a:p>
            <a:r>
              <a:rPr lang="en-US"/>
              <a:t>Click to edit master title style</a:t>
            </a:r>
            <a:endParaRPr lang="en-CA"/>
          </a:p>
        </p:txBody>
      </p:sp>
      <p:sp>
        <p:nvSpPr>
          <p:cNvPr id="7" name="Slide Number Placeholder 5">
            <a:extLst>
              <a:ext uri="{FF2B5EF4-FFF2-40B4-BE49-F238E27FC236}">
                <a16:creationId xmlns:a16="http://schemas.microsoft.com/office/drawing/2014/main" id="{590292FA-AD18-154F-3836-563ABD4E0F62}"/>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1471077975"/>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73A82B1-9D62-1C4E-B746-7DA06EE0EAE7}"/>
              </a:ext>
            </a:extLst>
          </p:cNvPr>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9B1EEEA8-2C60-CD64-725B-B2F8197E4B23}"/>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68253473"/>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gradFill>
          <a:gsLst>
            <a:gs pos="80000">
              <a:srgbClr val="A80720"/>
            </a:gs>
            <a:gs pos="10000">
              <a:srgbClr val="E11224"/>
            </a:gs>
          </a:gsLst>
          <a:lin ang="5400000" scaled="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FCAE1F-F80D-5B2A-34F7-EEEFD7E934D8}"/>
              </a:ext>
            </a:extLst>
          </p:cNvPr>
          <p:cNvSpPr txBox="1"/>
          <p:nvPr userDrawn="1"/>
        </p:nvSpPr>
        <p:spPr>
          <a:xfrm>
            <a:off x="515938" y="3013502"/>
            <a:ext cx="6096000" cy="830997"/>
          </a:xfrm>
          <a:prstGeom prst="rect">
            <a:avLst/>
          </a:prstGeom>
          <a:noFill/>
        </p:spPr>
        <p:txBody>
          <a:bodyPr wrap="square" lIns="0">
            <a:spAutoFit/>
          </a:bodyPr>
          <a:lstStyle/>
          <a:p>
            <a:r>
              <a:rPr lang="en-US" sz="4800" b="0" i="0" kern="1200" cap="all" spc="-40" baseline="0">
                <a:solidFill>
                  <a:schemeClr val="tx2"/>
                </a:solidFill>
                <a:latin typeface="+mj-lt"/>
                <a:ea typeface="Microsoft GothicNeo" panose="02000300000000000000" pitchFamily="2" charset="-127"/>
                <a:cs typeface="Microsoft Sans Serif" panose="020B0604020202020204" pitchFamily="34" charset="0"/>
              </a:rPr>
              <a:t>THANK YOU</a:t>
            </a:r>
            <a:endParaRPr lang="en-CA" sz="4800" b="0" i="0" kern="1200" cap="all" spc="-40" baseline="0">
              <a:solidFill>
                <a:schemeClr val="tx2"/>
              </a:solidFill>
              <a:latin typeface="+mj-lt"/>
              <a:ea typeface="Microsoft GothicNeo" panose="02000300000000000000" pitchFamily="2" charset="-127"/>
              <a:cs typeface="Microsoft Sans Serif" panose="020B0604020202020204" pitchFamily="34" charset="0"/>
            </a:endParaRPr>
          </a:p>
        </p:txBody>
      </p:sp>
      <p:sp>
        <p:nvSpPr>
          <p:cNvPr id="11" name="Slide Number Placeholder 5">
            <a:extLst>
              <a:ext uri="{FF2B5EF4-FFF2-40B4-BE49-F238E27FC236}">
                <a16:creationId xmlns:a16="http://schemas.microsoft.com/office/drawing/2014/main" id="{CAB7C57A-7ACE-F2CC-6AF4-D4E1C3BF224D}"/>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12" name="TextBox 11">
            <a:extLst>
              <a:ext uri="{FF2B5EF4-FFF2-40B4-BE49-F238E27FC236}">
                <a16:creationId xmlns:a16="http://schemas.microsoft.com/office/drawing/2014/main" id="{8707AFB7-3C96-8E01-D4A8-A16B605D681E}"/>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
        <p:nvSpPr>
          <p:cNvPr id="30" name="TextBox 29">
            <a:extLst>
              <a:ext uri="{FF2B5EF4-FFF2-40B4-BE49-F238E27FC236}">
                <a16:creationId xmlns:a16="http://schemas.microsoft.com/office/drawing/2014/main" id="{B619792D-AD1D-1E62-FD9A-B7DEEE70CC17}"/>
              </a:ext>
            </a:extLst>
          </p:cNvPr>
          <p:cNvSpPr txBox="1"/>
          <p:nvPr userDrawn="1"/>
        </p:nvSpPr>
        <p:spPr bwMode="gray">
          <a:xfrm>
            <a:off x="528790" y="5095060"/>
            <a:ext cx="3384507" cy="613566"/>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err="1">
                <a:ln>
                  <a:noFill/>
                </a:ln>
                <a:solidFill>
                  <a:schemeClr val="tx2"/>
                </a:solidFill>
                <a:effectLst/>
                <a:uLnTx/>
                <a:uFillTx/>
                <a:latin typeface="+mn-lt"/>
                <a:ea typeface="+mn-ea"/>
                <a:cs typeface="+mn-cs"/>
              </a:rPr>
              <a:t>snapdragon.com</a:t>
            </a:r>
            <a:r>
              <a:rPr kumimoji="0" lang="en-US" sz="1050" b="0" i="0" u="none" strike="noStrike" kern="1200" cap="none" spc="0" normalizeH="0" baseline="0" noProof="0">
                <a:ln>
                  <a:noFill/>
                </a:ln>
                <a:solidFill>
                  <a:schemeClr val="tx2"/>
                </a:solidFill>
                <a:effectLst/>
                <a:uLnTx/>
                <a:uFillTx/>
                <a:latin typeface="+mn-lt"/>
                <a:ea typeface="+mn-ea"/>
                <a:cs typeface="+mn-cs"/>
              </a:rPr>
              <a:t> &amp; </a:t>
            </a:r>
            <a:r>
              <a:rPr kumimoji="0" lang="en-US" sz="1050" b="0" i="0" u="none" strike="noStrike" kern="1200" cap="none" spc="0" normalizeH="0" baseline="0" noProof="0" err="1">
                <a:ln>
                  <a:noFill/>
                </a:ln>
                <a:solidFill>
                  <a:schemeClr val="tx2"/>
                </a:solidFill>
                <a:effectLst/>
                <a:uLnTx/>
                <a:uFillTx/>
                <a:latin typeface="+mn-lt"/>
                <a:ea typeface="+mn-ea"/>
                <a:cs typeface="+mn-cs"/>
              </a:rPr>
              <a:t>snapdragoninsiders.com</a:t>
            </a:r>
            <a:endParaRPr kumimoji="0" lang="en-US" sz="1050" b="0" i="0" u="none" strike="noStrike" kern="1200" cap="none" spc="0" normalizeH="0" baseline="0" noProof="0">
              <a:ln>
                <a:noFill/>
              </a:ln>
              <a:solidFill>
                <a:schemeClr val="tx2"/>
              </a:solidFill>
              <a:effectLst/>
              <a:uLnTx/>
              <a:uFillTx/>
              <a:latin typeface="+mn-lt"/>
              <a:ea typeface="+mn-ea"/>
              <a:cs typeface="+mn-cs"/>
            </a:endParaRPr>
          </a:p>
        </p:txBody>
      </p:sp>
      <p:sp>
        <p:nvSpPr>
          <p:cNvPr id="31" name="TextBox 30">
            <a:extLst>
              <a:ext uri="{FF2B5EF4-FFF2-40B4-BE49-F238E27FC236}">
                <a16:creationId xmlns:a16="http://schemas.microsoft.com/office/drawing/2014/main" id="{F6098427-584B-A849-C098-AB3B9491D4E0}"/>
              </a:ext>
            </a:extLst>
          </p:cNvPr>
          <p:cNvSpPr txBox="1"/>
          <p:nvPr userDrawn="1"/>
        </p:nvSpPr>
        <p:spPr bwMode="gray">
          <a:xfrm>
            <a:off x="4015195" y="4562955"/>
            <a:ext cx="3092972" cy="1154162"/>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All data and information contained in or disclosed by this document is confidential and proprietary information of Qualcomm Technologies, Inc. and/or its affiliated companies and all rights therein are expressly reserved. </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By accepting this material the recipient agrees that this material and the information contained therein will not be used, copied, reproduced in whole or in part, nor its contents revealed in any manner to others without the express written permission of Qualcomm Technologies, Inc. Nothing in these materials is an offer to sell any of the components or devices referenced herein.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 Qualcomm Technologies, Inc. and/or its affiliated companies. </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All Rights Reserved.</a:t>
            </a:r>
          </a:p>
        </p:txBody>
      </p:sp>
      <p:sp>
        <p:nvSpPr>
          <p:cNvPr id="32" name="TextBox 31">
            <a:extLst>
              <a:ext uri="{FF2B5EF4-FFF2-40B4-BE49-F238E27FC236}">
                <a16:creationId xmlns:a16="http://schemas.microsoft.com/office/drawing/2014/main" id="{78D52FF2-6A4D-915C-F120-7488B6315FD2}"/>
              </a:ext>
            </a:extLst>
          </p:cNvPr>
          <p:cNvSpPr txBox="1"/>
          <p:nvPr userDrawn="1"/>
        </p:nvSpPr>
        <p:spPr bwMode="gray">
          <a:xfrm>
            <a:off x="7543800" y="4562955"/>
            <a:ext cx="4160520" cy="123110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and Snapdragon are trademarks or registered trademarks of Qualcomm Incorporated. </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Other products and brand names may be trademarks or registered trademarks of their respective owners.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a:t>
            </a:r>
          </a:p>
        </p:txBody>
      </p:sp>
      <p:grpSp>
        <p:nvGrpSpPr>
          <p:cNvPr id="33" name="Group 32">
            <a:extLst>
              <a:ext uri="{FF2B5EF4-FFF2-40B4-BE49-F238E27FC236}">
                <a16:creationId xmlns:a16="http://schemas.microsoft.com/office/drawing/2014/main" id="{1B48FF0C-4AEB-9615-8E43-1635B162BC73}"/>
              </a:ext>
            </a:extLst>
          </p:cNvPr>
          <p:cNvGrpSpPr/>
          <p:nvPr userDrawn="1"/>
        </p:nvGrpSpPr>
        <p:grpSpPr>
          <a:xfrm>
            <a:off x="1403362" y="5095006"/>
            <a:ext cx="1515962" cy="147242"/>
            <a:chOff x="1648218" y="5634713"/>
            <a:chExt cx="1515962" cy="147242"/>
          </a:xfrm>
        </p:grpSpPr>
        <p:sp>
          <p:nvSpPr>
            <p:cNvPr id="34" name="Freeform 12">
              <a:extLst>
                <a:ext uri="{FF2B5EF4-FFF2-40B4-BE49-F238E27FC236}">
                  <a16:creationId xmlns:a16="http://schemas.microsoft.com/office/drawing/2014/main" id="{4FA50225-9397-0121-4134-5E2CDFF22430}"/>
                </a:ext>
              </a:extLst>
            </p:cNvPr>
            <p:cNvSpPr>
              <a:spLocks noChangeAspect="1"/>
            </p:cNvSpPr>
            <p:nvPr/>
          </p:nvSpPr>
          <p:spPr bwMode="gray">
            <a:xfrm>
              <a:off x="1648218" y="5639754"/>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pic>
          <p:nvPicPr>
            <p:cNvPr id="35" name="Graphic 34">
              <a:extLst>
                <a:ext uri="{FF2B5EF4-FFF2-40B4-BE49-F238E27FC236}">
                  <a16:creationId xmlns:a16="http://schemas.microsoft.com/office/drawing/2014/main" id="{C82DA326-781E-F81B-B539-B9FE1FE913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83831" y="5645989"/>
              <a:ext cx="180648" cy="124691"/>
            </a:xfrm>
            <a:prstGeom prst="rect">
              <a:avLst/>
            </a:prstGeom>
          </p:spPr>
        </p:pic>
        <p:pic>
          <p:nvPicPr>
            <p:cNvPr id="36" name="Graphic 35">
              <a:extLst>
                <a:ext uri="{FF2B5EF4-FFF2-40B4-BE49-F238E27FC236}">
                  <a16:creationId xmlns:a16="http://schemas.microsoft.com/office/drawing/2014/main" id="{C3815660-4409-53F2-7009-E1BAE60FA6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147140" y="5634713"/>
              <a:ext cx="147242" cy="147242"/>
            </a:xfrm>
            <a:prstGeom prst="rect">
              <a:avLst/>
            </a:prstGeom>
          </p:spPr>
        </p:pic>
        <p:pic>
          <p:nvPicPr>
            <p:cNvPr id="37" name="Graphic 5">
              <a:extLst>
                <a:ext uri="{FF2B5EF4-FFF2-40B4-BE49-F238E27FC236}">
                  <a16:creationId xmlns:a16="http://schemas.microsoft.com/office/drawing/2014/main" id="{F3F6CF77-7D6E-3DA0-9659-37A7D56BA0E6}"/>
                </a:ext>
              </a:extLst>
            </p:cNvPr>
            <p:cNvPicPr>
              <a:picLocks noChangeAspect="1"/>
            </p:cNvPicPr>
            <p:nvPr userDrawn="1"/>
          </p:nvPicPr>
          <p:blipFill>
            <a:blip r:embed="rId6"/>
            <a:srcRect/>
            <a:stretch/>
          </p:blipFill>
          <p:spPr>
            <a:xfrm>
              <a:off x="2368538" y="5641524"/>
              <a:ext cx="178163" cy="133621"/>
            </a:xfrm>
            <a:prstGeom prst="rect">
              <a:avLst/>
            </a:prstGeom>
          </p:spPr>
        </p:pic>
        <p:pic>
          <p:nvPicPr>
            <p:cNvPr id="38" name="Graphic 18">
              <a:extLst>
                <a:ext uri="{FF2B5EF4-FFF2-40B4-BE49-F238E27FC236}">
                  <a16:creationId xmlns:a16="http://schemas.microsoft.com/office/drawing/2014/main" id="{2C0497B4-9F87-44AD-8162-C0F7D62D238A}"/>
                </a:ext>
              </a:extLst>
            </p:cNvPr>
            <p:cNvPicPr>
              <a:picLocks noChangeAspect="1"/>
            </p:cNvPicPr>
            <p:nvPr userDrawn="1"/>
          </p:nvPicPr>
          <p:blipFill>
            <a:blip r:embed="rId7"/>
            <a:srcRect/>
            <a:stretch/>
          </p:blipFill>
          <p:spPr>
            <a:xfrm>
              <a:off x="2567284" y="5641495"/>
              <a:ext cx="237135" cy="133678"/>
            </a:xfrm>
            <a:prstGeom prst="rect">
              <a:avLst/>
            </a:prstGeom>
          </p:spPr>
        </p:pic>
        <p:pic>
          <p:nvPicPr>
            <p:cNvPr id="39" name="Graphic 19">
              <a:extLst>
                <a:ext uri="{FF2B5EF4-FFF2-40B4-BE49-F238E27FC236}">
                  <a16:creationId xmlns:a16="http://schemas.microsoft.com/office/drawing/2014/main" id="{337A51D1-7547-A7BB-2D8B-6D7935238480}"/>
                </a:ext>
              </a:extLst>
            </p:cNvPr>
            <p:cNvPicPr>
              <a:picLocks noChangeAspect="1"/>
            </p:cNvPicPr>
            <p:nvPr userDrawn="1"/>
          </p:nvPicPr>
          <p:blipFill>
            <a:blip r:embed="rId8"/>
            <a:srcRect/>
            <a:stretch/>
          </p:blipFill>
          <p:spPr>
            <a:xfrm>
              <a:off x="2820763" y="5634713"/>
              <a:ext cx="134885" cy="147242"/>
            </a:xfrm>
            <a:prstGeom prst="rect">
              <a:avLst/>
            </a:prstGeom>
          </p:spPr>
        </p:pic>
        <p:pic>
          <p:nvPicPr>
            <p:cNvPr id="40" name="Graphic 20">
              <a:extLst>
                <a:ext uri="{FF2B5EF4-FFF2-40B4-BE49-F238E27FC236}">
                  <a16:creationId xmlns:a16="http://schemas.microsoft.com/office/drawing/2014/main" id="{38A087CE-A15F-933F-6FDE-802B3AFDAF83}"/>
                </a:ext>
              </a:extLst>
            </p:cNvPr>
            <p:cNvPicPr>
              <a:picLocks noChangeAspect="1"/>
            </p:cNvPicPr>
            <p:nvPr userDrawn="1"/>
          </p:nvPicPr>
          <p:blipFill>
            <a:blip r:embed="rId9"/>
            <a:srcRect/>
            <a:stretch/>
          </p:blipFill>
          <p:spPr>
            <a:xfrm>
              <a:off x="3016938" y="5634713"/>
              <a:ext cx="147242" cy="147242"/>
            </a:xfrm>
            <a:prstGeom prst="rect">
              <a:avLst/>
            </a:prstGeom>
          </p:spPr>
        </p:pic>
      </p:grpSp>
      <p:pic>
        <p:nvPicPr>
          <p:cNvPr id="41" name="Picture 40">
            <a:extLst>
              <a:ext uri="{FF2B5EF4-FFF2-40B4-BE49-F238E27FC236}">
                <a16:creationId xmlns:a16="http://schemas.microsoft.com/office/drawing/2014/main" id="{EEDD1B41-1D3A-45DF-65D6-6C556D39A92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15938" y="4514363"/>
            <a:ext cx="1749741" cy="333908"/>
          </a:xfrm>
          <a:prstGeom prst="rect">
            <a:avLst/>
          </a:prstGeom>
        </p:spPr>
      </p:pic>
    </p:spTree>
    <p:extLst>
      <p:ext uri="{BB962C8B-B14F-4D97-AF65-F5344CB8AC3E}">
        <p14:creationId xmlns:p14="http://schemas.microsoft.com/office/powerpoint/2010/main" val="97521305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_Dark Blue">
    <p:bg>
      <p:bgPr>
        <a:solidFill>
          <a:schemeClr val="accent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8D38E5-491C-399E-B737-E4CB35E93811}"/>
              </a:ext>
            </a:extLst>
          </p:cNvPr>
          <p:cNvSpPr txBox="1"/>
          <p:nvPr userDrawn="1"/>
        </p:nvSpPr>
        <p:spPr bwMode="gray">
          <a:xfrm>
            <a:off x="343609" y="2435884"/>
            <a:ext cx="8725779" cy="130125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9600" u="none" strike="noStrike" kern="1200" cap="none" spc="-300" normalizeH="0" noProof="0">
                <a:ln>
                  <a:noFill/>
                </a:ln>
                <a:effectLst/>
                <a:uLnTx/>
                <a:uFillTx/>
                <a:latin typeface="Aptos" panose="020B0004020202020204" pitchFamily="34" charset="0"/>
                <a:ea typeface="Alfabet" pitchFamily="2" charset="0"/>
              </a:rPr>
              <a:t>T</a:t>
            </a:r>
            <a:r>
              <a:rPr kumimoji="0" lang="en-US" sz="9600" u="none" strike="noStrike" kern="1200" cap="none" spc="-300" normalizeH="0" baseline="0" noProof="0">
                <a:ln>
                  <a:noFill/>
                </a:ln>
                <a:effectLst/>
                <a:uLnTx/>
                <a:uFillTx/>
                <a:latin typeface="Aptos" panose="020B0004020202020204" pitchFamily="34" charset="0"/>
                <a:ea typeface="Alfabet" pitchFamily="2" charset="0"/>
              </a:rPr>
              <a:t>h</a:t>
            </a:r>
            <a:r>
              <a:rPr kumimoji="0" lang="en-US" sz="9600" u="none" strike="noStrike" kern="1200" cap="none" spc="-600" normalizeH="0" noProof="0">
                <a:ln>
                  <a:noFill/>
                </a:ln>
                <a:effectLst/>
                <a:uLnTx/>
                <a:uFillTx/>
                <a:latin typeface="Aptos" panose="020B0004020202020204" pitchFamily="34" charset="0"/>
                <a:ea typeface="Alfabet" pitchFamily="2" charset="0"/>
              </a:rPr>
              <a:t>a</a:t>
            </a:r>
            <a:r>
              <a:rPr kumimoji="0" lang="en-US" sz="9600" u="none" strike="noStrike" kern="1200" cap="none" spc="-450" normalizeH="0" noProof="0">
                <a:ln>
                  <a:noFill/>
                </a:ln>
                <a:effectLst/>
                <a:uLnTx/>
                <a:uFillTx/>
                <a:latin typeface="Aptos" panose="020B0004020202020204" pitchFamily="34" charset="0"/>
                <a:ea typeface="Alfabet" pitchFamily="2" charset="0"/>
              </a:rPr>
              <a:t>n</a:t>
            </a:r>
            <a:r>
              <a:rPr kumimoji="0" lang="en-US" sz="9600" u="none" strike="noStrike" kern="1200" cap="none" spc="-600" normalizeH="0" noProof="0">
                <a:ln>
                  <a:noFill/>
                </a:ln>
                <a:effectLst/>
                <a:uLnTx/>
                <a:uFillTx/>
                <a:latin typeface="Aptos" panose="020B0004020202020204" pitchFamily="34" charset="0"/>
                <a:ea typeface="Alfabet" pitchFamily="2" charset="0"/>
              </a:rPr>
              <a:t>k  </a:t>
            </a:r>
            <a:r>
              <a:rPr kumimoji="0" lang="en-US" sz="9600" u="none" strike="noStrike" kern="1200" cap="none" spc="-80" normalizeH="0" noProof="0">
                <a:ln>
                  <a:noFill/>
                </a:ln>
                <a:effectLst/>
                <a:uLnTx/>
                <a:uFillTx/>
                <a:latin typeface="Aptos" panose="020B0004020202020204" pitchFamily="34" charset="0"/>
                <a:ea typeface="Alfabet" pitchFamily="2" charset="0"/>
              </a:rPr>
              <a:t>y</a:t>
            </a:r>
            <a:r>
              <a:rPr lang="en-US" sz="9600" spc="-300">
                <a:latin typeface="Aptos" panose="020B0004020202020204" pitchFamily="34" charset="0"/>
                <a:ea typeface="Alfabet" pitchFamily="2" charset="0"/>
              </a:rPr>
              <a:t>o</a:t>
            </a:r>
            <a:r>
              <a:rPr kumimoji="0" lang="en-US" sz="9600" u="none" strike="noStrike" kern="1200" cap="none" spc="-300" normalizeH="0" noProof="0">
                <a:ln>
                  <a:noFill/>
                </a:ln>
                <a:effectLst/>
                <a:uLnTx/>
                <a:uFillTx/>
                <a:latin typeface="Aptos" panose="020B0004020202020204" pitchFamily="34" charset="0"/>
                <a:ea typeface="Alfabet" pitchFamily="2" charset="0"/>
              </a:rPr>
              <a:t>u</a:t>
            </a:r>
          </a:p>
        </p:txBody>
      </p:sp>
      <p:sp>
        <p:nvSpPr>
          <p:cNvPr id="4" name="TextBox 3">
            <a:extLst>
              <a:ext uri="{FF2B5EF4-FFF2-40B4-BE49-F238E27FC236}">
                <a16:creationId xmlns:a16="http://schemas.microsoft.com/office/drawing/2014/main" id="{58C904C5-CF09-901C-0409-22AE7AA4BACE}"/>
              </a:ext>
            </a:extLst>
          </p:cNvPr>
          <p:cNvSpPr txBox="1"/>
          <p:nvPr userDrawn="1"/>
        </p:nvSpPr>
        <p:spPr bwMode="gray">
          <a:xfrm>
            <a:off x="480927" y="3934635"/>
            <a:ext cx="3789063" cy="65402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Nothing in these materials is an offer to sell any of the components 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Qualcomm Technologies, Inc. and/or its affiliated 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Qualcomm</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and</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Snapdragon</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are</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trademark</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or registered trademark</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of Qualcomm Incorporated. </a:t>
            </a:r>
            <a:b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Other products and brand names may be trademarks or registered trademarks of their respective owners.</a:t>
            </a:r>
          </a:p>
          <a:p>
            <a:pPr marL="0" marR="0" lvl="0" indent="0" algn="l" defTabSz="914400" rtl="0" eaLnBrk="1" fontAlgn="auto" latinLnBrk="0" hangingPunct="1">
              <a:lnSpc>
                <a:spcPct val="100000"/>
              </a:lnSpc>
              <a:spcBef>
                <a:spcPts val="400"/>
              </a:spcBef>
              <a:spcAft>
                <a:spcPts val="0"/>
              </a:spcAft>
              <a:buClrTx/>
              <a:buSzTx/>
              <a:buFontTx/>
              <a:buNone/>
              <a:tabLst/>
              <a:defRPr/>
            </a:pPr>
            <a:endPar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endParaRPr>
          </a:p>
        </p:txBody>
      </p:sp>
      <p:sp>
        <p:nvSpPr>
          <p:cNvPr id="5" name="TextBox 4">
            <a:extLst>
              <a:ext uri="{FF2B5EF4-FFF2-40B4-BE49-F238E27FC236}">
                <a16:creationId xmlns:a16="http://schemas.microsoft.com/office/drawing/2014/main" id="{9AD3167D-B67D-2259-C2CB-D5F07DD61617}"/>
              </a:ext>
            </a:extLst>
          </p:cNvPr>
          <p:cNvSpPr txBox="1"/>
          <p:nvPr userDrawn="1"/>
        </p:nvSpPr>
        <p:spPr bwMode="gray">
          <a:xfrm>
            <a:off x="480927" y="4751064"/>
            <a:ext cx="4172353" cy="1002839"/>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References in this presentation to “Qualcomm” may mean Qualcomm Incorporated,</a:t>
            </a:r>
            <a:b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Qualcomm Technologies, Inc., and/or other subsidiaries or business units within</a:t>
            </a:r>
            <a:b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Snapdragon and Qualcomm branded products are products of Qualcomm Technologies, Inc. and/or its subsidiaries. Qualcomm patented technologies are licensed by Qualcomm Incorporated. </a:t>
            </a:r>
          </a:p>
          <a:p>
            <a:pPr marL="0" marR="0" lvl="0" indent="0" algn="l" defTabSz="914400" rtl="0" eaLnBrk="1" fontAlgn="auto" latinLnBrk="0" hangingPunct="1">
              <a:lnSpc>
                <a:spcPct val="100000"/>
              </a:lnSpc>
              <a:spcBef>
                <a:spcPts val="400"/>
              </a:spcBef>
              <a:spcAft>
                <a:spcPts val="0"/>
              </a:spcAft>
              <a:buClrTx/>
              <a:buSzTx/>
              <a:buFontTx/>
              <a:buNone/>
              <a:tabLst/>
              <a:defRPr/>
            </a:pPr>
            <a:endParaRPr kumimoji="0" lang="en-US" sz="650" u="none" strike="noStrike" kern="1200" cap="none" spc="0" normalizeH="0" baseline="0" noProof="0">
              <a:ln>
                <a:noFill/>
              </a:ln>
              <a:effectLst/>
              <a:uLnTx/>
              <a:uFillTx/>
              <a:latin typeface="Aptos" panose="020B0004020202020204" pitchFamily="34" charset="0"/>
              <a:ea typeface="Alfabet" pitchFamily="2" charset="0"/>
              <a:cs typeface="+mn-cs"/>
            </a:endParaRPr>
          </a:p>
        </p:txBody>
      </p:sp>
      <p:sp>
        <p:nvSpPr>
          <p:cNvPr id="6" name="TextBox 5">
            <a:extLst>
              <a:ext uri="{FF2B5EF4-FFF2-40B4-BE49-F238E27FC236}">
                <a16:creationId xmlns:a16="http://schemas.microsoft.com/office/drawing/2014/main" id="{D6733015-9BF4-02D9-2D5A-6B82CB5A8E11}"/>
              </a:ext>
            </a:extLst>
          </p:cNvPr>
          <p:cNvSpPr txBox="1"/>
          <p:nvPr userDrawn="1"/>
        </p:nvSpPr>
        <p:spPr bwMode="gray">
          <a:xfrm>
            <a:off x="481013" y="6100661"/>
            <a:ext cx="3127218" cy="150362"/>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Follow us on:</a:t>
            </a:r>
          </a:p>
        </p:txBody>
      </p:sp>
      <p:sp>
        <p:nvSpPr>
          <p:cNvPr id="7" name="TextBox 6">
            <a:extLst>
              <a:ext uri="{FF2B5EF4-FFF2-40B4-BE49-F238E27FC236}">
                <a16:creationId xmlns:a16="http://schemas.microsoft.com/office/drawing/2014/main" id="{CAFD8E40-2929-3D88-B76D-DD16806A308C}"/>
              </a:ext>
            </a:extLst>
          </p:cNvPr>
          <p:cNvSpPr txBox="1"/>
          <p:nvPr userDrawn="1"/>
        </p:nvSpPr>
        <p:spPr>
          <a:xfrm>
            <a:off x="389712" y="6209771"/>
            <a:ext cx="4184203" cy="242374"/>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For more information, visit us at </a:t>
            </a:r>
            <a:r>
              <a:rPr kumimoji="0" lang="en-US" sz="900" u="none" strike="noStrike" kern="1200" cap="none" spc="0" normalizeH="0" baseline="0" noProof="0" err="1">
                <a:ln>
                  <a:noFill/>
                </a:ln>
                <a:effectLst/>
                <a:uLnTx/>
                <a:uFillTx/>
                <a:latin typeface="Aptos" panose="020B0004020202020204" pitchFamily="34" charset="0"/>
                <a:ea typeface="Alfabet" pitchFamily="2" charset="0"/>
                <a:cs typeface="+mn-cs"/>
              </a:rPr>
              <a:t>qualcomm.com</a:t>
            </a: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 &amp; </a:t>
            </a:r>
            <a:r>
              <a:rPr kumimoji="0" lang="en-US" sz="900" u="none" strike="noStrike" kern="1200" cap="none" spc="0" normalizeH="0" baseline="0" noProof="0" err="1">
                <a:ln>
                  <a:noFill/>
                </a:ln>
                <a:effectLst/>
                <a:uLnTx/>
                <a:uFillTx/>
                <a:latin typeface="Aptos" panose="020B0004020202020204" pitchFamily="34" charset="0"/>
                <a:ea typeface="Alfabet" pitchFamily="2" charset="0"/>
                <a:cs typeface="+mn-cs"/>
              </a:rPr>
              <a:t>qualcomm.com</a:t>
            </a: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/blog</a:t>
            </a:r>
          </a:p>
        </p:txBody>
      </p:sp>
      <p:grpSp>
        <p:nvGrpSpPr>
          <p:cNvPr id="8" name="Group 7">
            <a:extLst>
              <a:ext uri="{FF2B5EF4-FFF2-40B4-BE49-F238E27FC236}">
                <a16:creationId xmlns:a16="http://schemas.microsoft.com/office/drawing/2014/main" id="{DC2BA5B9-32D0-B4D3-31C5-940933363930}"/>
              </a:ext>
            </a:extLst>
          </p:cNvPr>
          <p:cNvGrpSpPr/>
          <p:nvPr userDrawn="1"/>
        </p:nvGrpSpPr>
        <p:grpSpPr>
          <a:xfrm>
            <a:off x="1205032" y="6126885"/>
            <a:ext cx="817893" cy="93682"/>
            <a:chOff x="1300130" y="6126885"/>
            <a:chExt cx="817893" cy="93682"/>
          </a:xfrm>
        </p:grpSpPr>
        <p:grpSp>
          <p:nvGrpSpPr>
            <p:cNvPr id="9" name="Group 5">
              <a:extLst>
                <a:ext uri="{FF2B5EF4-FFF2-40B4-BE49-F238E27FC236}">
                  <a16:creationId xmlns:a16="http://schemas.microsoft.com/office/drawing/2014/main" id="{3BF5268F-6D68-1917-4372-D995E148B3D8}"/>
                </a:ext>
              </a:extLst>
            </p:cNvPr>
            <p:cNvGrpSpPr>
              <a:grpSpLocks noChangeAspect="1"/>
            </p:cNvGrpSpPr>
            <p:nvPr/>
          </p:nvGrpSpPr>
          <p:grpSpPr bwMode="gray">
            <a:xfrm>
              <a:off x="1300130" y="6126885"/>
              <a:ext cx="94798" cy="93682"/>
              <a:chOff x="3331" y="1656"/>
              <a:chExt cx="1020" cy="1008"/>
            </a:xfrm>
            <a:solidFill>
              <a:schemeClr val="tx1"/>
            </a:solidFill>
          </p:grpSpPr>
          <p:sp>
            <p:nvSpPr>
              <p:cNvPr id="17" name="Freeform 6">
                <a:extLst>
                  <a:ext uri="{FF2B5EF4-FFF2-40B4-BE49-F238E27FC236}">
                    <a16:creationId xmlns:a16="http://schemas.microsoft.com/office/drawing/2014/main" id="{3B4391A0-4D50-9169-D3E1-D5541F0F6095}"/>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0" cap="none" spc="0" normalizeH="0" baseline="0" noProof="0">
                  <a:ln>
                    <a:noFill/>
                  </a:ln>
                  <a:effectLst/>
                  <a:uLnTx/>
                  <a:uFillTx/>
                  <a:latin typeface="Aptos" panose="020B0004020202020204" pitchFamily="34" charset="0"/>
                  <a:ea typeface="Alfabet" pitchFamily="2" charset="0"/>
                  <a:cs typeface="+mn-cs"/>
                </a:endParaRPr>
              </a:p>
            </p:txBody>
          </p:sp>
          <p:sp>
            <p:nvSpPr>
              <p:cNvPr id="18" name="Freeform 7">
                <a:extLst>
                  <a:ext uri="{FF2B5EF4-FFF2-40B4-BE49-F238E27FC236}">
                    <a16:creationId xmlns:a16="http://schemas.microsoft.com/office/drawing/2014/main" id="{40BEAF68-D3D4-D207-309D-6001397EE34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0" cap="none" spc="0" normalizeH="0" baseline="0" noProof="0">
                  <a:ln>
                    <a:noFill/>
                  </a:ln>
                  <a:effectLst/>
                  <a:uLnTx/>
                  <a:uFillTx/>
                  <a:latin typeface="Aptos" panose="020B0004020202020204" pitchFamily="34" charset="0"/>
                  <a:ea typeface="Alfabet" pitchFamily="2" charset="0"/>
                  <a:cs typeface="+mn-cs"/>
                </a:endParaRPr>
              </a:p>
            </p:txBody>
          </p:sp>
        </p:grpSp>
        <p:grpSp>
          <p:nvGrpSpPr>
            <p:cNvPr id="10" name="Group 4">
              <a:extLst>
                <a:ext uri="{FF2B5EF4-FFF2-40B4-BE49-F238E27FC236}">
                  <a16:creationId xmlns:a16="http://schemas.microsoft.com/office/drawing/2014/main" id="{274B1A01-2610-8398-DC38-5F6C0A50AF64}"/>
                </a:ext>
              </a:extLst>
            </p:cNvPr>
            <p:cNvGrpSpPr>
              <a:grpSpLocks noChangeAspect="1"/>
            </p:cNvGrpSpPr>
            <p:nvPr/>
          </p:nvGrpSpPr>
          <p:grpSpPr bwMode="auto">
            <a:xfrm>
              <a:off x="1640695" y="6127230"/>
              <a:ext cx="92914" cy="92992"/>
              <a:chOff x="2653" y="972"/>
              <a:chExt cx="2372" cy="2374"/>
            </a:xfrm>
            <a:solidFill>
              <a:schemeClr val="tx1"/>
            </a:solidFill>
          </p:grpSpPr>
          <p:sp>
            <p:nvSpPr>
              <p:cNvPr id="14" name="Freeform 5">
                <a:extLst>
                  <a:ext uri="{FF2B5EF4-FFF2-40B4-BE49-F238E27FC236}">
                    <a16:creationId xmlns:a16="http://schemas.microsoft.com/office/drawing/2014/main" id="{68802D42-C0F1-DAF9-8B74-77C13FA40FE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sp>
            <p:nvSpPr>
              <p:cNvPr id="15" name="Freeform 6">
                <a:extLst>
                  <a:ext uri="{FF2B5EF4-FFF2-40B4-BE49-F238E27FC236}">
                    <a16:creationId xmlns:a16="http://schemas.microsoft.com/office/drawing/2014/main" id="{511AB5E8-AF45-535E-DBEE-21EA3AA4AC1B}"/>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sp>
            <p:nvSpPr>
              <p:cNvPr id="16" name="Oval 7">
                <a:extLst>
                  <a:ext uri="{FF2B5EF4-FFF2-40B4-BE49-F238E27FC236}">
                    <a16:creationId xmlns:a16="http://schemas.microsoft.com/office/drawing/2014/main" id="{5A2B3252-69E6-21D8-7B9C-8CACF53B9BA3}"/>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grpSp>
        <p:pic>
          <p:nvPicPr>
            <p:cNvPr id="11" name="Graphic 10">
              <a:extLst>
                <a:ext uri="{FF2B5EF4-FFF2-40B4-BE49-F238E27FC236}">
                  <a16:creationId xmlns:a16="http://schemas.microsoft.com/office/drawing/2014/main" id="{EDEA13E0-DF26-3A35-755F-EB1D2F7140E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0838" y="6131300"/>
              <a:ext cx="122931" cy="84852"/>
            </a:xfrm>
            <a:prstGeom prst="rect">
              <a:avLst/>
            </a:prstGeom>
          </p:spPr>
        </p:pic>
        <p:pic>
          <p:nvPicPr>
            <p:cNvPr id="12" name="Graphic 11">
              <a:extLst>
                <a:ext uri="{FF2B5EF4-FFF2-40B4-BE49-F238E27FC236}">
                  <a16:creationId xmlns:a16="http://schemas.microsoft.com/office/drawing/2014/main" id="{B54DF270-EBC5-95DA-8346-7100B18EC91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23789" y="6126885"/>
              <a:ext cx="94234" cy="93682"/>
            </a:xfrm>
            <a:prstGeom prst="rect">
              <a:avLst/>
            </a:prstGeom>
          </p:spPr>
        </p:pic>
        <p:pic>
          <p:nvPicPr>
            <p:cNvPr id="13" name="Graphic 12">
              <a:extLst>
                <a:ext uri="{FF2B5EF4-FFF2-40B4-BE49-F238E27FC236}">
                  <a16:creationId xmlns:a16="http://schemas.microsoft.com/office/drawing/2014/main" id="{1D7C89CA-3D39-A79E-E143-FE65F0C89E2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76872" y="6131572"/>
              <a:ext cx="84309" cy="84309"/>
            </a:xfrm>
            <a:prstGeom prst="rect">
              <a:avLst/>
            </a:prstGeom>
          </p:spPr>
        </p:pic>
      </p:grpSp>
      <p:pic>
        <p:nvPicPr>
          <p:cNvPr id="24" name="Graphic 23">
            <a:extLst>
              <a:ext uri="{FF2B5EF4-FFF2-40B4-BE49-F238E27FC236}">
                <a16:creationId xmlns:a16="http://schemas.microsoft.com/office/drawing/2014/main" id="{1EBB4BF9-FEEC-4175-585A-2715E84D1EB5}"/>
              </a:ext>
            </a:extLst>
          </p:cNvPr>
          <p:cNvPicPr>
            <a:picLocks noChangeAspect="1"/>
          </p:cNvPicPr>
          <p:nvPr/>
        </p:nvPicPr>
        <p:blipFill>
          <a:blip r:embed="rId8">
            <a:extLst>
              <a:ext uri="{96DAC541-7B7A-43D3-8B79-37D633B846F1}">
                <asvg:svgBlip xmlns:asvg="http://schemas.microsoft.com/office/drawing/2016/SVG/main" r:embed="rId9"/>
              </a:ext>
            </a:extLst>
          </a:blip>
          <a:srcRect t="31605" r="39224"/>
          <a:stretch>
            <a:fillRect/>
          </a:stretch>
        </p:blipFill>
        <p:spPr>
          <a:xfrm>
            <a:off x="6684852" y="0"/>
            <a:ext cx="5507148" cy="6197600"/>
          </a:xfrm>
          <a:custGeom>
            <a:avLst/>
            <a:gdLst>
              <a:gd name="connsiteX0" fmla="*/ 0 w 5507148"/>
              <a:gd name="connsiteY0" fmla="*/ 0 h 6197600"/>
              <a:gd name="connsiteX1" fmla="*/ 147022 w 5507148"/>
              <a:gd name="connsiteY1" fmla="*/ 0 h 6197600"/>
              <a:gd name="connsiteX2" fmla="*/ 5507148 w 5507148"/>
              <a:gd name="connsiteY2" fmla="*/ 0 h 6197600"/>
              <a:gd name="connsiteX3" fmla="*/ 5507148 w 5507148"/>
              <a:gd name="connsiteY3" fmla="*/ 6197600 h 6197600"/>
              <a:gd name="connsiteX4" fmla="*/ 0 w 5507148"/>
              <a:gd name="connsiteY4" fmla="*/ 6197600 h 619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148" h="6197600">
                <a:moveTo>
                  <a:pt x="0" y="0"/>
                </a:moveTo>
                <a:lnTo>
                  <a:pt x="147022" y="0"/>
                </a:lnTo>
                <a:lnTo>
                  <a:pt x="5507148" y="0"/>
                </a:lnTo>
                <a:lnTo>
                  <a:pt x="5507148" y="6197600"/>
                </a:lnTo>
                <a:lnTo>
                  <a:pt x="0" y="6197600"/>
                </a:lnTo>
                <a:close/>
              </a:path>
            </a:pathLst>
          </a:custGeom>
        </p:spPr>
      </p:pic>
      <p:pic>
        <p:nvPicPr>
          <p:cNvPr id="21" name="Picture 2">
            <a:extLst>
              <a:ext uri="{FF2B5EF4-FFF2-40B4-BE49-F238E27FC236}">
                <a16:creationId xmlns:a16="http://schemas.microsoft.com/office/drawing/2014/main" id="{7FDF1ADE-EF76-ABDC-A94C-B4B22DDF49A4}"/>
              </a:ext>
            </a:extLst>
          </p:cNvPr>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p:blipFill>
        <p:spPr bwMode="auto">
          <a:xfrm>
            <a:off x="10895722" y="1322746"/>
            <a:ext cx="693024" cy="76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24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_Qualcomm Blue">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8D38E5-491C-399E-B737-E4CB35E93811}"/>
              </a:ext>
            </a:extLst>
          </p:cNvPr>
          <p:cNvSpPr txBox="1"/>
          <p:nvPr userDrawn="1"/>
        </p:nvSpPr>
        <p:spPr bwMode="gray">
          <a:xfrm>
            <a:off x="343609" y="2435884"/>
            <a:ext cx="8725779" cy="130125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9600" u="none" strike="noStrike" kern="1200" cap="none" spc="-300" normalizeH="0" noProof="0">
                <a:ln>
                  <a:noFill/>
                </a:ln>
                <a:effectLst/>
                <a:uLnTx/>
                <a:uFillTx/>
                <a:latin typeface="Aptos" panose="020B0004020202020204" pitchFamily="34" charset="0"/>
                <a:ea typeface="Alfabet" pitchFamily="2" charset="0"/>
              </a:rPr>
              <a:t>T</a:t>
            </a:r>
            <a:r>
              <a:rPr kumimoji="0" lang="en-US" sz="9600" u="none" strike="noStrike" kern="1200" cap="none" spc="-300" normalizeH="0" baseline="0" noProof="0">
                <a:ln>
                  <a:noFill/>
                </a:ln>
                <a:effectLst/>
                <a:uLnTx/>
                <a:uFillTx/>
                <a:latin typeface="Aptos" panose="020B0004020202020204" pitchFamily="34" charset="0"/>
                <a:ea typeface="Alfabet" pitchFamily="2" charset="0"/>
              </a:rPr>
              <a:t>h</a:t>
            </a:r>
            <a:r>
              <a:rPr kumimoji="0" lang="en-US" sz="9600" u="none" strike="noStrike" kern="1200" cap="none" spc="-600" normalizeH="0" noProof="0">
                <a:ln>
                  <a:noFill/>
                </a:ln>
                <a:effectLst/>
                <a:uLnTx/>
                <a:uFillTx/>
                <a:latin typeface="Aptos" panose="020B0004020202020204" pitchFamily="34" charset="0"/>
                <a:ea typeface="Alfabet" pitchFamily="2" charset="0"/>
              </a:rPr>
              <a:t>a</a:t>
            </a:r>
            <a:r>
              <a:rPr kumimoji="0" lang="en-US" sz="9600" u="none" strike="noStrike" kern="1200" cap="none" spc="-450" normalizeH="0" noProof="0">
                <a:ln>
                  <a:noFill/>
                </a:ln>
                <a:effectLst/>
                <a:uLnTx/>
                <a:uFillTx/>
                <a:latin typeface="Aptos" panose="020B0004020202020204" pitchFamily="34" charset="0"/>
                <a:ea typeface="Alfabet" pitchFamily="2" charset="0"/>
              </a:rPr>
              <a:t>n</a:t>
            </a:r>
            <a:r>
              <a:rPr kumimoji="0" lang="en-US" sz="9600" u="none" strike="noStrike" kern="1200" cap="none" spc="-600" normalizeH="0" noProof="0">
                <a:ln>
                  <a:noFill/>
                </a:ln>
                <a:effectLst/>
                <a:uLnTx/>
                <a:uFillTx/>
                <a:latin typeface="Aptos" panose="020B0004020202020204" pitchFamily="34" charset="0"/>
                <a:ea typeface="Alfabet" pitchFamily="2" charset="0"/>
              </a:rPr>
              <a:t>k  </a:t>
            </a:r>
            <a:r>
              <a:rPr kumimoji="0" lang="en-US" sz="9600" u="none" strike="noStrike" kern="1200" cap="none" spc="-80" normalizeH="0" noProof="0">
                <a:ln>
                  <a:noFill/>
                </a:ln>
                <a:effectLst/>
                <a:uLnTx/>
                <a:uFillTx/>
                <a:latin typeface="Aptos" panose="020B0004020202020204" pitchFamily="34" charset="0"/>
                <a:ea typeface="Alfabet" pitchFamily="2" charset="0"/>
              </a:rPr>
              <a:t>y</a:t>
            </a:r>
            <a:r>
              <a:rPr lang="en-US" sz="9600" spc="-300">
                <a:latin typeface="Aptos" panose="020B0004020202020204" pitchFamily="34" charset="0"/>
                <a:ea typeface="Alfabet" pitchFamily="2" charset="0"/>
              </a:rPr>
              <a:t>o</a:t>
            </a:r>
            <a:r>
              <a:rPr kumimoji="0" lang="en-US" sz="9600" u="none" strike="noStrike" kern="1200" cap="none" spc="-300" normalizeH="0" noProof="0">
                <a:ln>
                  <a:noFill/>
                </a:ln>
                <a:effectLst/>
                <a:uLnTx/>
                <a:uFillTx/>
                <a:latin typeface="Aptos" panose="020B0004020202020204" pitchFamily="34" charset="0"/>
                <a:ea typeface="Alfabet" pitchFamily="2" charset="0"/>
              </a:rPr>
              <a:t>u</a:t>
            </a:r>
          </a:p>
        </p:txBody>
      </p:sp>
      <p:sp>
        <p:nvSpPr>
          <p:cNvPr id="4" name="TextBox 3">
            <a:extLst>
              <a:ext uri="{FF2B5EF4-FFF2-40B4-BE49-F238E27FC236}">
                <a16:creationId xmlns:a16="http://schemas.microsoft.com/office/drawing/2014/main" id="{58C904C5-CF09-901C-0409-22AE7AA4BACE}"/>
              </a:ext>
            </a:extLst>
          </p:cNvPr>
          <p:cNvSpPr txBox="1"/>
          <p:nvPr userDrawn="1"/>
        </p:nvSpPr>
        <p:spPr bwMode="gray">
          <a:xfrm>
            <a:off x="480927" y="3934635"/>
            <a:ext cx="3789063" cy="65402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Nothing in these materials is an offer to sell any of the components 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Qualcomm Technologies, Inc. and/or its affiliated 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Qualcomm</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and</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Snapdragon</a:t>
            </a:r>
            <a:r>
              <a:rPr kumimoji="0" lang="zh-TW" alt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are</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trademark</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or registered trademark</a:t>
            </a:r>
            <a:r>
              <a:rPr kumimoji="0" lang="en-US" altLang="zh-TW"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s</a:t>
            </a: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 of Qualcomm Incorporated. </a:t>
            </a:r>
            <a:b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rPr>
              <a:t>Other products and brand names may be trademarks or registered trademarks of their respective owners.</a:t>
            </a:r>
          </a:p>
          <a:p>
            <a:pPr marL="0" marR="0" lvl="0" indent="0" algn="l" defTabSz="914400" rtl="0" eaLnBrk="1" fontAlgn="auto" latinLnBrk="0" hangingPunct="1">
              <a:lnSpc>
                <a:spcPct val="100000"/>
              </a:lnSpc>
              <a:spcBef>
                <a:spcPts val="400"/>
              </a:spcBef>
              <a:spcAft>
                <a:spcPts val="0"/>
              </a:spcAft>
              <a:buClrTx/>
              <a:buSzTx/>
              <a:buFontTx/>
              <a:buNone/>
              <a:tabLst/>
              <a:defRPr/>
            </a:pPr>
            <a:endParaRPr kumimoji="0" lang="en-US" sz="650" u="none" strike="noStrike" kern="1200" cap="none" spc="0" normalizeH="0" baseline="0" noProof="0">
              <a:ln>
                <a:noFill/>
              </a:ln>
              <a:solidFill>
                <a:schemeClr val="tx1"/>
              </a:solidFill>
              <a:effectLst/>
              <a:uLnTx/>
              <a:uFillTx/>
              <a:latin typeface="Aptos" panose="020B0004020202020204" pitchFamily="34" charset="0"/>
              <a:ea typeface="Alfabet" pitchFamily="2" charset="0"/>
              <a:cs typeface="+mn-cs"/>
            </a:endParaRPr>
          </a:p>
        </p:txBody>
      </p:sp>
      <p:sp>
        <p:nvSpPr>
          <p:cNvPr id="5" name="TextBox 4">
            <a:extLst>
              <a:ext uri="{FF2B5EF4-FFF2-40B4-BE49-F238E27FC236}">
                <a16:creationId xmlns:a16="http://schemas.microsoft.com/office/drawing/2014/main" id="{9AD3167D-B67D-2259-C2CB-D5F07DD61617}"/>
              </a:ext>
            </a:extLst>
          </p:cNvPr>
          <p:cNvSpPr txBox="1"/>
          <p:nvPr userDrawn="1"/>
        </p:nvSpPr>
        <p:spPr bwMode="gray">
          <a:xfrm>
            <a:off x="480927" y="4751064"/>
            <a:ext cx="4172353" cy="1002839"/>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References in this presentation to “Qualcomm” may mean Qualcomm Incorporated,</a:t>
            </a:r>
            <a:b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Qualcomm Technologies, Inc., and/or other subsidiaries or business units within</a:t>
            </a:r>
            <a:b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b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650" u="none" strike="noStrike" kern="1200" cap="none" spc="0" normalizeH="0" baseline="0" noProof="0">
                <a:ln>
                  <a:noFill/>
                </a:ln>
                <a:effectLst/>
                <a:uLnTx/>
                <a:uFillTx/>
                <a:latin typeface="Aptos" panose="020B0004020202020204" pitchFamily="34" charset="0"/>
                <a:ea typeface="Alfabet" pitchFamily="2" charset="0"/>
                <a:cs typeface="+mn-cs"/>
              </a:rPr>
              <a:t>Snapdragon and Qualcomm branded products are products of Qualcomm Technologies, Inc. and/or its subsidiaries. Qualcomm patented technologies are licensed by Qualcomm Incorporated. </a:t>
            </a:r>
          </a:p>
          <a:p>
            <a:pPr marL="0" marR="0" lvl="0" indent="0" algn="l" defTabSz="914400" rtl="0" eaLnBrk="1" fontAlgn="auto" latinLnBrk="0" hangingPunct="1">
              <a:lnSpc>
                <a:spcPct val="100000"/>
              </a:lnSpc>
              <a:spcBef>
                <a:spcPts val="400"/>
              </a:spcBef>
              <a:spcAft>
                <a:spcPts val="0"/>
              </a:spcAft>
              <a:buClrTx/>
              <a:buSzTx/>
              <a:buFontTx/>
              <a:buNone/>
              <a:tabLst/>
              <a:defRPr/>
            </a:pPr>
            <a:endParaRPr kumimoji="0" lang="en-US" sz="650" u="none" strike="noStrike" kern="1200" cap="none" spc="0" normalizeH="0" baseline="0" noProof="0">
              <a:ln>
                <a:noFill/>
              </a:ln>
              <a:effectLst/>
              <a:uLnTx/>
              <a:uFillTx/>
              <a:latin typeface="Aptos" panose="020B0004020202020204" pitchFamily="34" charset="0"/>
              <a:ea typeface="Alfabet" pitchFamily="2" charset="0"/>
              <a:cs typeface="+mn-cs"/>
            </a:endParaRPr>
          </a:p>
        </p:txBody>
      </p:sp>
      <p:sp>
        <p:nvSpPr>
          <p:cNvPr id="6" name="TextBox 5">
            <a:extLst>
              <a:ext uri="{FF2B5EF4-FFF2-40B4-BE49-F238E27FC236}">
                <a16:creationId xmlns:a16="http://schemas.microsoft.com/office/drawing/2014/main" id="{D6733015-9BF4-02D9-2D5A-6B82CB5A8E11}"/>
              </a:ext>
            </a:extLst>
          </p:cNvPr>
          <p:cNvSpPr txBox="1"/>
          <p:nvPr userDrawn="1"/>
        </p:nvSpPr>
        <p:spPr bwMode="gray">
          <a:xfrm>
            <a:off x="481013" y="6100661"/>
            <a:ext cx="3127218" cy="150362"/>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Follow us on:</a:t>
            </a:r>
          </a:p>
        </p:txBody>
      </p:sp>
      <p:sp>
        <p:nvSpPr>
          <p:cNvPr id="7" name="TextBox 6">
            <a:extLst>
              <a:ext uri="{FF2B5EF4-FFF2-40B4-BE49-F238E27FC236}">
                <a16:creationId xmlns:a16="http://schemas.microsoft.com/office/drawing/2014/main" id="{CAFD8E40-2929-3D88-B76D-DD16806A308C}"/>
              </a:ext>
            </a:extLst>
          </p:cNvPr>
          <p:cNvSpPr txBox="1"/>
          <p:nvPr userDrawn="1"/>
        </p:nvSpPr>
        <p:spPr>
          <a:xfrm>
            <a:off x="389712" y="6209771"/>
            <a:ext cx="4184203" cy="242374"/>
          </a:xfrm>
          <a:prstGeom prst="rect">
            <a:avLst/>
          </a:prstGeom>
          <a:noFill/>
        </p:spPr>
        <p:txBody>
          <a:bodyPr wrap="square">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For more information, visit us at </a:t>
            </a:r>
            <a:r>
              <a:rPr kumimoji="0" lang="en-US" sz="900" u="none" strike="noStrike" kern="1200" cap="none" spc="0" normalizeH="0" baseline="0" noProof="0" err="1">
                <a:ln>
                  <a:noFill/>
                </a:ln>
                <a:effectLst/>
                <a:uLnTx/>
                <a:uFillTx/>
                <a:latin typeface="Aptos" panose="020B0004020202020204" pitchFamily="34" charset="0"/>
                <a:ea typeface="Alfabet" pitchFamily="2" charset="0"/>
                <a:cs typeface="+mn-cs"/>
              </a:rPr>
              <a:t>qualcomm.com</a:t>
            </a: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 &amp; </a:t>
            </a:r>
            <a:r>
              <a:rPr kumimoji="0" lang="en-US" sz="900" u="none" strike="noStrike" kern="1200" cap="none" spc="0" normalizeH="0" baseline="0" noProof="0" err="1">
                <a:ln>
                  <a:noFill/>
                </a:ln>
                <a:effectLst/>
                <a:uLnTx/>
                <a:uFillTx/>
                <a:latin typeface="Aptos" panose="020B0004020202020204" pitchFamily="34" charset="0"/>
                <a:ea typeface="Alfabet" pitchFamily="2" charset="0"/>
                <a:cs typeface="+mn-cs"/>
              </a:rPr>
              <a:t>qualcomm.com</a:t>
            </a:r>
            <a:r>
              <a:rPr kumimoji="0" lang="en-US" sz="900" u="none" strike="noStrike" kern="1200" cap="none" spc="0" normalizeH="0" baseline="0" noProof="0">
                <a:ln>
                  <a:noFill/>
                </a:ln>
                <a:effectLst/>
                <a:uLnTx/>
                <a:uFillTx/>
                <a:latin typeface="Aptos" panose="020B0004020202020204" pitchFamily="34" charset="0"/>
                <a:ea typeface="Alfabet" pitchFamily="2" charset="0"/>
                <a:cs typeface="+mn-cs"/>
              </a:rPr>
              <a:t>/blog</a:t>
            </a:r>
          </a:p>
        </p:txBody>
      </p:sp>
      <p:grpSp>
        <p:nvGrpSpPr>
          <p:cNvPr id="8" name="Group 7">
            <a:extLst>
              <a:ext uri="{FF2B5EF4-FFF2-40B4-BE49-F238E27FC236}">
                <a16:creationId xmlns:a16="http://schemas.microsoft.com/office/drawing/2014/main" id="{DC2BA5B9-32D0-B4D3-31C5-940933363930}"/>
              </a:ext>
            </a:extLst>
          </p:cNvPr>
          <p:cNvGrpSpPr/>
          <p:nvPr userDrawn="1"/>
        </p:nvGrpSpPr>
        <p:grpSpPr>
          <a:xfrm>
            <a:off x="1205032" y="6126885"/>
            <a:ext cx="817893" cy="93682"/>
            <a:chOff x="1300130" y="6126885"/>
            <a:chExt cx="817893" cy="93682"/>
          </a:xfrm>
        </p:grpSpPr>
        <p:grpSp>
          <p:nvGrpSpPr>
            <p:cNvPr id="9" name="Group 5">
              <a:extLst>
                <a:ext uri="{FF2B5EF4-FFF2-40B4-BE49-F238E27FC236}">
                  <a16:creationId xmlns:a16="http://schemas.microsoft.com/office/drawing/2014/main" id="{3BF5268F-6D68-1917-4372-D995E148B3D8}"/>
                </a:ext>
              </a:extLst>
            </p:cNvPr>
            <p:cNvGrpSpPr>
              <a:grpSpLocks noChangeAspect="1"/>
            </p:cNvGrpSpPr>
            <p:nvPr/>
          </p:nvGrpSpPr>
          <p:grpSpPr bwMode="gray">
            <a:xfrm>
              <a:off x="1300130" y="6126885"/>
              <a:ext cx="94798" cy="93682"/>
              <a:chOff x="3331" y="1656"/>
              <a:chExt cx="1020" cy="1008"/>
            </a:xfrm>
            <a:solidFill>
              <a:schemeClr val="tx1"/>
            </a:solidFill>
          </p:grpSpPr>
          <p:sp>
            <p:nvSpPr>
              <p:cNvPr id="17" name="Freeform 6">
                <a:extLst>
                  <a:ext uri="{FF2B5EF4-FFF2-40B4-BE49-F238E27FC236}">
                    <a16:creationId xmlns:a16="http://schemas.microsoft.com/office/drawing/2014/main" id="{3B4391A0-4D50-9169-D3E1-D5541F0F6095}"/>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0" cap="none" spc="0" normalizeH="0" baseline="0" noProof="0">
                  <a:ln>
                    <a:noFill/>
                  </a:ln>
                  <a:effectLst/>
                  <a:uLnTx/>
                  <a:uFillTx/>
                  <a:latin typeface="Aptos" panose="020B0004020202020204" pitchFamily="34" charset="0"/>
                  <a:ea typeface="Alfabet" pitchFamily="2" charset="0"/>
                  <a:cs typeface="+mn-cs"/>
                </a:endParaRPr>
              </a:p>
            </p:txBody>
          </p:sp>
          <p:sp>
            <p:nvSpPr>
              <p:cNvPr id="18" name="Freeform 7">
                <a:extLst>
                  <a:ext uri="{FF2B5EF4-FFF2-40B4-BE49-F238E27FC236}">
                    <a16:creationId xmlns:a16="http://schemas.microsoft.com/office/drawing/2014/main" id="{40BEAF68-D3D4-D207-309D-6001397EE34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u="none" strike="noStrike" kern="0" cap="none" spc="0" normalizeH="0" baseline="0" noProof="0">
                  <a:ln>
                    <a:noFill/>
                  </a:ln>
                  <a:effectLst/>
                  <a:uLnTx/>
                  <a:uFillTx/>
                  <a:latin typeface="Aptos" panose="020B0004020202020204" pitchFamily="34" charset="0"/>
                  <a:ea typeface="Alfabet" pitchFamily="2" charset="0"/>
                  <a:cs typeface="+mn-cs"/>
                </a:endParaRPr>
              </a:p>
            </p:txBody>
          </p:sp>
        </p:grpSp>
        <p:grpSp>
          <p:nvGrpSpPr>
            <p:cNvPr id="10" name="Group 4">
              <a:extLst>
                <a:ext uri="{FF2B5EF4-FFF2-40B4-BE49-F238E27FC236}">
                  <a16:creationId xmlns:a16="http://schemas.microsoft.com/office/drawing/2014/main" id="{274B1A01-2610-8398-DC38-5F6C0A50AF64}"/>
                </a:ext>
              </a:extLst>
            </p:cNvPr>
            <p:cNvGrpSpPr>
              <a:grpSpLocks noChangeAspect="1"/>
            </p:cNvGrpSpPr>
            <p:nvPr/>
          </p:nvGrpSpPr>
          <p:grpSpPr bwMode="auto">
            <a:xfrm>
              <a:off x="1640695" y="6127230"/>
              <a:ext cx="92914" cy="92992"/>
              <a:chOff x="2653" y="972"/>
              <a:chExt cx="2372" cy="2374"/>
            </a:xfrm>
            <a:solidFill>
              <a:schemeClr val="tx1"/>
            </a:solidFill>
          </p:grpSpPr>
          <p:sp>
            <p:nvSpPr>
              <p:cNvPr id="14" name="Freeform 5">
                <a:extLst>
                  <a:ext uri="{FF2B5EF4-FFF2-40B4-BE49-F238E27FC236}">
                    <a16:creationId xmlns:a16="http://schemas.microsoft.com/office/drawing/2014/main" id="{68802D42-C0F1-DAF9-8B74-77C13FA40FE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sp>
            <p:nvSpPr>
              <p:cNvPr id="15" name="Freeform 6">
                <a:extLst>
                  <a:ext uri="{FF2B5EF4-FFF2-40B4-BE49-F238E27FC236}">
                    <a16:creationId xmlns:a16="http://schemas.microsoft.com/office/drawing/2014/main" id="{511AB5E8-AF45-535E-DBEE-21EA3AA4AC1B}"/>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sp>
            <p:nvSpPr>
              <p:cNvPr id="16" name="Oval 7">
                <a:extLst>
                  <a:ext uri="{FF2B5EF4-FFF2-40B4-BE49-F238E27FC236}">
                    <a16:creationId xmlns:a16="http://schemas.microsoft.com/office/drawing/2014/main" id="{5A2B3252-69E6-21D8-7B9C-8CACF53B9BA3}"/>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Aptos" panose="020B0004020202020204" pitchFamily="34" charset="0"/>
                  <a:ea typeface="Alfabet" pitchFamily="2" charset="0"/>
                </a:endParaRPr>
              </a:p>
            </p:txBody>
          </p:sp>
        </p:grpSp>
        <p:pic>
          <p:nvPicPr>
            <p:cNvPr id="11" name="Graphic 10">
              <a:extLst>
                <a:ext uri="{FF2B5EF4-FFF2-40B4-BE49-F238E27FC236}">
                  <a16:creationId xmlns:a16="http://schemas.microsoft.com/office/drawing/2014/main" id="{EDEA13E0-DF26-3A35-755F-EB1D2F7140E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0838" y="6131300"/>
              <a:ext cx="122931" cy="84852"/>
            </a:xfrm>
            <a:prstGeom prst="rect">
              <a:avLst/>
            </a:prstGeom>
          </p:spPr>
        </p:pic>
        <p:pic>
          <p:nvPicPr>
            <p:cNvPr id="12" name="Graphic 11">
              <a:extLst>
                <a:ext uri="{FF2B5EF4-FFF2-40B4-BE49-F238E27FC236}">
                  <a16:creationId xmlns:a16="http://schemas.microsoft.com/office/drawing/2014/main" id="{B54DF270-EBC5-95DA-8346-7100B18EC91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023789" y="6126885"/>
              <a:ext cx="94234" cy="93682"/>
            </a:xfrm>
            <a:prstGeom prst="rect">
              <a:avLst/>
            </a:prstGeom>
          </p:spPr>
        </p:pic>
        <p:pic>
          <p:nvPicPr>
            <p:cNvPr id="13" name="Graphic 12">
              <a:extLst>
                <a:ext uri="{FF2B5EF4-FFF2-40B4-BE49-F238E27FC236}">
                  <a16:creationId xmlns:a16="http://schemas.microsoft.com/office/drawing/2014/main" id="{1D7C89CA-3D39-A79E-E143-FE65F0C89E2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76872" y="6131572"/>
              <a:ext cx="84309" cy="84309"/>
            </a:xfrm>
            <a:prstGeom prst="rect">
              <a:avLst/>
            </a:prstGeom>
          </p:spPr>
        </p:pic>
      </p:grpSp>
      <p:pic>
        <p:nvPicPr>
          <p:cNvPr id="24" name="Graphic 23">
            <a:extLst>
              <a:ext uri="{FF2B5EF4-FFF2-40B4-BE49-F238E27FC236}">
                <a16:creationId xmlns:a16="http://schemas.microsoft.com/office/drawing/2014/main" id="{1EBB4BF9-FEEC-4175-585A-2715E84D1EB5}"/>
              </a:ext>
            </a:extLst>
          </p:cNvPr>
          <p:cNvPicPr>
            <a:picLocks noChangeAspect="1"/>
          </p:cNvPicPr>
          <p:nvPr/>
        </p:nvPicPr>
        <p:blipFill>
          <a:blip r:embed="rId8">
            <a:extLst>
              <a:ext uri="{96DAC541-7B7A-43D3-8B79-37D633B846F1}">
                <asvg:svgBlip xmlns:asvg="http://schemas.microsoft.com/office/drawing/2016/SVG/main" r:embed="rId9"/>
              </a:ext>
            </a:extLst>
          </a:blip>
          <a:srcRect t="31605" r="39224"/>
          <a:stretch>
            <a:fillRect/>
          </a:stretch>
        </p:blipFill>
        <p:spPr>
          <a:xfrm>
            <a:off x="6684852" y="0"/>
            <a:ext cx="5507148" cy="6197600"/>
          </a:xfrm>
          <a:custGeom>
            <a:avLst/>
            <a:gdLst>
              <a:gd name="connsiteX0" fmla="*/ 0 w 5507148"/>
              <a:gd name="connsiteY0" fmla="*/ 0 h 6197600"/>
              <a:gd name="connsiteX1" fmla="*/ 147022 w 5507148"/>
              <a:gd name="connsiteY1" fmla="*/ 0 h 6197600"/>
              <a:gd name="connsiteX2" fmla="*/ 5507148 w 5507148"/>
              <a:gd name="connsiteY2" fmla="*/ 0 h 6197600"/>
              <a:gd name="connsiteX3" fmla="*/ 5507148 w 5507148"/>
              <a:gd name="connsiteY3" fmla="*/ 6197600 h 6197600"/>
              <a:gd name="connsiteX4" fmla="*/ 0 w 5507148"/>
              <a:gd name="connsiteY4" fmla="*/ 6197600 h 619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7148" h="6197600">
                <a:moveTo>
                  <a:pt x="0" y="0"/>
                </a:moveTo>
                <a:lnTo>
                  <a:pt x="147022" y="0"/>
                </a:lnTo>
                <a:lnTo>
                  <a:pt x="5507148" y="0"/>
                </a:lnTo>
                <a:lnTo>
                  <a:pt x="5507148" y="6197600"/>
                </a:lnTo>
                <a:lnTo>
                  <a:pt x="0" y="6197600"/>
                </a:lnTo>
                <a:close/>
              </a:path>
            </a:pathLst>
          </a:custGeom>
        </p:spPr>
      </p:pic>
      <p:pic>
        <p:nvPicPr>
          <p:cNvPr id="21" name="Picture 2">
            <a:extLst>
              <a:ext uri="{FF2B5EF4-FFF2-40B4-BE49-F238E27FC236}">
                <a16:creationId xmlns:a16="http://schemas.microsoft.com/office/drawing/2014/main" id="{7FDF1ADE-EF76-ABDC-A94C-B4B22DDF49A4}"/>
              </a:ext>
            </a:extLst>
          </p:cNvPr>
          <p:cNvPicPr>
            <a:picLocks noChangeAspect="1" noChangeArrowheads="1"/>
          </p:cNvPicPr>
          <p:nvPr/>
        </p:nvPicPr>
        <p:blipFill rotWithShape="1">
          <a:blip r:embed="rId10" cstate="email">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p:blipFill>
        <p:spPr bwMode="auto">
          <a:xfrm>
            <a:off x="10895722" y="1322746"/>
            <a:ext cx="693024" cy="76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85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hoto+Content_Dark Blue">
    <p:bg>
      <p:bgPr>
        <a:solidFill>
          <a:schemeClr val="accent2"/>
        </a:solidFill>
        <a:effectLst/>
      </p:bgPr>
    </p:bg>
    <p:spTree>
      <p:nvGrpSpPr>
        <p:cNvPr id="1" name=""/>
        <p:cNvGrpSpPr/>
        <p:nvPr/>
      </p:nvGrpSpPr>
      <p:grpSpPr>
        <a:xfrm>
          <a:off x="0" y="0"/>
          <a:ext cx="0" cy="0"/>
          <a:chOff x="0" y="0"/>
          <a:chExt cx="0" cy="0"/>
        </a:xfrm>
      </p:grpSpPr>
      <p:sp>
        <p:nvSpPr>
          <p:cNvPr id="34" name="Text Placeholder 9">
            <a:extLst>
              <a:ext uri="{FF2B5EF4-FFF2-40B4-BE49-F238E27FC236}">
                <a16:creationId xmlns:a16="http://schemas.microsoft.com/office/drawing/2014/main" id="{C4E6416A-9559-FB3E-0BBF-7EA0AD461D64}"/>
              </a:ext>
            </a:extLst>
          </p:cNvPr>
          <p:cNvSpPr>
            <a:spLocks noGrp="1"/>
          </p:cNvSpPr>
          <p:nvPr>
            <p:ph type="body" sz="quarter" idx="14" hasCustomPrompt="1"/>
          </p:nvPr>
        </p:nvSpPr>
        <p:spPr>
          <a:xfrm>
            <a:off x="515937" y="1196975"/>
            <a:ext cx="5327651" cy="1198115"/>
          </a:xfrm>
        </p:spPr>
        <p:txBody>
          <a:bodyPr wrap="square" anchor="b">
            <a:noAutofit/>
          </a:bodyPr>
          <a:lstStyle>
            <a:lvl1pPr marL="0" indent="0">
              <a:buNone/>
              <a:defRPr sz="1300" cap="all" spc="150" baseline="0">
                <a:solidFill>
                  <a:schemeClr val="tx1"/>
                </a:solidFill>
              </a:defRPr>
            </a:lvl1pPr>
          </a:lstStyle>
          <a:p>
            <a:pPr lvl="0"/>
            <a:r>
              <a:rPr lang="en-US"/>
              <a:t>EYEBROW HEADER</a:t>
            </a:r>
          </a:p>
        </p:txBody>
      </p:sp>
      <p:sp>
        <p:nvSpPr>
          <p:cNvPr id="35" name="Title 13">
            <a:extLst>
              <a:ext uri="{FF2B5EF4-FFF2-40B4-BE49-F238E27FC236}">
                <a16:creationId xmlns:a16="http://schemas.microsoft.com/office/drawing/2014/main" id="{6E52DE1D-E1C5-FA43-157D-B6DB44997581}"/>
              </a:ext>
            </a:extLst>
          </p:cNvPr>
          <p:cNvSpPr>
            <a:spLocks noGrp="1"/>
          </p:cNvSpPr>
          <p:nvPr>
            <p:ph type="title" hasCustomPrompt="1"/>
          </p:nvPr>
        </p:nvSpPr>
        <p:spPr>
          <a:xfrm>
            <a:off x="515937" y="2711631"/>
            <a:ext cx="5327651" cy="730069"/>
          </a:xfrm>
        </p:spPr>
        <p:txBody>
          <a:bodyPr anchor="t"/>
          <a:lstStyle>
            <a:lvl1pPr algn="l" defTabSz="914400" rtl="0" eaLnBrk="1" latinLnBrk="0" hangingPunct="1">
              <a:lnSpc>
                <a:spcPct val="85000"/>
              </a:lnSpc>
              <a:spcBef>
                <a:spcPct val="0"/>
              </a:spcBef>
              <a:buNone/>
              <a:defRPr lang="en-US" sz="2800" kern="2000" spc="-50" baseline="0" dirty="0">
                <a:solidFill>
                  <a:schemeClr val="tx2"/>
                </a:solidFill>
                <a:latin typeface="+mj-lt"/>
                <a:ea typeface="+mj-ea"/>
                <a:cs typeface="+mj-cs"/>
              </a:defRPr>
            </a:lvl1pPr>
          </a:lstStyle>
          <a:p>
            <a:r>
              <a:rPr lang="en-US"/>
              <a:t>2:1 Content &amp; Photo layout </a:t>
            </a:r>
            <a:br>
              <a:rPr lang="en-US"/>
            </a:br>
            <a:r>
              <a:rPr lang="en-US"/>
              <a:t>Title 2 lines maximum</a:t>
            </a:r>
          </a:p>
        </p:txBody>
      </p:sp>
      <p:sp>
        <p:nvSpPr>
          <p:cNvPr id="5" name="Picture Placeholder 4">
            <a:extLst>
              <a:ext uri="{FF2B5EF4-FFF2-40B4-BE49-F238E27FC236}">
                <a16:creationId xmlns:a16="http://schemas.microsoft.com/office/drawing/2014/main" id="{9ECAE361-7F8C-900A-EC59-0A43B1F58E51}"/>
              </a:ext>
            </a:extLst>
          </p:cNvPr>
          <p:cNvSpPr>
            <a:spLocks noGrp="1" noChangeAspect="1"/>
          </p:cNvSpPr>
          <p:nvPr>
            <p:ph type="pic" sz="quarter" idx="12" hasCustomPrompt="1"/>
          </p:nvPr>
        </p:nvSpPr>
        <p:spPr>
          <a:xfrm>
            <a:off x="7150937" y="0"/>
            <a:ext cx="5041063" cy="6858000"/>
          </a:xfrm>
          <a:custGeom>
            <a:avLst/>
            <a:gdLst>
              <a:gd name="connsiteX0" fmla="*/ 1341684 w 5041063"/>
              <a:gd name="connsiteY0" fmla="*/ 0 h 6858000"/>
              <a:gd name="connsiteX1" fmla="*/ 5041063 w 5041063"/>
              <a:gd name="connsiteY1" fmla="*/ 0 h 6858000"/>
              <a:gd name="connsiteX2" fmla="*/ 5041063 w 5041063"/>
              <a:gd name="connsiteY2" fmla="*/ 6858000 h 6858000"/>
              <a:gd name="connsiteX3" fmla="*/ 1681589 w 5041063"/>
              <a:gd name="connsiteY3" fmla="*/ 6858000 h 6858000"/>
              <a:gd name="connsiteX4" fmla="*/ 1527585 w 5041063"/>
              <a:gd name="connsiteY4" fmla="*/ 6724571 h 6858000"/>
              <a:gd name="connsiteX5" fmla="*/ 0 w 5041063"/>
              <a:gd name="connsiteY5" fmla="*/ 3272503 h 6858000"/>
              <a:gd name="connsiteX6" fmla="*/ 1211269 w 5041063"/>
              <a:gd name="connsiteY6" fmla="*/ 136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1063" h="6858000">
                <a:moveTo>
                  <a:pt x="1341684" y="0"/>
                </a:moveTo>
                <a:lnTo>
                  <a:pt x="5041063" y="0"/>
                </a:lnTo>
                <a:lnTo>
                  <a:pt x="5041063" y="6858000"/>
                </a:lnTo>
                <a:lnTo>
                  <a:pt x="1681589" y="6858000"/>
                </a:lnTo>
                <a:lnTo>
                  <a:pt x="1527585" y="6724571"/>
                </a:lnTo>
                <a:cubicBezTo>
                  <a:pt x="589158" y="5871472"/>
                  <a:pt x="0" y="4640804"/>
                  <a:pt x="0" y="3272503"/>
                </a:cubicBezTo>
                <a:cubicBezTo>
                  <a:pt x="0" y="2065179"/>
                  <a:pt x="458687" y="965008"/>
                  <a:pt x="1211269" y="136816"/>
                </a:cubicBezTo>
                <a:close/>
              </a:path>
            </a:pathLst>
          </a:custGeom>
          <a:noFill/>
        </p:spPr>
        <p:txBody>
          <a:bodyPr wrap="square" lIns="540000" rIns="0" anchor="ctr">
            <a:noAutofit/>
          </a:bodyPr>
          <a:lstStyle>
            <a:lvl1pPr marL="0" indent="0">
              <a:buNone/>
              <a:defRPr sz="2800">
                <a:latin typeface="+mj-lt"/>
              </a:defRPr>
            </a:lvl1pPr>
          </a:lstStyle>
          <a:p>
            <a:r>
              <a:rPr lang="en-US"/>
              <a:t>Click the icon to insert photo</a:t>
            </a:r>
          </a:p>
        </p:txBody>
      </p:sp>
      <p:grpSp>
        <p:nvGrpSpPr>
          <p:cNvPr id="4" name="Group 3">
            <a:extLst>
              <a:ext uri="{FF2B5EF4-FFF2-40B4-BE49-F238E27FC236}">
                <a16:creationId xmlns:a16="http://schemas.microsoft.com/office/drawing/2014/main" id="{41D7158E-1B12-0775-885E-DE5CC963C3B9}"/>
              </a:ext>
            </a:extLst>
          </p:cNvPr>
          <p:cNvGrpSpPr/>
          <p:nvPr userDrawn="1"/>
        </p:nvGrpSpPr>
        <p:grpSpPr>
          <a:xfrm>
            <a:off x="12290489" y="-1"/>
            <a:ext cx="2910882" cy="6858001"/>
            <a:chOff x="12290489" y="-1"/>
            <a:chExt cx="2910882" cy="6858001"/>
          </a:xfrm>
        </p:grpSpPr>
        <p:sp>
          <p:nvSpPr>
            <p:cNvPr id="6" name="Rectangle 5">
              <a:extLst>
                <a:ext uri="{FF2B5EF4-FFF2-40B4-BE49-F238E27FC236}">
                  <a16:creationId xmlns:a16="http://schemas.microsoft.com/office/drawing/2014/main" id="{776E4E50-274F-6D1B-0A0C-1F6E4528D3F9}"/>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7" name="TextBox 6">
              <a:extLst>
                <a:ext uri="{FF2B5EF4-FFF2-40B4-BE49-F238E27FC236}">
                  <a16:creationId xmlns:a16="http://schemas.microsoft.com/office/drawing/2014/main" id="{C87C11E0-DF8E-1ABE-FEE7-6499AEBE1055}"/>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IMAGE</a:t>
              </a:r>
            </a:p>
          </p:txBody>
        </p:sp>
        <p:cxnSp>
          <p:nvCxnSpPr>
            <p:cNvPr id="8" name="Straight Connector 7">
              <a:extLst>
                <a:ext uri="{FF2B5EF4-FFF2-40B4-BE49-F238E27FC236}">
                  <a16:creationId xmlns:a16="http://schemas.microsoft.com/office/drawing/2014/main" id="{C60CF7EC-9522-C6C7-3BC9-4B0B55509BE4}"/>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26D4E14-6C3D-FD0D-7425-CCF2AB04D21A}"/>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image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11" name="TextBox 10">
              <a:extLst>
                <a:ext uri="{FF2B5EF4-FFF2-40B4-BE49-F238E27FC236}">
                  <a16:creationId xmlns:a16="http://schemas.microsoft.com/office/drawing/2014/main" id="{D1918A8B-BB61-A30A-0DB6-687E6717B4BC}"/>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12" name="TextBox 11">
              <a:extLst>
                <a:ext uri="{FF2B5EF4-FFF2-40B4-BE49-F238E27FC236}">
                  <a16:creationId xmlns:a16="http://schemas.microsoft.com/office/drawing/2014/main" id="{6B914621-3FC5-7825-04CC-6ED19E2421AB}"/>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13" name="TextBox 12">
              <a:extLst>
                <a:ext uri="{FF2B5EF4-FFF2-40B4-BE49-F238E27FC236}">
                  <a16:creationId xmlns:a16="http://schemas.microsoft.com/office/drawing/2014/main" id="{6D61D55A-6546-C518-94C3-9E6CEB6B9559}"/>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images from the </a:t>
              </a:r>
              <a:r>
                <a:rPr lang="en-US">
                  <a:solidFill>
                    <a:schemeClr val="accent1"/>
                  </a:solidFill>
                  <a:latin typeface="Aptos" panose="020B0004020202020204" pitchFamily="34" charset="0"/>
                  <a:cs typeface="Aparajita" panose="02020603050405020304" pitchFamily="18" charset="0"/>
                </a:rPr>
                <a:t>Qualcomm Brand Portal</a:t>
              </a:r>
            </a:p>
            <a:p>
              <a:pPr lvl="0">
                <a:spcBef>
                  <a:spcPts val="700"/>
                </a:spcBef>
              </a:pPr>
              <a:r>
                <a:rPr lang="en-US">
                  <a:latin typeface="Aptos" panose="020B0004020202020204" pitchFamily="34" charset="0"/>
                  <a:cs typeface="Aparajita" panose="02020603050405020304" pitchFamily="18" charset="0"/>
                </a:rPr>
                <a:t>Add the image to the placeholder.</a:t>
              </a:r>
            </a:p>
          </p:txBody>
        </p:sp>
        <p:sp>
          <p:nvSpPr>
            <p:cNvPr id="15" name="TextBox 14">
              <a:extLst>
                <a:ext uri="{FF2B5EF4-FFF2-40B4-BE49-F238E27FC236}">
                  <a16:creationId xmlns:a16="http://schemas.microsoft.com/office/drawing/2014/main" id="{49CFE6D3-62CB-F8A6-4F3C-E6191D794F16}"/>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image placeholder.</a:t>
              </a:r>
            </a:p>
            <a:p>
              <a:pPr lvl="1">
                <a:buNone/>
              </a:pPr>
              <a:r>
                <a:rPr lang="en-US" sz="1050">
                  <a:latin typeface="Aptos" panose="020B0004020202020204" pitchFamily="34" charset="0"/>
                  <a:cs typeface="Aparajita" panose="02020603050405020304" pitchFamily="18" charset="0"/>
                </a:rPr>
                <a:t>Right-click or use keyboard shortcuts to paste the image.</a:t>
              </a:r>
            </a:p>
          </p:txBody>
        </p:sp>
        <p:sp>
          <p:nvSpPr>
            <p:cNvPr id="16" name="TextBox 15">
              <a:extLst>
                <a:ext uri="{FF2B5EF4-FFF2-40B4-BE49-F238E27FC236}">
                  <a16:creationId xmlns:a16="http://schemas.microsoft.com/office/drawing/2014/main" id="{C2F23C51-B59E-FF78-4C32-D595FFB654D3}"/>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image.</a:t>
              </a:r>
            </a:p>
          </p:txBody>
        </p:sp>
        <p:grpSp>
          <p:nvGrpSpPr>
            <p:cNvPr id="17" name="Group 16">
              <a:extLst>
                <a:ext uri="{FF2B5EF4-FFF2-40B4-BE49-F238E27FC236}">
                  <a16:creationId xmlns:a16="http://schemas.microsoft.com/office/drawing/2014/main" id="{389462F3-65FE-2A37-D03E-7A614C0D81F2}"/>
                </a:ext>
              </a:extLst>
            </p:cNvPr>
            <p:cNvGrpSpPr/>
            <p:nvPr userDrawn="1"/>
          </p:nvGrpSpPr>
          <p:grpSpPr>
            <a:xfrm>
              <a:off x="12429548" y="3236396"/>
              <a:ext cx="2735151" cy="1280928"/>
              <a:chOff x="9286315" y="6976989"/>
              <a:chExt cx="2735151" cy="1280928"/>
            </a:xfrm>
          </p:grpSpPr>
          <p:sp>
            <p:nvSpPr>
              <p:cNvPr id="28" name="Rectangle 27">
                <a:extLst>
                  <a:ext uri="{FF2B5EF4-FFF2-40B4-BE49-F238E27FC236}">
                    <a16:creationId xmlns:a16="http://schemas.microsoft.com/office/drawing/2014/main" id="{7B73E073-D488-E46C-DB4F-0F196FCD191A}"/>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9" name="TextBox 28">
                <a:extLst>
                  <a:ext uri="{FF2B5EF4-FFF2-40B4-BE49-F238E27FC236}">
                    <a16:creationId xmlns:a16="http://schemas.microsoft.com/office/drawing/2014/main" id="{081DD7D5-5A35-4D88-DF96-F36AB8E6F37E}"/>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Images</a:t>
                </a:r>
              </a:p>
            </p:txBody>
          </p:sp>
          <p:pic>
            <p:nvPicPr>
              <p:cNvPr id="30" name="Graphic 29">
                <a:extLst>
                  <a:ext uri="{FF2B5EF4-FFF2-40B4-BE49-F238E27FC236}">
                    <a16:creationId xmlns:a16="http://schemas.microsoft.com/office/drawing/2014/main" id="{01C29CC4-C932-0686-A8CC-FDBC0829CA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1" name="TextBox 30">
                <a:extLst>
                  <a:ext uri="{FF2B5EF4-FFF2-40B4-BE49-F238E27FC236}">
                    <a16:creationId xmlns:a16="http://schemas.microsoft.com/office/drawing/2014/main" id="{32FF60A4-F11D-CAC8-44FE-75DFF212D5DD}"/>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32" name="Picture 31">
                <a:extLst>
                  <a:ext uri="{FF2B5EF4-FFF2-40B4-BE49-F238E27FC236}">
                    <a16:creationId xmlns:a16="http://schemas.microsoft.com/office/drawing/2014/main" id="{B0D1B931-10D7-2698-B21E-FA87E71256D3}"/>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33" name="TextBox 32">
                <a:extLst>
                  <a:ext uri="{FF2B5EF4-FFF2-40B4-BE49-F238E27FC236}">
                    <a16:creationId xmlns:a16="http://schemas.microsoft.com/office/drawing/2014/main" id="{9A3A83B2-BA67-43AF-852A-8B41B4692200}"/>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18" name="Group 17">
              <a:extLst>
                <a:ext uri="{FF2B5EF4-FFF2-40B4-BE49-F238E27FC236}">
                  <a16:creationId xmlns:a16="http://schemas.microsoft.com/office/drawing/2014/main" id="{CE0CB17A-7B36-4A71-D388-6A9803926DC1}"/>
                </a:ext>
              </a:extLst>
            </p:cNvPr>
            <p:cNvGrpSpPr/>
            <p:nvPr userDrawn="1"/>
          </p:nvGrpSpPr>
          <p:grpSpPr>
            <a:xfrm>
              <a:off x="12429548" y="4543123"/>
              <a:ext cx="2735151" cy="2200108"/>
              <a:chOff x="9538241" y="5155416"/>
              <a:chExt cx="2735151" cy="2200108"/>
            </a:xfrm>
          </p:grpSpPr>
          <p:sp>
            <p:nvSpPr>
              <p:cNvPr id="19" name="Rectangle 18">
                <a:extLst>
                  <a:ext uri="{FF2B5EF4-FFF2-40B4-BE49-F238E27FC236}">
                    <a16:creationId xmlns:a16="http://schemas.microsoft.com/office/drawing/2014/main" id="{C14D8EDE-723F-2DD3-F236-B14212CF8226}"/>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0" name="TextBox 19">
                <a:extLst>
                  <a:ext uri="{FF2B5EF4-FFF2-40B4-BE49-F238E27FC236}">
                    <a16:creationId xmlns:a16="http://schemas.microsoft.com/office/drawing/2014/main" id="{BCE9ADE7-3E5D-9A8F-6B8D-71E0856426F0}"/>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Images</a:t>
                </a:r>
              </a:p>
            </p:txBody>
          </p:sp>
          <p:pic>
            <p:nvPicPr>
              <p:cNvPr id="21" name="Graphic 20">
                <a:extLst>
                  <a:ext uri="{FF2B5EF4-FFF2-40B4-BE49-F238E27FC236}">
                    <a16:creationId xmlns:a16="http://schemas.microsoft.com/office/drawing/2014/main" id="{1ECA69AD-56C2-A51C-D275-88C84BCE04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2" name="TextBox 21">
                <a:extLst>
                  <a:ext uri="{FF2B5EF4-FFF2-40B4-BE49-F238E27FC236}">
                    <a16:creationId xmlns:a16="http://schemas.microsoft.com/office/drawing/2014/main" id="{8B70DDAC-6E90-5E7B-00A4-9F3F09643250}"/>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image and select “Change Picture”</a:t>
                </a:r>
              </a:p>
            </p:txBody>
          </p:sp>
          <p:sp>
            <p:nvSpPr>
              <p:cNvPr id="23" name="TextBox 22">
                <a:extLst>
                  <a:ext uri="{FF2B5EF4-FFF2-40B4-BE49-F238E27FC236}">
                    <a16:creationId xmlns:a16="http://schemas.microsoft.com/office/drawing/2014/main" id="{5A9524A8-A4FF-62F0-70A7-B17C5CD0BA89}"/>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4" name="TextBox 23">
                <a:extLst>
                  <a:ext uri="{FF2B5EF4-FFF2-40B4-BE49-F238E27FC236}">
                    <a16:creationId xmlns:a16="http://schemas.microsoft.com/office/drawing/2014/main" id="{1902ABD8-6709-A522-05AF-0C16F0C66447}"/>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25" name="TextBox 24">
                <a:extLst>
                  <a:ext uri="{FF2B5EF4-FFF2-40B4-BE49-F238E27FC236}">
                    <a16:creationId xmlns:a16="http://schemas.microsoft.com/office/drawing/2014/main" id="{3B4A36E7-29EA-DAC6-E456-5012F410E3E4}"/>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image as normal.</a:t>
                </a:r>
              </a:p>
            </p:txBody>
          </p:sp>
          <p:cxnSp>
            <p:nvCxnSpPr>
              <p:cNvPr id="26" name="Straight Connector 25">
                <a:extLst>
                  <a:ext uri="{FF2B5EF4-FFF2-40B4-BE49-F238E27FC236}">
                    <a16:creationId xmlns:a16="http://schemas.microsoft.com/office/drawing/2014/main" id="{92A06D9F-C256-0E65-6C93-87262752FF9E}"/>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DE2EFB4-2948-29CC-1F00-C75D05EAE486}"/>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3" name="Text Placeholder 16">
            <a:extLst>
              <a:ext uri="{FF2B5EF4-FFF2-40B4-BE49-F238E27FC236}">
                <a16:creationId xmlns:a16="http://schemas.microsoft.com/office/drawing/2014/main" id="{761E5387-0FB0-19C2-FA98-97B449918263}"/>
              </a:ext>
            </a:extLst>
          </p:cNvPr>
          <p:cNvSpPr>
            <a:spLocks noGrp="1"/>
          </p:cNvSpPr>
          <p:nvPr>
            <p:ph type="body" sz="quarter" idx="15" hasCustomPrompt="1"/>
          </p:nvPr>
        </p:nvSpPr>
        <p:spPr>
          <a:xfrm>
            <a:off x="515938" y="3581401"/>
            <a:ext cx="5327650" cy="2435086"/>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0" name="Footer Placeholder 129">
            <a:extLst>
              <a:ext uri="{FF2B5EF4-FFF2-40B4-BE49-F238E27FC236}">
                <a16:creationId xmlns:a16="http://schemas.microsoft.com/office/drawing/2014/main" id="{6E955ECC-94BE-5FD6-AD77-43B7140E9EA4}"/>
              </a:ext>
            </a:extLst>
          </p:cNvPr>
          <p:cNvSpPr>
            <a:spLocks noGrp="1"/>
          </p:cNvSpPr>
          <p:nvPr>
            <p:ph type="ftr" sz="quarter" idx="22"/>
          </p:nvPr>
        </p:nvSpPr>
        <p:spPr>
          <a:xfrm>
            <a:off x="515938" y="6173304"/>
            <a:ext cx="6480175" cy="118174"/>
          </a:xfrm>
        </p:spPr>
        <p:txBody>
          <a:bodyPr/>
          <a:lstStyle>
            <a:lvl1pPr>
              <a:defRPr>
                <a:solidFill>
                  <a:schemeClr val="accent6">
                    <a:lumMod val="90000"/>
                  </a:schemeClr>
                </a:solidFill>
              </a:defRPr>
            </a:lvl1pPr>
          </a:lstStyle>
          <a:p>
            <a:endParaRPr lang="en-CA"/>
          </a:p>
        </p:txBody>
      </p:sp>
      <p:sp>
        <p:nvSpPr>
          <p:cNvPr id="14" name="TextBox 13">
            <a:extLst>
              <a:ext uri="{FF2B5EF4-FFF2-40B4-BE49-F238E27FC236}">
                <a16:creationId xmlns:a16="http://schemas.microsoft.com/office/drawing/2014/main" id="{FB477151-6700-F983-29B2-C649178C3192}"/>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67217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319" userDrawn="1">
          <p15:clr>
            <a:srgbClr val="FBAE40"/>
          </p15:clr>
        </p15:guide>
        <p15:guide id="6" orient="horz" pos="1502" userDrawn="1">
          <p15:clr>
            <a:srgbClr val="FBAE40"/>
          </p15:clr>
        </p15:guide>
        <p15:guide id="7" orient="horz" pos="2432" userDrawn="1">
          <p15:clr>
            <a:srgbClr val="FBAE40"/>
          </p15:clr>
        </p15:guide>
        <p15:guide id="10" pos="368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4Contents_Dark Blue">
    <p:bg>
      <p:bgPr>
        <a:solidFill>
          <a:schemeClr val="accent2"/>
        </a:solidFill>
        <a:effectLst/>
      </p:bgPr>
    </p:bg>
    <p:spTree>
      <p:nvGrpSpPr>
        <p:cNvPr id="1" name=""/>
        <p:cNvGrpSpPr/>
        <p:nvPr/>
      </p:nvGrpSpPr>
      <p:grpSpPr>
        <a:xfrm>
          <a:off x="0" y="0"/>
          <a:ext cx="0" cy="0"/>
          <a:chOff x="0" y="0"/>
          <a:chExt cx="0" cy="0"/>
        </a:xfrm>
      </p:grpSpPr>
      <p:sp>
        <p:nvSpPr>
          <p:cNvPr id="121" name="Title 120">
            <a:extLst>
              <a:ext uri="{FF2B5EF4-FFF2-40B4-BE49-F238E27FC236}">
                <a16:creationId xmlns:a16="http://schemas.microsoft.com/office/drawing/2014/main" id="{69A0FF75-14D8-E32A-7063-C9748A3C9F91}"/>
              </a:ext>
            </a:extLst>
          </p:cNvPr>
          <p:cNvSpPr>
            <a:spLocks noGrp="1"/>
          </p:cNvSpPr>
          <p:nvPr>
            <p:ph type="title" hasCustomPrompt="1"/>
          </p:nvPr>
        </p:nvSpPr>
        <p:spPr>
          <a:xfrm>
            <a:off x="515938" y="2795081"/>
            <a:ext cx="3556709" cy="1294408"/>
          </a:xfrm>
        </p:spPr>
        <p:txBody>
          <a:bodyPr anchor="ctr"/>
          <a:lstStyle>
            <a:lvl1pPr algn="l" defTabSz="914400" rtl="0" eaLnBrk="1" latinLnBrk="0" hangingPunct="1">
              <a:lnSpc>
                <a:spcPct val="85000"/>
              </a:lnSpc>
              <a:spcBef>
                <a:spcPct val="0"/>
              </a:spcBef>
              <a:buNone/>
              <a:defRPr lang="en-US" sz="2800" kern="2000" spc="-50" baseline="0" dirty="0">
                <a:solidFill>
                  <a:schemeClr val="tx2"/>
                </a:solidFill>
                <a:latin typeface="+mj-lt"/>
                <a:ea typeface="+mj-ea"/>
                <a:cs typeface="+mj-cs"/>
              </a:defRPr>
            </a:lvl1pPr>
          </a:lstStyle>
          <a:p>
            <a:r>
              <a:rPr lang="en-US"/>
              <a:t>Title+4 Contents layout </a:t>
            </a:r>
            <a:br>
              <a:rPr lang="en-US"/>
            </a:br>
            <a:r>
              <a:rPr lang="en-US"/>
              <a:t>Title up to </a:t>
            </a:r>
            <a:br>
              <a:rPr lang="en-US"/>
            </a:br>
            <a:r>
              <a:rPr lang="en-US"/>
              <a:t>3 lines maximum</a:t>
            </a:r>
          </a:p>
        </p:txBody>
      </p:sp>
      <p:sp>
        <p:nvSpPr>
          <p:cNvPr id="3" name="Picture Placeholder 2">
            <a:extLst>
              <a:ext uri="{FF2B5EF4-FFF2-40B4-BE49-F238E27FC236}">
                <a16:creationId xmlns:a16="http://schemas.microsoft.com/office/drawing/2014/main" id="{F0B8F96D-FD44-F171-A9D8-DBDAC78FC8E4}"/>
              </a:ext>
            </a:extLst>
          </p:cNvPr>
          <p:cNvSpPr>
            <a:spLocks noGrp="1" noChangeAspect="1"/>
          </p:cNvSpPr>
          <p:nvPr>
            <p:ph type="pic" sz="quarter" idx="23" hasCustomPrompt="1"/>
          </p:nvPr>
        </p:nvSpPr>
        <p:spPr>
          <a:xfrm>
            <a:off x="4629921" y="691208"/>
            <a:ext cx="759113" cy="759113"/>
          </a:xfrm>
        </p:spPr>
        <p:txBody>
          <a:bodyPr lIns="144000"/>
          <a:lstStyle>
            <a:lvl1pPr marL="0" indent="0">
              <a:buNone/>
              <a:defRPr sz="1400"/>
            </a:lvl1pPr>
          </a:lstStyle>
          <a:p>
            <a:r>
              <a:rPr lang="en-US"/>
              <a:t>Icon</a:t>
            </a:r>
          </a:p>
        </p:txBody>
      </p:sp>
      <p:sp>
        <p:nvSpPr>
          <p:cNvPr id="7" name="Text Placeholder 22">
            <a:extLst>
              <a:ext uri="{FF2B5EF4-FFF2-40B4-BE49-F238E27FC236}">
                <a16:creationId xmlns:a16="http://schemas.microsoft.com/office/drawing/2014/main" id="{540F481F-27E2-9596-6618-0167AE789EB7}"/>
              </a:ext>
            </a:extLst>
          </p:cNvPr>
          <p:cNvSpPr>
            <a:spLocks noGrp="1"/>
          </p:cNvSpPr>
          <p:nvPr>
            <p:ph type="body" sz="quarter" idx="13" hasCustomPrompt="1"/>
          </p:nvPr>
        </p:nvSpPr>
        <p:spPr>
          <a:xfrm>
            <a:off x="5704822" y="699924"/>
            <a:ext cx="5360054" cy="263149"/>
          </a:xfrm>
        </p:spPr>
        <p:txBody>
          <a:bodyPr wrap="square" anchor="b">
            <a:noAutofit/>
          </a:bodyPr>
          <a:lstStyle>
            <a:lvl1pPr marL="0" indent="0">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11" name="Text Placeholder 16">
            <a:extLst>
              <a:ext uri="{FF2B5EF4-FFF2-40B4-BE49-F238E27FC236}">
                <a16:creationId xmlns:a16="http://schemas.microsoft.com/office/drawing/2014/main" id="{5AD3B09A-9879-9D06-43BD-4EA317213C47}"/>
              </a:ext>
            </a:extLst>
          </p:cNvPr>
          <p:cNvSpPr>
            <a:spLocks noGrp="1"/>
          </p:cNvSpPr>
          <p:nvPr>
            <p:ph type="body" sz="quarter" idx="15" hasCustomPrompt="1"/>
          </p:nvPr>
        </p:nvSpPr>
        <p:spPr>
          <a:xfrm>
            <a:off x="5704821" y="101917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4" name="Picture Placeholder 2">
            <a:extLst>
              <a:ext uri="{FF2B5EF4-FFF2-40B4-BE49-F238E27FC236}">
                <a16:creationId xmlns:a16="http://schemas.microsoft.com/office/drawing/2014/main" id="{A9FF6113-EF3A-1576-D73C-A52A121FAB1C}"/>
              </a:ext>
            </a:extLst>
          </p:cNvPr>
          <p:cNvSpPr>
            <a:spLocks noGrp="1" noChangeAspect="1"/>
          </p:cNvSpPr>
          <p:nvPr>
            <p:ph type="pic" sz="quarter" idx="24" hasCustomPrompt="1"/>
          </p:nvPr>
        </p:nvSpPr>
        <p:spPr>
          <a:xfrm>
            <a:off x="4629921" y="2138783"/>
            <a:ext cx="759113" cy="759113"/>
          </a:xfrm>
        </p:spPr>
        <p:txBody>
          <a:bodyPr lIns="144000"/>
          <a:lstStyle>
            <a:lvl1pPr marL="0" indent="0">
              <a:buNone/>
              <a:defRPr sz="1400"/>
            </a:lvl1pPr>
          </a:lstStyle>
          <a:p>
            <a:r>
              <a:rPr lang="en-US"/>
              <a:t>Icon</a:t>
            </a:r>
          </a:p>
        </p:txBody>
      </p:sp>
      <p:sp>
        <p:nvSpPr>
          <p:cNvPr id="8" name="Text Placeholder 22">
            <a:extLst>
              <a:ext uri="{FF2B5EF4-FFF2-40B4-BE49-F238E27FC236}">
                <a16:creationId xmlns:a16="http://schemas.microsoft.com/office/drawing/2014/main" id="{0D18EACE-127B-6B06-AD25-4A2241813BAF}"/>
              </a:ext>
            </a:extLst>
          </p:cNvPr>
          <p:cNvSpPr>
            <a:spLocks noGrp="1"/>
          </p:cNvSpPr>
          <p:nvPr>
            <p:ph type="body" sz="quarter" idx="16" hasCustomPrompt="1"/>
          </p:nvPr>
        </p:nvSpPr>
        <p:spPr>
          <a:xfrm>
            <a:off x="5704822" y="2143614"/>
            <a:ext cx="5360054" cy="263149"/>
          </a:xfrm>
        </p:spPr>
        <p:txBody>
          <a:bodyPr wrap="square" anchor="b">
            <a:noAutofit/>
          </a:bodyPr>
          <a:lstStyle>
            <a:lvl1pPr marL="0" indent="0">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12" name="Text Placeholder 16">
            <a:extLst>
              <a:ext uri="{FF2B5EF4-FFF2-40B4-BE49-F238E27FC236}">
                <a16:creationId xmlns:a16="http://schemas.microsoft.com/office/drawing/2014/main" id="{FE68A898-D303-8D55-DAE9-354A3ADEF94C}"/>
              </a:ext>
            </a:extLst>
          </p:cNvPr>
          <p:cNvSpPr>
            <a:spLocks noGrp="1"/>
          </p:cNvSpPr>
          <p:nvPr>
            <p:ph type="body" sz="quarter" idx="17" hasCustomPrompt="1"/>
          </p:nvPr>
        </p:nvSpPr>
        <p:spPr>
          <a:xfrm>
            <a:off x="5704821" y="246286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5" name="Picture Placeholder 2">
            <a:extLst>
              <a:ext uri="{FF2B5EF4-FFF2-40B4-BE49-F238E27FC236}">
                <a16:creationId xmlns:a16="http://schemas.microsoft.com/office/drawing/2014/main" id="{B81CC10C-2479-2172-4790-C33A7D0FDF87}"/>
              </a:ext>
            </a:extLst>
          </p:cNvPr>
          <p:cNvSpPr>
            <a:spLocks noGrp="1" noChangeAspect="1"/>
          </p:cNvSpPr>
          <p:nvPr>
            <p:ph type="pic" sz="quarter" idx="25" hasCustomPrompt="1"/>
          </p:nvPr>
        </p:nvSpPr>
        <p:spPr>
          <a:xfrm>
            <a:off x="4629921" y="3586358"/>
            <a:ext cx="759113" cy="759113"/>
          </a:xfrm>
        </p:spPr>
        <p:txBody>
          <a:bodyPr lIns="144000"/>
          <a:lstStyle>
            <a:lvl1pPr marL="0" indent="0">
              <a:buNone/>
              <a:defRPr sz="1400"/>
            </a:lvl1pPr>
          </a:lstStyle>
          <a:p>
            <a:r>
              <a:rPr lang="en-US"/>
              <a:t>Icon</a:t>
            </a:r>
          </a:p>
        </p:txBody>
      </p:sp>
      <p:sp>
        <p:nvSpPr>
          <p:cNvPr id="9" name="Text Placeholder 22">
            <a:extLst>
              <a:ext uri="{FF2B5EF4-FFF2-40B4-BE49-F238E27FC236}">
                <a16:creationId xmlns:a16="http://schemas.microsoft.com/office/drawing/2014/main" id="{9D4E19AD-AAFC-4CA9-0DD1-B7CB4DF0A72F}"/>
              </a:ext>
            </a:extLst>
          </p:cNvPr>
          <p:cNvSpPr>
            <a:spLocks noGrp="1"/>
          </p:cNvSpPr>
          <p:nvPr>
            <p:ph type="body" sz="quarter" idx="18" hasCustomPrompt="1"/>
          </p:nvPr>
        </p:nvSpPr>
        <p:spPr>
          <a:xfrm>
            <a:off x="5704822" y="3587071"/>
            <a:ext cx="5360054" cy="263149"/>
          </a:xfrm>
        </p:spPr>
        <p:txBody>
          <a:bodyPr wrap="square" anchor="b">
            <a:noAutofit/>
          </a:bodyPr>
          <a:lstStyle>
            <a:lvl1pPr marL="0" indent="0">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13" name="Text Placeholder 16">
            <a:extLst>
              <a:ext uri="{FF2B5EF4-FFF2-40B4-BE49-F238E27FC236}">
                <a16:creationId xmlns:a16="http://schemas.microsoft.com/office/drawing/2014/main" id="{EA88F319-A94C-7FA8-D23A-48F40D533176}"/>
              </a:ext>
            </a:extLst>
          </p:cNvPr>
          <p:cNvSpPr>
            <a:spLocks noGrp="1"/>
          </p:cNvSpPr>
          <p:nvPr>
            <p:ph type="body" sz="quarter" idx="19" hasCustomPrompt="1"/>
          </p:nvPr>
        </p:nvSpPr>
        <p:spPr>
          <a:xfrm>
            <a:off x="5704821" y="3906322"/>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6" name="Picture Placeholder 2">
            <a:extLst>
              <a:ext uri="{FF2B5EF4-FFF2-40B4-BE49-F238E27FC236}">
                <a16:creationId xmlns:a16="http://schemas.microsoft.com/office/drawing/2014/main" id="{36FDE296-B561-8BFB-75AC-DF9E526B6014}"/>
              </a:ext>
            </a:extLst>
          </p:cNvPr>
          <p:cNvSpPr>
            <a:spLocks noGrp="1" noChangeAspect="1"/>
          </p:cNvSpPr>
          <p:nvPr>
            <p:ph type="pic" sz="quarter" idx="26" hasCustomPrompt="1"/>
          </p:nvPr>
        </p:nvSpPr>
        <p:spPr>
          <a:xfrm>
            <a:off x="4629921" y="5033933"/>
            <a:ext cx="759113" cy="759113"/>
          </a:xfrm>
        </p:spPr>
        <p:txBody>
          <a:bodyPr lIns="144000"/>
          <a:lstStyle>
            <a:lvl1pPr marL="0" indent="0">
              <a:buNone/>
              <a:defRPr sz="1400"/>
            </a:lvl1pPr>
          </a:lstStyle>
          <a:p>
            <a:r>
              <a:rPr lang="en-US"/>
              <a:t>Icon</a:t>
            </a:r>
          </a:p>
        </p:txBody>
      </p:sp>
      <p:sp>
        <p:nvSpPr>
          <p:cNvPr id="10" name="Text Placeholder 22">
            <a:extLst>
              <a:ext uri="{FF2B5EF4-FFF2-40B4-BE49-F238E27FC236}">
                <a16:creationId xmlns:a16="http://schemas.microsoft.com/office/drawing/2014/main" id="{D992648B-AB2D-7A33-2295-0C1C75B319F2}"/>
              </a:ext>
            </a:extLst>
          </p:cNvPr>
          <p:cNvSpPr>
            <a:spLocks noGrp="1"/>
          </p:cNvSpPr>
          <p:nvPr>
            <p:ph type="body" sz="quarter" idx="20" hasCustomPrompt="1"/>
          </p:nvPr>
        </p:nvSpPr>
        <p:spPr>
          <a:xfrm>
            <a:off x="5704822" y="5021236"/>
            <a:ext cx="5360054" cy="263149"/>
          </a:xfrm>
        </p:spPr>
        <p:txBody>
          <a:bodyPr wrap="square" anchor="b">
            <a:noAutofit/>
          </a:bodyPr>
          <a:lstStyle>
            <a:lvl1pPr marL="0" indent="0">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14" name="Text Placeholder 16">
            <a:extLst>
              <a:ext uri="{FF2B5EF4-FFF2-40B4-BE49-F238E27FC236}">
                <a16:creationId xmlns:a16="http://schemas.microsoft.com/office/drawing/2014/main" id="{650DFDAE-2409-3A42-4F81-05073BC1CAE7}"/>
              </a:ext>
            </a:extLst>
          </p:cNvPr>
          <p:cNvSpPr>
            <a:spLocks noGrp="1"/>
          </p:cNvSpPr>
          <p:nvPr>
            <p:ph type="body" sz="quarter" idx="21" hasCustomPrompt="1"/>
          </p:nvPr>
        </p:nvSpPr>
        <p:spPr>
          <a:xfrm>
            <a:off x="5704821" y="5340487"/>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grpSp>
        <p:nvGrpSpPr>
          <p:cNvPr id="15" name="Group 14">
            <a:extLst>
              <a:ext uri="{FF2B5EF4-FFF2-40B4-BE49-F238E27FC236}">
                <a16:creationId xmlns:a16="http://schemas.microsoft.com/office/drawing/2014/main" id="{F77BD259-5024-44B6-4331-133DCABB8F9C}"/>
              </a:ext>
            </a:extLst>
          </p:cNvPr>
          <p:cNvGrpSpPr/>
          <p:nvPr userDrawn="1"/>
        </p:nvGrpSpPr>
        <p:grpSpPr>
          <a:xfrm>
            <a:off x="12290489" y="-1"/>
            <a:ext cx="2910882" cy="6858001"/>
            <a:chOff x="12290489" y="-1"/>
            <a:chExt cx="2910882" cy="6858001"/>
          </a:xfrm>
        </p:grpSpPr>
        <p:sp>
          <p:nvSpPr>
            <p:cNvPr id="16" name="Rectangle 15">
              <a:extLst>
                <a:ext uri="{FF2B5EF4-FFF2-40B4-BE49-F238E27FC236}">
                  <a16:creationId xmlns:a16="http://schemas.microsoft.com/office/drawing/2014/main" id="{52FE775B-0093-4339-5EF6-270DB363C18B}"/>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17" name="TextBox 16">
              <a:extLst>
                <a:ext uri="{FF2B5EF4-FFF2-40B4-BE49-F238E27FC236}">
                  <a16:creationId xmlns:a16="http://schemas.microsoft.com/office/drawing/2014/main" id="{916B6350-C36C-32D0-951C-C8D8FB8416BF}"/>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18" name="Straight Connector 17">
              <a:extLst>
                <a:ext uri="{FF2B5EF4-FFF2-40B4-BE49-F238E27FC236}">
                  <a16:creationId xmlns:a16="http://schemas.microsoft.com/office/drawing/2014/main" id="{E47D660B-4936-78D8-F4A4-DAB0BC7E03C5}"/>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BC0AE0E-4AD4-BEE7-FD9C-5EA2E0A1B141}"/>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20" name="TextBox 19">
              <a:extLst>
                <a:ext uri="{FF2B5EF4-FFF2-40B4-BE49-F238E27FC236}">
                  <a16:creationId xmlns:a16="http://schemas.microsoft.com/office/drawing/2014/main" id="{49209059-CF1E-08D3-3F7A-FAC35FDA9BBF}"/>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21" name="TextBox 20">
              <a:extLst>
                <a:ext uri="{FF2B5EF4-FFF2-40B4-BE49-F238E27FC236}">
                  <a16:creationId xmlns:a16="http://schemas.microsoft.com/office/drawing/2014/main" id="{0C971D57-2421-B227-300E-995A04705C6F}"/>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22" name="TextBox 21">
              <a:extLst>
                <a:ext uri="{FF2B5EF4-FFF2-40B4-BE49-F238E27FC236}">
                  <a16:creationId xmlns:a16="http://schemas.microsoft.com/office/drawing/2014/main" id="{BBE78A04-3089-6613-C6E2-1FC39D17BE01}"/>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23" name="TextBox 22">
              <a:extLst>
                <a:ext uri="{FF2B5EF4-FFF2-40B4-BE49-F238E27FC236}">
                  <a16:creationId xmlns:a16="http://schemas.microsoft.com/office/drawing/2014/main" id="{9056B1A2-EA1B-551F-CE17-C2C9E6A48604}"/>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24" name="TextBox 23">
              <a:extLst>
                <a:ext uri="{FF2B5EF4-FFF2-40B4-BE49-F238E27FC236}">
                  <a16:creationId xmlns:a16="http://schemas.microsoft.com/office/drawing/2014/main" id="{0D4E0F89-0DA1-B58C-F760-D369065B0B77}"/>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25" name="Group 24">
              <a:extLst>
                <a:ext uri="{FF2B5EF4-FFF2-40B4-BE49-F238E27FC236}">
                  <a16:creationId xmlns:a16="http://schemas.microsoft.com/office/drawing/2014/main" id="{E1D13BA3-44A8-CAFB-C917-A93DE8FDC4EC}"/>
                </a:ext>
              </a:extLst>
            </p:cNvPr>
            <p:cNvGrpSpPr/>
            <p:nvPr userDrawn="1"/>
          </p:nvGrpSpPr>
          <p:grpSpPr>
            <a:xfrm>
              <a:off x="12429548" y="3236396"/>
              <a:ext cx="2735151" cy="1280928"/>
              <a:chOff x="9286315" y="6976989"/>
              <a:chExt cx="2735151" cy="1280928"/>
            </a:xfrm>
          </p:grpSpPr>
          <p:sp>
            <p:nvSpPr>
              <p:cNvPr id="36" name="Rectangle 35">
                <a:extLst>
                  <a:ext uri="{FF2B5EF4-FFF2-40B4-BE49-F238E27FC236}">
                    <a16:creationId xmlns:a16="http://schemas.microsoft.com/office/drawing/2014/main" id="{7A32D45A-C3C8-4CCC-D60D-8700BE89FC85}"/>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37" name="TextBox 36">
                <a:extLst>
                  <a:ext uri="{FF2B5EF4-FFF2-40B4-BE49-F238E27FC236}">
                    <a16:creationId xmlns:a16="http://schemas.microsoft.com/office/drawing/2014/main" id="{3F6B4FEE-B9D7-E3A2-54A0-6CB4EB6508A6}"/>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38" name="Graphic 37">
                <a:extLst>
                  <a:ext uri="{FF2B5EF4-FFF2-40B4-BE49-F238E27FC236}">
                    <a16:creationId xmlns:a16="http://schemas.microsoft.com/office/drawing/2014/main" id="{AB491D60-107E-9739-2EDC-58193D6B2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9" name="TextBox 38">
                <a:extLst>
                  <a:ext uri="{FF2B5EF4-FFF2-40B4-BE49-F238E27FC236}">
                    <a16:creationId xmlns:a16="http://schemas.microsoft.com/office/drawing/2014/main" id="{57DC661C-AD94-461B-568F-70D6BC77072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40" name="Picture 39">
                <a:extLst>
                  <a:ext uri="{FF2B5EF4-FFF2-40B4-BE49-F238E27FC236}">
                    <a16:creationId xmlns:a16="http://schemas.microsoft.com/office/drawing/2014/main" id="{6D706E30-F202-512E-97C2-B5A1E80B10F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41" name="TextBox 40">
                <a:extLst>
                  <a:ext uri="{FF2B5EF4-FFF2-40B4-BE49-F238E27FC236}">
                    <a16:creationId xmlns:a16="http://schemas.microsoft.com/office/drawing/2014/main" id="{F168A4D1-5CBC-0C8E-508D-C0418A398772}"/>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26" name="Group 25">
              <a:extLst>
                <a:ext uri="{FF2B5EF4-FFF2-40B4-BE49-F238E27FC236}">
                  <a16:creationId xmlns:a16="http://schemas.microsoft.com/office/drawing/2014/main" id="{F52AE86E-D8B8-1BF3-EC0B-3797D2FE28B7}"/>
                </a:ext>
              </a:extLst>
            </p:cNvPr>
            <p:cNvGrpSpPr/>
            <p:nvPr userDrawn="1"/>
          </p:nvGrpSpPr>
          <p:grpSpPr>
            <a:xfrm>
              <a:off x="12429548" y="4543123"/>
              <a:ext cx="2735151" cy="2200108"/>
              <a:chOff x="9538241" y="5155416"/>
              <a:chExt cx="2735151" cy="2200108"/>
            </a:xfrm>
          </p:grpSpPr>
          <p:sp>
            <p:nvSpPr>
              <p:cNvPr id="27" name="Rectangle 26">
                <a:extLst>
                  <a:ext uri="{FF2B5EF4-FFF2-40B4-BE49-F238E27FC236}">
                    <a16:creationId xmlns:a16="http://schemas.microsoft.com/office/drawing/2014/main" id="{D6CA8E4E-476B-E795-39BB-D722B3918A62}"/>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8" name="TextBox 27">
                <a:extLst>
                  <a:ext uri="{FF2B5EF4-FFF2-40B4-BE49-F238E27FC236}">
                    <a16:creationId xmlns:a16="http://schemas.microsoft.com/office/drawing/2014/main" id="{C0ECE1EB-12A9-D2EA-BCC2-1C89AA3CA37F}"/>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29" name="Graphic 28">
                <a:extLst>
                  <a:ext uri="{FF2B5EF4-FFF2-40B4-BE49-F238E27FC236}">
                    <a16:creationId xmlns:a16="http://schemas.microsoft.com/office/drawing/2014/main" id="{77FFFF79-8EA8-8E88-8297-64A3AB474F5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30" name="TextBox 29">
                <a:extLst>
                  <a:ext uri="{FF2B5EF4-FFF2-40B4-BE49-F238E27FC236}">
                    <a16:creationId xmlns:a16="http://schemas.microsoft.com/office/drawing/2014/main" id="{7A987C7D-D402-05C5-7814-3B4992F76448}"/>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31" name="TextBox 30">
                <a:extLst>
                  <a:ext uri="{FF2B5EF4-FFF2-40B4-BE49-F238E27FC236}">
                    <a16:creationId xmlns:a16="http://schemas.microsoft.com/office/drawing/2014/main" id="{358C2B31-5BF3-7D1F-F330-17B484B5CF90}"/>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32" name="TextBox 31">
                <a:extLst>
                  <a:ext uri="{FF2B5EF4-FFF2-40B4-BE49-F238E27FC236}">
                    <a16:creationId xmlns:a16="http://schemas.microsoft.com/office/drawing/2014/main" id="{B3A02F4C-1B41-DEEC-F47C-85A33098BDBA}"/>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33" name="TextBox 32">
                <a:extLst>
                  <a:ext uri="{FF2B5EF4-FFF2-40B4-BE49-F238E27FC236}">
                    <a16:creationId xmlns:a16="http://schemas.microsoft.com/office/drawing/2014/main" id="{3674C09F-DA87-9239-0455-AFFD216A879E}"/>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34" name="Straight Connector 33">
                <a:extLst>
                  <a:ext uri="{FF2B5EF4-FFF2-40B4-BE49-F238E27FC236}">
                    <a16:creationId xmlns:a16="http://schemas.microsoft.com/office/drawing/2014/main" id="{9CD5E69C-23BB-9751-7615-10986D576FFD}"/>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345A950-5552-9237-C3A1-52E17E835B51}"/>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TextBox 1">
            <a:extLst>
              <a:ext uri="{FF2B5EF4-FFF2-40B4-BE49-F238E27FC236}">
                <a16:creationId xmlns:a16="http://schemas.microsoft.com/office/drawing/2014/main" id="{BDBEE89A-B45C-7D54-BFA0-559F4BC62BC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42" name="Footer Placeholder 2">
            <a:extLst>
              <a:ext uri="{FF2B5EF4-FFF2-40B4-BE49-F238E27FC236}">
                <a16:creationId xmlns:a16="http://schemas.microsoft.com/office/drawing/2014/main" id="{920B862D-804D-E51A-93CC-90FE3076AA3F}"/>
              </a:ext>
            </a:extLst>
          </p:cNvPr>
          <p:cNvSpPr>
            <a:spLocks noGrp="1"/>
          </p:cNvSpPr>
          <p:nvPr>
            <p:ph type="ftr" sz="quarter" idx="3"/>
          </p:nvPr>
        </p:nvSpPr>
        <p:spPr>
          <a:xfrm>
            <a:off x="515938" y="6396925"/>
            <a:ext cx="6359648" cy="118174"/>
          </a:xfrm>
          <a:prstGeom prst="rect">
            <a:avLst/>
          </a:prstGeom>
        </p:spPr>
        <p:txBody>
          <a:bodyPr vert="horz" wrap="square" lIns="0" tIns="0" rIns="0" bIns="0" rtlCol="0" anchor="b">
            <a:no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90000"/>
                  </a:schemeClr>
                </a:solidFill>
                <a:latin typeface="+mn-lt"/>
                <a:ea typeface="+mn-ea"/>
                <a:cs typeface="+mn-cs"/>
              </a:defRPr>
            </a:lvl1pPr>
          </a:lstStyle>
          <a:p>
            <a:endParaRPr lang="en-CA"/>
          </a:p>
        </p:txBody>
      </p:sp>
    </p:spTree>
    <p:extLst>
      <p:ext uri="{BB962C8B-B14F-4D97-AF65-F5344CB8AC3E}">
        <p14:creationId xmlns:p14="http://schemas.microsoft.com/office/powerpoint/2010/main" val="2320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8" pos="257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_Dark Blue">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Two column layout</a:t>
            </a:r>
            <a:br>
              <a:rPr lang="en-US"/>
            </a:br>
            <a:r>
              <a:rPr lang="en-US"/>
              <a:t>Title 2 lines maximum</a:t>
            </a:r>
            <a:endParaRPr lang="en-CA"/>
          </a:p>
        </p:txBody>
      </p:sp>
      <p:sp>
        <p:nvSpPr>
          <p:cNvPr id="8" name="Picture Placeholder 2">
            <a:extLst>
              <a:ext uri="{FF2B5EF4-FFF2-40B4-BE49-F238E27FC236}">
                <a16:creationId xmlns:a16="http://schemas.microsoft.com/office/drawing/2014/main" id="{BDA827D7-28EB-4441-6CCA-2B0C03B56D27}"/>
              </a:ext>
            </a:extLst>
          </p:cNvPr>
          <p:cNvSpPr>
            <a:spLocks noGrp="1" noChangeAspect="1"/>
          </p:cNvSpPr>
          <p:nvPr>
            <p:ph type="pic" sz="quarter" idx="25" hasCustomPrompt="1"/>
          </p:nvPr>
        </p:nvSpPr>
        <p:spPr>
          <a:xfrm>
            <a:off x="531812" y="1601038"/>
            <a:ext cx="835024" cy="835024"/>
          </a:xfrm>
        </p:spPr>
        <p:txBody>
          <a:bodyPr lIns="144000"/>
          <a:lstStyle>
            <a:lvl1pPr marL="0" indent="0">
              <a:buNone/>
              <a:defRPr sz="1400"/>
            </a:lvl1pPr>
          </a:lstStyle>
          <a:p>
            <a:r>
              <a:rPr lang="en-US"/>
              <a:t>Icon</a:t>
            </a:r>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2489200"/>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37" name="Group 36">
            <a:extLst>
              <a:ext uri="{FF2B5EF4-FFF2-40B4-BE49-F238E27FC236}">
                <a16:creationId xmlns:a16="http://schemas.microsoft.com/office/drawing/2014/main" id="{10F49D17-1776-704C-F74F-C44449FC5E27}"/>
              </a:ext>
            </a:extLst>
          </p:cNvPr>
          <p:cNvGrpSpPr/>
          <p:nvPr userDrawn="1"/>
        </p:nvGrpSpPr>
        <p:grpSpPr>
          <a:xfrm>
            <a:off x="12290489" y="-1"/>
            <a:ext cx="2910882" cy="6858001"/>
            <a:chOff x="12290489" y="-1"/>
            <a:chExt cx="2910882" cy="6858001"/>
          </a:xfrm>
        </p:grpSpPr>
        <p:sp>
          <p:nvSpPr>
            <p:cNvPr id="38" name="Rectangle 37">
              <a:extLst>
                <a:ext uri="{FF2B5EF4-FFF2-40B4-BE49-F238E27FC236}">
                  <a16:creationId xmlns:a16="http://schemas.microsoft.com/office/drawing/2014/main" id="{EDF2EBFD-3940-9CE6-E2E4-A2DB14C55283}"/>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39" name="TextBox 38">
              <a:extLst>
                <a:ext uri="{FF2B5EF4-FFF2-40B4-BE49-F238E27FC236}">
                  <a16:creationId xmlns:a16="http://schemas.microsoft.com/office/drawing/2014/main" id="{4FA1526F-D10C-3137-C3EB-5ED0C5512632}"/>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0" name="Straight Connector 39">
              <a:extLst>
                <a:ext uri="{FF2B5EF4-FFF2-40B4-BE49-F238E27FC236}">
                  <a16:creationId xmlns:a16="http://schemas.microsoft.com/office/drawing/2014/main" id="{FDF68A1C-6DE8-56A7-465F-77F758319340}"/>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7F427A8-EEBF-A0CE-7522-66C59E5C6DF4}"/>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3D7672A3-A78B-1FD0-3F75-6020EC5B3B7F}"/>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3" name="TextBox 42">
              <a:extLst>
                <a:ext uri="{FF2B5EF4-FFF2-40B4-BE49-F238E27FC236}">
                  <a16:creationId xmlns:a16="http://schemas.microsoft.com/office/drawing/2014/main" id="{D220AF2A-18A4-D5E2-CC7A-337576F03CC7}"/>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4" name="TextBox 43">
              <a:extLst>
                <a:ext uri="{FF2B5EF4-FFF2-40B4-BE49-F238E27FC236}">
                  <a16:creationId xmlns:a16="http://schemas.microsoft.com/office/drawing/2014/main" id="{9345F942-0D58-8E65-B8C6-D2AA0093364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5" name="TextBox 44">
              <a:extLst>
                <a:ext uri="{FF2B5EF4-FFF2-40B4-BE49-F238E27FC236}">
                  <a16:creationId xmlns:a16="http://schemas.microsoft.com/office/drawing/2014/main" id="{7AD4600F-A71F-1EBC-44F0-2E985C054719}"/>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6" name="TextBox 45">
              <a:extLst>
                <a:ext uri="{FF2B5EF4-FFF2-40B4-BE49-F238E27FC236}">
                  <a16:creationId xmlns:a16="http://schemas.microsoft.com/office/drawing/2014/main" id="{4A580109-8D86-1BB1-008B-25C45ADD515F}"/>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47" name="Group 46">
              <a:extLst>
                <a:ext uri="{FF2B5EF4-FFF2-40B4-BE49-F238E27FC236}">
                  <a16:creationId xmlns:a16="http://schemas.microsoft.com/office/drawing/2014/main" id="{BD59EE4B-AD30-EDD9-596F-D986D6B32612}"/>
                </a:ext>
              </a:extLst>
            </p:cNvPr>
            <p:cNvGrpSpPr/>
            <p:nvPr userDrawn="1"/>
          </p:nvGrpSpPr>
          <p:grpSpPr>
            <a:xfrm>
              <a:off x="12429548" y="3236396"/>
              <a:ext cx="2735151" cy="1280928"/>
              <a:chOff x="9286315" y="6976989"/>
              <a:chExt cx="2735151" cy="1280928"/>
            </a:xfrm>
          </p:grpSpPr>
          <p:sp>
            <p:nvSpPr>
              <p:cNvPr id="58" name="Rectangle 57">
                <a:extLst>
                  <a:ext uri="{FF2B5EF4-FFF2-40B4-BE49-F238E27FC236}">
                    <a16:creationId xmlns:a16="http://schemas.microsoft.com/office/drawing/2014/main" id="{49D5E409-C37A-B0A2-33BB-0359BF510F25}"/>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9" name="TextBox 58">
                <a:extLst>
                  <a:ext uri="{FF2B5EF4-FFF2-40B4-BE49-F238E27FC236}">
                    <a16:creationId xmlns:a16="http://schemas.microsoft.com/office/drawing/2014/main" id="{EDB34C46-268C-7C96-AE28-BFE240E2A471}"/>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0" name="Graphic 59">
                <a:extLst>
                  <a:ext uri="{FF2B5EF4-FFF2-40B4-BE49-F238E27FC236}">
                    <a16:creationId xmlns:a16="http://schemas.microsoft.com/office/drawing/2014/main" id="{6875A335-18CC-8BF6-B5D9-843B33D62F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1" name="TextBox 60">
                <a:extLst>
                  <a:ext uri="{FF2B5EF4-FFF2-40B4-BE49-F238E27FC236}">
                    <a16:creationId xmlns:a16="http://schemas.microsoft.com/office/drawing/2014/main" id="{4C322459-BC36-4B8E-CFAE-B94820CAD349}"/>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62" name="Picture 61">
                <a:extLst>
                  <a:ext uri="{FF2B5EF4-FFF2-40B4-BE49-F238E27FC236}">
                    <a16:creationId xmlns:a16="http://schemas.microsoft.com/office/drawing/2014/main" id="{9ED8ECBA-C3F7-5048-0976-D24D5956382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3" name="TextBox 62">
                <a:extLst>
                  <a:ext uri="{FF2B5EF4-FFF2-40B4-BE49-F238E27FC236}">
                    <a16:creationId xmlns:a16="http://schemas.microsoft.com/office/drawing/2014/main" id="{754B0BA7-750B-D607-DC5A-F4F85F52221F}"/>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48" name="Group 47">
              <a:extLst>
                <a:ext uri="{FF2B5EF4-FFF2-40B4-BE49-F238E27FC236}">
                  <a16:creationId xmlns:a16="http://schemas.microsoft.com/office/drawing/2014/main" id="{279BE43B-F235-6EAE-7BF8-457F5AEADC82}"/>
                </a:ext>
              </a:extLst>
            </p:cNvPr>
            <p:cNvGrpSpPr/>
            <p:nvPr userDrawn="1"/>
          </p:nvGrpSpPr>
          <p:grpSpPr>
            <a:xfrm>
              <a:off x="12429548" y="4543123"/>
              <a:ext cx="2735151" cy="2200108"/>
              <a:chOff x="9538241" y="5155416"/>
              <a:chExt cx="2735151" cy="2200108"/>
            </a:xfrm>
          </p:grpSpPr>
          <p:sp>
            <p:nvSpPr>
              <p:cNvPr id="49" name="Rectangle 48">
                <a:extLst>
                  <a:ext uri="{FF2B5EF4-FFF2-40B4-BE49-F238E27FC236}">
                    <a16:creationId xmlns:a16="http://schemas.microsoft.com/office/drawing/2014/main" id="{9BF2F786-4459-B79C-0B6C-AE60936F3550}"/>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0" name="TextBox 49">
                <a:extLst>
                  <a:ext uri="{FF2B5EF4-FFF2-40B4-BE49-F238E27FC236}">
                    <a16:creationId xmlns:a16="http://schemas.microsoft.com/office/drawing/2014/main" id="{6EE5E131-DBB4-125E-2F8F-2AA225201E4E}"/>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1" name="Graphic 50">
                <a:extLst>
                  <a:ext uri="{FF2B5EF4-FFF2-40B4-BE49-F238E27FC236}">
                    <a16:creationId xmlns:a16="http://schemas.microsoft.com/office/drawing/2014/main" id="{13C7612B-4333-2101-D385-32A0F08016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2" name="TextBox 51">
                <a:extLst>
                  <a:ext uri="{FF2B5EF4-FFF2-40B4-BE49-F238E27FC236}">
                    <a16:creationId xmlns:a16="http://schemas.microsoft.com/office/drawing/2014/main" id="{92246FC0-FE5E-C371-C5FE-0C06A53AB56F}"/>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3" name="TextBox 52">
                <a:extLst>
                  <a:ext uri="{FF2B5EF4-FFF2-40B4-BE49-F238E27FC236}">
                    <a16:creationId xmlns:a16="http://schemas.microsoft.com/office/drawing/2014/main" id="{7D86C7BB-19BF-2243-ABDF-E97B5A6A49D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4" name="TextBox 53">
                <a:extLst>
                  <a:ext uri="{FF2B5EF4-FFF2-40B4-BE49-F238E27FC236}">
                    <a16:creationId xmlns:a16="http://schemas.microsoft.com/office/drawing/2014/main" id="{A1904FFB-C739-0F90-C7F5-DA9DED094FAB}"/>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5" name="TextBox 54">
                <a:extLst>
                  <a:ext uri="{FF2B5EF4-FFF2-40B4-BE49-F238E27FC236}">
                    <a16:creationId xmlns:a16="http://schemas.microsoft.com/office/drawing/2014/main" id="{ACB1AC66-5C4B-469C-9B82-3DEC7748C8C2}"/>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6" name="Straight Connector 55">
                <a:extLst>
                  <a:ext uri="{FF2B5EF4-FFF2-40B4-BE49-F238E27FC236}">
                    <a16:creationId xmlns:a16="http://schemas.microsoft.com/office/drawing/2014/main" id="{59F4B141-EF3E-3F29-C00E-0D1B85F79C61}"/>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FA8221B-19B5-DF1D-3769-8CEB0E2CD3AB}"/>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p>
            <a:endParaRPr lang="en-CA"/>
          </a:p>
        </p:txBody>
      </p:sp>
      <p:sp>
        <p:nvSpPr>
          <p:cNvPr id="9" name="Picture Placeholder 2">
            <a:extLst>
              <a:ext uri="{FF2B5EF4-FFF2-40B4-BE49-F238E27FC236}">
                <a16:creationId xmlns:a16="http://schemas.microsoft.com/office/drawing/2014/main" id="{549703AA-9655-8130-40CE-159745CE956D}"/>
              </a:ext>
            </a:extLst>
          </p:cNvPr>
          <p:cNvSpPr>
            <a:spLocks noGrp="1" noChangeAspect="1"/>
          </p:cNvSpPr>
          <p:nvPr>
            <p:ph type="pic" sz="quarter" idx="33" hasCustomPrompt="1"/>
          </p:nvPr>
        </p:nvSpPr>
        <p:spPr>
          <a:xfrm>
            <a:off x="6240018" y="1601038"/>
            <a:ext cx="835024" cy="835024"/>
          </a:xfrm>
        </p:spPr>
        <p:txBody>
          <a:bodyPr lIns="144000"/>
          <a:lstStyle>
            <a:lvl1pPr marL="0" indent="0">
              <a:buNone/>
              <a:defRPr sz="1400"/>
            </a:lvl1pPr>
          </a:lstStyle>
          <a:p>
            <a:r>
              <a:rPr lang="en-US"/>
              <a:t>Icon</a:t>
            </a:r>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2489200"/>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4179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Qualcomm Blue">
    <p:bg>
      <p:bgPr>
        <a:solidFill>
          <a:schemeClr val="accent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A4F0D70E-53E2-162C-22F7-51348A82B292}"/>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 name="Title 2">
            <a:extLst>
              <a:ext uri="{FF2B5EF4-FFF2-40B4-BE49-F238E27FC236}">
                <a16:creationId xmlns:a16="http://schemas.microsoft.com/office/drawing/2014/main" id="{A71DD4A2-F6F8-2FEF-E6ED-67E872488C9B}"/>
              </a:ext>
            </a:extLst>
          </p:cNvPr>
          <p:cNvSpPr>
            <a:spLocks noGrp="1"/>
          </p:cNvSpPr>
          <p:nvPr>
            <p:ph type="title" hasCustomPrompt="1"/>
          </p:nvPr>
        </p:nvSpPr>
        <p:spPr bwMode="gray">
          <a:xfrm>
            <a:off x="515938" y="1586753"/>
            <a:ext cx="5185615" cy="2202610"/>
          </a:xfrm>
        </p:spPr>
        <p:txBody>
          <a:bodyPr wrap="square" anchor="b">
            <a:noAutofit/>
          </a:bodyPr>
          <a:lstStyle>
            <a:lvl1pPr marL="0" algn="l" defTabSz="914400" rtl="0" eaLnBrk="1" latinLnBrk="0" hangingPunct="1">
              <a:lnSpc>
                <a:spcPct val="80000"/>
              </a:lnSpc>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7" name="Text Placeholder 7">
            <a:extLst>
              <a:ext uri="{FF2B5EF4-FFF2-40B4-BE49-F238E27FC236}">
                <a16:creationId xmlns:a16="http://schemas.microsoft.com/office/drawing/2014/main" id="{CDFA959F-8485-8388-01E9-586AFF83F76F}"/>
              </a:ext>
            </a:extLst>
          </p:cNvPr>
          <p:cNvSpPr>
            <a:spLocks noGrp="1"/>
          </p:cNvSpPr>
          <p:nvPr>
            <p:ph type="body" sz="quarter" idx="10" hasCustomPrompt="1"/>
          </p:nvPr>
        </p:nvSpPr>
        <p:spPr bwMode="gray">
          <a:xfrm>
            <a:off x="515937" y="4080516"/>
            <a:ext cx="5186783" cy="450485"/>
          </a:xfrm>
          <a:prstGeom prst="rect">
            <a:avLst/>
          </a:prstGeom>
        </p:spPr>
        <p:txBody>
          <a:bodyPr>
            <a:noAutofit/>
          </a:bodyPr>
          <a:lstStyle>
            <a:lvl1pPr marL="457200" indent="-457200" algn="l" defTabSz="914400" rtl="0" eaLnBrk="1" latinLnBrk="0" hangingPunct="1">
              <a:lnSpc>
                <a:spcPct val="96000"/>
              </a:lnSpc>
              <a:spcBef>
                <a:spcPts val="0"/>
              </a:spcBef>
              <a:spcAft>
                <a:spcPts val="600"/>
              </a:spcAft>
              <a:buFontTx/>
              <a:buNone/>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marL="0" lvl="0" indent="0" algn="l" defTabSz="914400" rtl="0" eaLnBrk="1" latinLnBrk="0" hangingPunct="1">
              <a:lnSpc>
                <a:spcPct val="96000"/>
              </a:lnSpc>
              <a:spcBef>
                <a:spcPts val="0"/>
              </a:spcBef>
              <a:spcAft>
                <a:spcPts val="600"/>
              </a:spcAft>
              <a:buClrTx/>
              <a:buFont typeface="Microsoft Sans Serif" panose="020B0604020202020204" pitchFamily="34" charset="0"/>
              <a:buChar char="​"/>
            </a:pPr>
            <a:r>
              <a:rPr lang="en-US"/>
              <a:t>Speaker name</a:t>
            </a:r>
          </a:p>
        </p:txBody>
      </p:sp>
      <p:pic>
        <p:nvPicPr>
          <p:cNvPr id="16" name="Picture 2">
            <a:extLst>
              <a:ext uri="{FF2B5EF4-FFF2-40B4-BE49-F238E27FC236}">
                <a16:creationId xmlns:a16="http://schemas.microsoft.com/office/drawing/2014/main" id="{AE4EB415-5005-5B4F-C288-00A807B8346C}"/>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r="83264"/>
          <a:stretch/>
        </p:blipFill>
        <p:spPr bwMode="auto">
          <a:xfrm>
            <a:off x="10296108" y="4802188"/>
            <a:ext cx="938292" cy="1029289"/>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a:extLst>
              <a:ext uri="{FF2B5EF4-FFF2-40B4-BE49-F238E27FC236}">
                <a16:creationId xmlns:a16="http://schemas.microsoft.com/office/drawing/2014/main" id="{741D3CFE-57F5-AE08-0359-943F438E5D3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32310" r="22445" b="38"/>
          <a:stretch/>
        </p:blipFill>
        <p:spPr>
          <a:xfrm rot="9900000" flipH="1">
            <a:off x="4889643" y="240133"/>
            <a:ext cx="8392749" cy="7320983"/>
          </a:xfrm>
          <a:custGeom>
            <a:avLst/>
            <a:gdLst>
              <a:gd name="connsiteX0" fmla="*/ 8392749 w 8392749"/>
              <a:gd name="connsiteY0" fmla="*/ 7320983 h 7320983"/>
              <a:gd name="connsiteX1" fmla="*/ 6431098 w 8392749"/>
              <a:gd name="connsiteY1" fmla="*/ 0 h 7320983"/>
              <a:gd name="connsiteX2" fmla="*/ 0 w 8392749"/>
              <a:gd name="connsiteY2" fmla="*/ 1723207 h 7320983"/>
              <a:gd name="connsiteX3" fmla="*/ 0 w 8392749"/>
              <a:gd name="connsiteY3" fmla="*/ 7320983 h 7320983"/>
            </a:gdLst>
            <a:ahLst/>
            <a:cxnLst>
              <a:cxn ang="0">
                <a:pos x="connsiteX0" y="connsiteY0"/>
              </a:cxn>
              <a:cxn ang="0">
                <a:pos x="connsiteX1" y="connsiteY1"/>
              </a:cxn>
              <a:cxn ang="0">
                <a:pos x="connsiteX2" y="connsiteY2"/>
              </a:cxn>
              <a:cxn ang="0">
                <a:pos x="connsiteX3" y="connsiteY3"/>
              </a:cxn>
            </a:cxnLst>
            <a:rect l="l" t="t" r="r" b="b"/>
            <a:pathLst>
              <a:path w="8392749" h="7320983">
                <a:moveTo>
                  <a:pt x="8392749" y="7320983"/>
                </a:moveTo>
                <a:lnTo>
                  <a:pt x="6431098" y="0"/>
                </a:lnTo>
                <a:lnTo>
                  <a:pt x="0" y="1723207"/>
                </a:lnTo>
                <a:lnTo>
                  <a:pt x="0" y="7320983"/>
                </a:lnTo>
                <a:close/>
              </a:path>
            </a:pathLst>
          </a:custGeom>
        </p:spPr>
      </p:pic>
      <p:sp>
        <p:nvSpPr>
          <p:cNvPr id="8" name="Text Placeholder 22">
            <a:extLst>
              <a:ext uri="{FF2B5EF4-FFF2-40B4-BE49-F238E27FC236}">
                <a16:creationId xmlns:a16="http://schemas.microsoft.com/office/drawing/2014/main" id="{25414CB8-C47B-D54A-5A19-D047C814EB2F}"/>
              </a:ext>
            </a:extLst>
          </p:cNvPr>
          <p:cNvSpPr>
            <a:spLocks noGrp="1"/>
          </p:cNvSpPr>
          <p:nvPr>
            <p:ph type="body" sz="quarter" idx="13" hasCustomPrompt="1"/>
          </p:nvPr>
        </p:nvSpPr>
        <p:spPr>
          <a:xfrm>
            <a:off x="515939" y="4539039"/>
            <a:ext cx="5185614"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9" name="TextBox 8">
            <a:extLst>
              <a:ext uri="{FF2B5EF4-FFF2-40B4-BE49-F238E27FC236}">
                <a16:creationId xmlns:a16="http://schemas.microsoft.com/office/drawing/2014/main" id="{B7FAD67F-93ED-314D-D1AA-1DB2C697FECD}"/>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dirty="0">
                <a:solidFill>
                  <a:schemeClr val="accent6">
                    <a:lumMod val="9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dirty="0">
              <a:solidFill>
                <a:schemeClr val="accent6">
                  <a:lumMod val="90000"/>
                </a:schemeClr>
              </a:solidFill>
              <a:latin typeface="+mn-lt"/>
              <a:ea typeface="+mn-ea"/>
              <a:cs typeface="+mn-cs"/>
            </a:endParaRPr>
          </a:p>
        </p:txBody>
      </p:sp>
      <p:sp>
        <p:nvSpPr>
          <p:cNvPr id="10" name="Text Placeholder 22">
            <a:extLst>
              <a:ext uri="{FF2B5EF4-FFF2-40B4-BE49-F238E27FC236}">
                <a16:creationId xmlns:a16="http://schemas.microsoft.com/office/drawing/2014/main" id="{BB70763C-7C2B-E0D1-9972-18237DCCEDB1}"/>
              </a:ext>
            </a:extLst>
          </p:cNvPr>
          <p:cNvSpPr>
            <a:spLocks noGrp="1"/>
          </p:cNvSpPr>
          <p:nvPr>
            <p:ph type="body" sz="quarter" idx="14" hasCustomPrompt="1"/>
          </p:nvPr>
        </p:nvSpPr>
        <p:spPr>
          <a:xfrm>
            <a:off x="515939" y="5763332"/>
            <a:ext cx="5185614"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166424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6" userDrawn="1">
          <p15:clr>
            <a:srgbClr val="FBAE40"/>
          </p15:clr>
        </p15:guide>
        <p15:guide id="3" orient="horz" pos="2387" userDrawn="1">
          <p15:clr>
            <a:srgbClr val="FBAE40"/>
          </p15:clr>
        </p15:guide>
        <p15:guide id="4" orient="horz" pos="2568" userDrawn="1">
          <p15:clr>
            <a:srgbClr val="FBAE40"/>
          </p15:clr>
        </p15:guide>
        <p15:guide id="5" orient="horz" pos="3022" userDrawn="1">
          <p15:clr>
            <a:srgbClr val="FBAE40"/>
          </p15:clr>
        </p15:guide>
        <p15:guide id="6" pos="3591"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_Dark Blue">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Three column layout</a:t>
            </a:r>
            <a:br>
              <a:rPr lang="en-US"/>
            </a:br>
            <a:r>
              <a:rPr lang="en-US"/>
              <a:t>Title 2 lines maximum</a:t>
            </a:r>
            <a:endParaRPr lang="en-CA"/>
          </a:p>
        </p:txBody>
      </p:sp>
      <p:sp>
        <p:nvSpPr>
          <p:cNvPr id="6" name="Picture Placeholder 2">
            <a:extLst>
              <a:ext uri="{FF2B5EF4-FFF2-40B4-BE49-F238E27FC236}">
                <a16:creationId xmlns:a16="http://schemas.microsoft.com/office/drawing/2014/main" id="{029115E3-9D47-7E7E-69DC-D8DCC36D5A95}"/>
              </a:ext>
            </a:extLst>
          </p:cNvPr>
          <p:cNvSpPr>
            <a:spLocks noGrp="1" noChangeAspect="1"/>
          </p:cNvSpPr>
          <p:nvPr>
            <p:ph type="pic" sz="quarter" idx="29" hasCustomPrompt="1"/>
          </p:nvPr>
        </p:nvSpPr>
        <p:spPr>
          <a:xfrm>
            <a:off x="531811" y="1601038"/>
            <a:ext cx="835024" cy="835024"/>
          </a:xfrm>
        </p:spPr>
        <p:txBody>
          <a:bodyPr lIns="144000"/>
          <a:lstStyle>
            <a:lvl1pPr marL="0" indent="0">
              <a:buNone/>
              <a:defRPr sz="1400"/>
            </a:lvl1pPr>
          </a:lstStyle>
          <a:p>
            <a:r>
              <a:rPr lang="en-US"/>
              <a:t>Icon</a:t>
            </a:r>
          </a:p>
        </p:txBody>
      </p:sp>
      <p:sp>
        <p:nvSpPr>
          <p:cNvPr id="23" name="TextBox 22">
            <a:extLst>
              <a:ext uri="{FF2B5EF4-FFF2-40B4-BE49-F238E27FC236}">
                <a16:creationId xmlns:a16="http://schemas.microsoft.com/office/drawing/2014/main" id="{EDE40922-B18A-2DF9-C121-EF497B173DA5}"/>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0" name="Group 39">
            <a:extLst>
              <a:ext uri="{FF2B5EF4-FFF2-40B4-BE49-F238E27FC236}">
                <a16:creationId xmlns:a16="http://schemas.microsoft.com/office/drawing/2014/main" id="{C3479EAD-810E-2127-DFE4-C119FFAAF25F}"/>
              </a:ext>
            </a:extLst>
          </p:cNvPr>
          <p:cNvGrpSpPr/>
          <p:nvPr userDrawn="1"/>
        </p:nvGrpSpPr>
        <p:grpSpPr>
          <a:xfrm>
            <a:off x="12290489" y="-1"/>
            <a:ext cx="2910882" cy="6858001"/>
            <a:chOff x="12290489" y="-1"/>
            <a:chExt cx="2910882" cy="6858001"/>
          </a:xfrm>
        </p:grpSpPr>
        <p:sp>
          <p:nvSpPr>
            <p:cNvPr id="41" name="Rectangle 40">
              <a:extLst>
                <a:ext uri="{FF2B5EF4-FFF2-40B4-BE49-F238E27FC236}">
                  <a16:creationId xmlns:a16="http://schemas.microsoft.com/office/drawing/2014/main" id="{5BDB44CD-9F2B-F58C-094C-02B9892CF15A}"/>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FB15FE9D-716F-C274-7D27-8D223E8ABE60}"/>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3" name="Straight Connector 42">
              <a:extLst>
                <a:ext uri="{FF2B5EF4-FFF2-40B4-BE49-F238E27FC236}">
                  <a16:creationId xmlns:a16="http://schemas.microsoft.com/office/drawing/2014/main" id="{8E80D713-C5E7-B361-2F72-50AD4046E3F8}"/>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3B814A9-8A88-5DDE-79A3-1B2EF1A66658}"/>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D615C7A9-E29B-21F9-E2E8-C923E8968F3E}"/>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6" name="TextBox 45">
              <a:extLst>
                <a:ext uri="{FF2B5EF4-FFF2-40B4-BE49-F238E27FC236}">
                  <a16:creationId xmlns:a16="http://schemas.microsoft.com/office/drawing/2014/main" id="{3EA8DC82-0D60-6232-3BC9-24A65D14C00F}"/>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7" name="TextBox 46">
              <a:extLst>
                <a:ext uri="{FF2B5EF4-FFF2-40B4-BE49-F238E27FC236}">
                  <a16:creationId xmlns:a16="http://schemas.microsoft.com/office/drawing/2014/main" id="{8FB3888D-CF08-9A5E-6087-0A96D2561366}"/>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8" name="TextBox 47">
              <a:extLst>
                <a:ext uri="{FF2B5EF4-FFF2-40B4-BE49-F238E27FC236}">
                  <a16:creationId xmlns:a16="http://schemas.microsoft.com/office/drawing/2014/main" id="{6CBF6BC2-3BF4-D922-4257-F4687B34FC4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9" name="TextBox 48">
              <a:extLst>
                <a:ext uri="{FF2B5EF4-FFF2-40B4-BE49-F238E27FC236}">
                  <a16:creationId xmlns:a16="http://schemas.microsoft.com/office/drawing/2014/main" id="{0A03FA61-0E9A-7595-F64E-CDB3BA8FA0F9}"/>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0" name="Group 49">
              <a:extLst>
                <a:ext uri="{FF2B5EF4-FFF2-40B4-BE49-F238E27FC236}">
                  <a16:creationId xmlns:a16="http://schemas.microsoft.com/office/drawing/2014/main" id="{045C6CE7-1836-CD98-FD2E-3852CC4F95C4}"/>
                </a:ext>
              </a:extLst>
            </p:cNvPr>
            <p:cNvGrpSpPr/>
            <p:nvPr userDrawn="1"/>
          </p:nvGrpSpPr>
          <p:grpSpPr>
            <a:xfrm>
              <a:off x="12429548" y="3236396"/>
              <a:ext cx="2735151" cy="1280928"/>
              <a:chOff x="9286315" y="6976989"/>
              <a:chExt cx="2735151" cy="1280928"/>
            </a:xfrm>
          </p:grpSpPr>
          <p:sp>
            <p:nvSpPr>
              <p:cNvPr id="61" name="Rectangle 60">
                <a:extLst>
                  <a:ext uri="{FF2B5EF4-FFF2-40B4-BE49-F238E27FC236}">
                    <a16:creationId xmlns:a16="http://schemas.microsoft.com/office/drawing/2014/main" id="{A244D9D0-DA66-A41C-0A97-F246FC60386E}"/>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62" name="TextBox 61">
                <a:extLst>
                  <a:ext uri="{FF2B5EF4-FFF2-40B4-BE49-F238E27FC236}">
                    <a16:creationId xmlns:a16="http://schemas.microsoft.com/office/drawing/2014/main" id="{1A64F655-4301-1FB7-250E-9C1A8B5FCB4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3" name="Graphic 62">
                <a:extLst>
                  <a:ext uri="{FF2B5EF4-FFF2-40B4-BE49-F238E27FC236}">
                    <a16:creationId xmlns:a16="http://schemas.microsoft.com/office/drawing/2014/main" id="{26C4B24F-6463-127F-4A4C-E83AB1F24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28" name="TextBox 127">
                <a:extLst>
                  <a:ext uri="{FF2B5EF4-FFF2-40B4-BE49-F238E27FC236}">
                    <a16:creationId xmlns:a16="http://schemas.microsoft.com/office/drawing/2014/main" id="{49B54B08-0A6A-2E23-571B-DAF9DEE5871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29" name="Picture 128">
                <a:extLst>
                  <a:ext uri="{FF2B5EF4-FFF2-40B4-BE49-F238E27FC236}">
                    <a16:creationId xmlns:a16="http://schemas.microsoft.com/office/drawing/2014/main" id="{922454F9-38F9-E75F-229D-6791D73750B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1" name="TextBox 130">
                <a:extLst>
                  <a:ext uri="{FF2B5EF4-FFF2-40B4-BE49-F238E27FC236}">
                    <a16:creationId xmlns:a16="http://schemas.microsoft.com/office/drawing/2014/main" id="{89AD0476-0BA4-5FE8-0058-0D8FFD04C7CE}"/>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1" name="Group 50">
              <a:extLst>
                <a:ext uri="{FF2B5EF4-FFF2-40B4-BE49-F238E27FC236}">
                  <a16:creationId xmlns:a16="http://schemas.microsoft.com/office/drawing/2014/main" id="{4BE1028D-B18D-B36F-60B3-4986BFEEF925}"/>
                </a:ext>
              </a:extLst>
            </p:cNvPr>
            <p:cNvGrpSpPr/>
            <p:nvPr userDrawn="1"/>
          </p:nvGrpSpPr>
          <p:grpSpPr>
            <a:xfrm>
              <a:off x="12429548" y="4543123"/>
              <a:ext cx="2735151" cy="2200108"/>
              <a:chOff x="9538241" y="5155416"/>
              <a:chExt cx="2735151" cy="2200108"/>
            </a:xfrm>
          </p:grpSpPr>
          <p:sp>
            <p:nvSpPr>
              <p:cNvPr id="52" name="Rectangle 51">
                <a:extLst>
                  <a:ext uri="{FF2B5EF4-FFF2-40B4-BE49-F238E27FC236}">
                    <a16:creationId xmlns:a16="http://schemas.microsoft.com/office/drawing/2014/main" id="{0A9ABB30-2A24-E0D2-55B0-A73CE39D109F}"/>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3" name="TextBox 52">
                <a:extLst>
                  <a:ext uri="{FF2B5EF4-FFF2-40B4-BE49-F238E27FC236}">
                    <a16:creationId xmlns:a16="http://schemas.microsoft.com/office/drawing/2014/main" id="{10A95012-A7F5-02FE-E678-BF6265893549}"/>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4" name="Graphic 53">
                <a:extLst>
                  <a:ext uri="{FF2B5EF4-FFF2-40B4-BE49-F238E27FC236}">
                    <a16:creationId xmlns:a16="http://schemas.microsoft.com/office/drawing/2014/main" id="{C7D43E17-4D5B-8DC8-6045-9AA3AA7D64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5" name="TextBox 54">
                <a:extLst>
                  <a:ext uri="{FF2B5EF4-FFF2-40B4-BE49-F238E27FC236}">
                    <a16:creationId xmlns:a16="http://schemas.microsoft.com/office/drawing/2014/main" id="{EAA03FF1-2DB4-2322-26D7-04553EC0EC12}"/>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6" name="TextBox 55">
                <a:extLst>
                  <a:ext uri="{FF2B5EF4-FFF2-40B4-BE49-F238E27FC236}">
                    <a16:creationId xmlns:a16="http://schemas.microsoft.com/office/drawing/2014/main" id="{D47EFAF2-523E-10C5-E026-1FF65E7FB2E5}"/>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7" name="TextBox 56">
                <a:extLst>
                  <a:ext uri="{FF2B5EF4-FFF2-40B4-BE49-F238E27FC236}">
                    <a16:creationId xmlns:a16="http://schemas.microsoft.com/office/drawing/2014/main" id="{3B24F0A0-8AA7-8379-5E4A-1A2A95667D7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8" name="TextBox 57">
                <a:extLst>
                  <a:ext uri="{FF2B5EF4-FFF2-40B4-BE49-F238E27FC236}">
                    <a16:creationId xmlns:a16="http://schemas.microsoft.com/office/drawing/2014/main" id="{01829B35-272F-4074-92CC-A156C1CDADDD}"/>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9" name="Straight Connector 58">
                <a:extLst>
                  <a:ext uri="{FF2B5EF4-FFF2-40B4-BE49-F238E27FC236}">
                    <a16:creationId xmlns:a16="http://schemas.microsoft.com/office/drawing/2014/main" id="{7939134C-69A1-0463-A252-1582C51C7954}"/>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F829B6B-797B-FB9F-5F92-9FEF0A3BFBE3}"/>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p>
            <a:endParaRPr lang="en-CA"/>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139D0396-5251-18D3-6D1D-FB672FB44CDE}"/>
              </a:ext>
            </a:extLst>
          </p:cNvPr>
          <p:cNvSpPr>
            <a:spLocks noGrp="1" noChangeAspect="1"/>
          </p:cNvSpPr>
          <p:nvPr>
            <p:ph type="pic" sz="quarter" idx="45" hasCustomPrompt="1"/>
          </p:nvPr>
        </p:nvSpPr>
        <p:spPr>
          <a:xfrm>
            <a:off x="4340711"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9" name="Picture Placeholder 2">
            <a:extLst>
              <a:ext uri="{FF2B5EF4-FFF2-40B4-BE49-F238E27FC236}">
                <a16:creationId xmlns:a16="http://schemas.microsoft.com/office/drawing/2014/main" id="{EB49F5C6-BE22-7E23-F398-419AF46EA9C3}"/>
              </a:ext>
            </a:extLst>
          </p:cNvPr>
          <p:cNvSpPr>
            <a:spLocks noGrp="1" noChangeAspect="1"/>
          </p:cNvSpPr>
          <p:nvPr>
            <p:ph type="pic" sz="quarter" idx="48" hasCustomPrompt="1"/>
          </p:nvPr>
        </p:nvSpPr>
        <p:spPr>
          <a:xfrm>
            <a:off x="8149611" y="1601038"/>
            <a:ext cx="835024" cy="835024"/>
          </a:xfrm>
        </p:spPr>
        <p:txBody>
          <a:bodyPr lIns="144000"/>
          <a:lstStyle>
            <a:lvl1pPr marL="0" indent="0">
              <a:buNone/>
              <a:defRPr sz="1400"/>
            </a:lvl1pPr>
          </a:lstStyle>
          <a:p>
            <a:r>
              <a:rPr lang="en-US"/>
              <a:t>Icon</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1898226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Column_Dark Blue">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Four column layout</a:t>
            </a:r>
            <a:br>
              <a:rPr lang="en-US"/>
            </a:br>
            <a:r>
              <a:rPr lang="en-US"/>
              <a:t>Title 2 lines maximum</a:t>
            </a:r>
            <a:endParaRPr lang="en-CA"/>
          </a:p>
        </p:txBody>
      </p:sp>
      <p:sp>
        <p:nvSpPr>
          <p:cNvPr id="4" name="Picture Placeholder 2">
            <a:extLst>
              <a:ext uri="{FF2B5EF4-FFF2-40B4-BE49-F238E27FC236}">
                <a16:creationId xmlns:a16="http://schemas.microsoft.com/office/drawing/2014/main" id="{0AAFB50F-094B-2881-F919-B1EE84ACE5D7}"/>
              </a:ext>
            </a:extLst>
          </p:cNvPr>
          <p:cNvSpPr>
            <a:spLocks noGrp="1" noChangeAspect="1"/>
          </p:cNvSpPr>
          <p:nvPr>
            <p:ph type="pic" sz="quarter" idx="31" hasCustomPrompt="1"/>
          </p:nvPr>
        </p:nvSpPr>
        <p:spPr>
          <a:xfrm>
            <a:off x="531812" y="1601038"/>
            <a:ext cx="835024" cy="835024"/>
          </a:xfrm>
        </p:spPr>
        <p:txBody>
          <a:bodyPr lIns="144000"/>
          <a:lstStyle>
            <a:lvl1pPr marL="0" indent="0">
              <a:buNone/>
              <a:defRPr sz="1400"/>
            </a:lvl1pPr>
          </a:lstStyle>
          <a:p>
            <a:r>
              <a:rPr lang="en-US"/>
              <a:t>Icon</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3" name="Group 42">
            <a:extLst>
              <a:ext uri="{FF2B5EF4-FFF2-40B4-BE49-F238E27FC236}">
                <a16:creationId xmlns:a16="http://schemas.microsoft.com/office/drawing/2014/main" id="{717DDAE4-62DE-EEF2-E43F-005ACD006E14}"/>
              </a:ext>
            </a:extLst>
          </p:cNvPr>
          <p:cNvGrpSpPr/>
          <p:nvPr userDrawn="1"/>
        </p:nvGrpSpPr>
        <p:grpSpPr>
          <a:xfrm>
            <a:off x="12290489" y="-1"/>
            <a:ext cx="2910882" cy="6858001"/>
            <a:chOff x="12290489" y="-1"/>
            <a:chExt cx="2910882" cy="6858001"/>
          </a:xfrm>
        </p:grpSpPr>
        <p:sp>
          <p:nvSpPr>
            <p:cNvPr id="44" name="Rectangle 43">
              <a:extLst>
                <a:ext uri="{FF2B5EF4-FFF2-40B4-BE49-F238E27FC236}">
                  <a16:creationId xmlns:a16="http://schemas.microsoft.com/office/drawing/2014/main" id="{74829545-917D-5369-077E-2A4E82074C6F}"/>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91214599-3AC4-B786-02F0-AE5566352055}"/>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6" name="Straight Connector 45">
              <a:extLst>
                <a:ext uri="{FF2B5EF4-FFF2-40B4-BE49-F238E27FC236}">
                  <a16:creationId xmlns:a16="http://schemas.microsoft.com/office/drawing/2014/main" id="{BCA5B2B5-C2E0-2592-2785-4F84ED886D75}"/>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22702B7-28A0-668C-65B6-669BFACDF46D}"/>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8" name="TextBox 47">
              <a:extLst>
                <a:ext uri="{FF2B5EF4-FFF2-40B4-BE49-F238E27FC236}">
                  <a16:creationId xmlns:a16="http://schemas.microsoft.com/office/drawing/2014/main" id="{8C58B4C5-C329-4790-4200-9150B0A43C33}"/>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9" name="TextBox 48">
              <a:extLst>
                <a:ext uri="{FF2B5EF4-FFF2-40B4-BE49-F238E27FC236}">
                  <a16:creationId xmlns:a16="http://schemas.microsoft.com/office/drawing/2014/main" id="{D5299741-2394-3A23-F67F-F322FE1C0CB8}"/>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50" name="TextBox 49">
              <a:extLst>
                <a:ext uri="{FF2B5EF4-FFF2-40B4-BE49-F238E27FC236}">
                  <a16:creationId xmlns:a16="http://schemas.microsoft.com/office/drawing/2014/main" id="{43A73320-4AE9-4630-370C-00C5ADECD4A5}"/>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51" name="TextBox 50">
              <a:extLst>
                <a:ext uri="{FF2B5EF4-FFF2-40B4-BE49-F238E27FC236}">
                  <a16:creationId xmlns:a16="http://schemas.microsoft.com/office/drawing/2014/main" id="{36600997-0C5B-7E7E-13B9-8B1FBC40768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52" name="TextBox 51">
              <a:extLst>
                <a:ext uri="{FF2B5EF4-FFF2-40B4-BE49-F238E27FC236}">
                  <a16:creationId xmlns:a16="http://schemas.microsoft.com/office/drawing/2014/main" id="{222AF4B2-579A-DE69-535D-5A7232B8BF25}"/>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3" name="Group 52">
              <a:extLst>
                <a:ext uri="{FF2B5EF4-FFF2-40B4-BE49-F238E27FC236}">
                  <a16:creationId xmlns:a16="http://schemas.microsoft.com/office/drawing/2014/main" id="{D431143D-EA3F-BA31-FDD0-86758B90458F}"/>
                </a:ext>
              </a:extLst>
            </p:cNvPr>
            <p:cNvGrpSpPr/>
            <p:nvPr userDrawn="1"/>
          </p:nvGrpSpPr>
          <p:grpSpPr>
            <a:xfrm>
              <a:off x="12429548" y="3236396"/>
              <a:ext cx="2735151" cy="1280928"/>
              <a:chOff x="9286315" y="6976989"/>
              <a:chExt cx="2735151" cy="1280928"/>
            </a:xfrm>
          </p:grpSpPr>
          <p:sp>
            <p:nvSpPr>
              <p:cNvPr id="128" name="Rectangle 127">
                <a:extLst>
                  <a:ext uri="{FF2B5EF4-FFF2-40B4-BE49-F238E27FC236}">
                    <a16:creationId xmlns:a16="http://schemas.microsoft.com/office/drawing/2014/main" id="{992C18FF-FCA0-B6DC-4B5F-813875A58CAD}"/>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129" name="TextBox 128">
                <a:extLst>
                  <a:ext uri="{FF2B5EF4-FFF2-40B4-BE49-F238E27FC236}">
                    <a16:creationId xmlns:a16="http://schemas.microsoft.com/office/drawing/2014/main" id="{CC870698-701A-2242-78AE-B6CBE951C53A}"/>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131" name="Graphic 130">
                <a:extLst>
                  <a:ext uri="{FF2B5EF4-FFF2-40B4-BE49-F238E27FC236}">
                    <a16:creationId xmlns:a16="http://schemas.microsoft.com/office/drawing/2014/main" id="{27F479C9-EBF7-C89C-EBDD-699C93B929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A8B38676-38BD-C97A-3E60-811AD05F329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33" name="Picture 132">
                <a:extLst>
                  <a:ext uri="{FF2B5EF4-FFF2-40B4-BE49-F238E27FC236}">
                    <a16:creationId xmlns:a16="http://schemas.microsoft.com/office/drawing/2014/main" id="{52C3F74E-3500-E869-070E-EB7D7CFFDD4B}"/>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4" name="TextBox 133">
                <a:extLst>
                  <a:ext uri="{FF2B5EF4-FFF2-40B4-BE49-F238E27FC236}">
                    <a16:creationId xmlns:a16="http://schemas.microsoft.com/office/drawing/2014/main" id="{FD2E6A13-5E3C-A37E-FF9D-6CC65A1A8599}"/>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4" name="Group 53">
              <a:extLst>
                <a:ext uri="{FF2B5EF4-FFF2-40B4-BE49-F238E27FC236}">
                  <a16:creationId xmlns:a16="http://schemas.microsoft.com/office/drawing/2014/main" id="{C17097D5-36D6-39B2-EA5B-55509107C41A}"/>
                </a:ext>
              </a:extLst>
            </p:cNvPr>
            <p:cNvGrpSpPr/>
            <p:nvPr userDrawn="1"/>
          </p:nvGrpSpPr>
          <p:grpSpPr>
            <a:xfrm>
              <a:off x="12429548" y="4543123"/>
              <a:ext cx="2735151" cy="2200108"/>
              <a:chOff x="9538241" y="5155416"/>
              <a:chExt cx="2735151" cy="2200108"/>
            </a:xfrm>
          </p:grpSpPr>
          <p:sp>
            <p:nvSpPr>
              <p:cNvPr id="55" name="Rectangle 54">
                <a:extLst>
                  <a:ext uri="{FF2B5EF4-FFF2-40B4-BE49-F238E27FC236}">
                    <a16:creationId xmlns:a16="http://schemas.microsoft.com/office/drawing/2014/main" id="{3834CD4C-1311-915F-D846-C8EF6D502AC7}"/>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6" name="TextBox 55">
                <a:extLst>
                  <a:ext uri="{FF2B5EF4-FFF2-40B4-BE49-F238E27FC236}">
                    <a16:creationId xmlns:a16="http://schemas.microsoft.com/office/drawing/2014/main" id="{26D4593E-4325-4054-E8E0-2C4565BC080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7" name="Graphic 56">
                <a:extLst>
                  <a:ext uri="{FF2B5EF4-FFF2-40B4-BE49-F238E27FC236}">
                    <a16:creationId xmlns:a16="http://schemas.microsoft.com/office/drawing/2014/main" id="{AB5C6E66-2D1C-CA85-B320-68D3759A11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8" name="TextBox 57">
                <a:extLst>
                  <a:ext uri="{FF2B5EF4-FFF2-40B4-BE49-F238E27FC236}">
                    <a16:creationId xmlns:a16="http://schemas.microsoft.com/office/drawing/2014/main" id="{59524F0B-C3FC-E96B-9EF5-AD8583AA42AC}"/>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9" name="TextBox 58">
                <a:extLst>
                  <a:ext uri="{FF2B5EF4-FFF2-40B4-BE49-F238E27FC236}">
                    <a16:creationId xmlns:a16="http://schemas.microsoft.com/office/drawing/2014/main" id="{BE622394-901B-B821-BDE6-422E33014D2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60" name="TextBox 59">
                <a:extLst>
                  <a:ext uri="{FF2B5EF4-FFF2-40B4-BE49-F238E27FC236}">
                    <a16:creationId xmlns:a16="http://schemas.microsoft.com/office/drawing/2014/main" id="{7AD17B2F-A0CC-7E95-D315-F28D5BBC0E3A}"/>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61" name="TextBox 60">
                <a:extLst>
                  <a:ext uri="{FF2B5EF4-FFF2-40B4-BE49-F238E27FC236}">
                    <a16:creationId xmlns:a16="http://schemas.microsoft.com/office/drawing/2014/main" id="{D9245573-D378-F3B6-9D43-7A0AC9D3F674}"/>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62" name="Straight Connector 61">
                <a:extLst>
                  <a:ext uri="{FF2B5EF4-FFF2-40B4-BE49-F238E27FC236}">
                    <a16:creationId xmlns:a16="http://schemas.microsoft.com/office/drawing/2014/main" id="{DF948D1D-C3E1-EF3A-5CFF-FC5BD4F401D2}"/>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6D6806E-4824-9CA0-7A29-8C9379EA11A7}"/>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p>
            <a:endParaRPr lang="en-CA"/>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7" name="Picture Placeholder 2">
            <a:extLst>
              <a:ext uri="{FF2B5EF4-FFF2-40B4-BE49-F238E27FC236}">
                <a16:creationId xmlns:a16="http://schemas.microsoft.com/office/drawing/2014/main" id="{7742E333-DAE8-AADC-AB85-E09272B827B3}"/>
              </a:ext>
            </a:extLst>
          </p:cNvPr>
          <p:cNvSpPr>
            <a:spLocks noGrp="1" noChangeAspect="1"/>
          </p:cNvSpPr>
          <p:nvPr>
            <p:ph type="pic" sz="quarter" idx="50" hasCustomPrompt="1"/>
          </p:nvPr>
        </p:nvSpPr>
        <p:spPr>
          <a:xfrm>
            <a:off x="3380247" y="1601038"/>
            <a:ext cx="835024" cy="835024"/>
          </a:xfrm>
        </p:spPr>
        <p:txBody>
          <a:bodyPr lIns="144000"/>
          <a:lstStyle>
            <a:lvl1pPr marL="0" indent="0">
              <a:buNone/>
              <a:defRPr sz="1400"/>
            </a:lvl1pPr>
          </a:lstStyle>
          <a:p>
            <a:r>
              <a:rPr lang="en-US"/>
              <a:t>Icon</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3" name="Picture Placeholder 2">
            <a:extLst>
              <a:ext uri="{FF2B5EF4-FFF2-40B4-BE49-F238E27FC236}">
                <a16:creationId xmlns:a16="http://schemas.microsoft.com/office/drawing/2014/main" id="{49D03249-A3CA-5A91-C717-27E68D6F7831}"/>
              </a:ext>
            </a:extLst>
          </p:cNvPr>
          <p:cNvSpPr>
            <a:spLocks noGrp="1" noChangeAspect="1"/>
          </p:cNvSpPr>
          <p:nvPr>
            <p:ph type="pic" sz="quarter" idx="53" hasCustomPrompt="1"/>
          </p:nvPr>
        </p:nvSpPr>
        <p:spPr>
          <a:xfrm>
            <a:off x="6228682" y="1601038"/>
            <a:ext cx="835024" cy="835024"/>
          </a:xfrm>
        </p:spPr>
        <p:txBody>
          <a:bodyPr lIns="144000"/>
          <a:lstStyle>
            <a:lvl1pPr marL="0" indent="0">
              <a:buNone/>
              <a:defRPr sz="1400"/>
            </a:lvl1pPr>
          </a:lstStyle>
          <a:p>
            <a:r>
              <a:rPr lang="en-US"/>
              <a:t>Icon</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63A76360-B909-3A81-788A-127C2E0DCFCA}"/>
              </a:ext>
            </a:extLst>
          </p:cNvPr>
          <p:cNvSpPr>
            <a:spLocks noGrp="1" noChangeAspect="1"/>
          </p:cNvSpPr>
          <p:nvPr>
            <p:ph type="pic" sz="quarter" idx="56" hasCustomPrompt="1"/>
          </p:nvPr>
        </p:nvSpPr>
        <p:spPr>
          <a:xfrm>
            <a:off x="9077116"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63133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_Dark Blue (No Icon)">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Two column layout</a:t>
            </a:r>
            <a:br>
              <a:rPr lang="en-US"/>
            </a:br>
            <a:r>
              <a:rPr lang="en-US"/>
              <a:t>Title 2 lines maximum</a:t>
            </a:r>
            <a:endParaRPr lang="en-CA"/>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1706497"/>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37" name="Group 36">
            <a:extLst>
              <a:ext uri="{FF2B5EF4-FFF2-40B4-BE49-F238E27FC236}">
                <a16:creationId xmlns:a16="http://schemas.microsoft.com/office/drawing/2014/main" id="{10F49D17-1776-704C-F74F-C44449FC5E27}"/>
              </a:ext>
            </a:extLst>
          </p:cNvPr>
          <p:cNvGrpSpPr/>
          <p:nvPr userDrawn="1"/>
        </p:nvGrpSpPr>
        <p:grpSpPr>
          <a:xfrm>
            <a:off x="12290489" y="-1"/>
            <a:ext cx="2910882" cy="6858001"/>
            <a:chOff x="12290489" y="-1"/>
            <a:chExt cx="2910882" cy="6858001"/>
          </a:xfrm>
        </p:grpSpPr>
        <p:sp>
          <p:nvSpPr>
            <p:cNvPr id="38" name="Rectangle 37">
              <a:extLst>
                <a:ext uri="{FF2B5EF4-FFF2-40B4-BE49-F238E27FC236}">
                  <a16:creationId xmlns:a16="http://schemas.microsoft.com/office/drawing/2014/main" id="{EDF2EBFD-3940-9CE6-E2E4-A2DB14C55283}"/>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39" name="TextBox 38">
              <a:extLst>
                <a:ext uri="{FF2B5EF4-FFF2-40B4-BE49-F238E27FC236}">
                  <a16:creationId xmlns:a16="http://schemas.microsoft.com/office/drawing/2014/main" id="{4FA1526F-D10C-3137-C3EB-5ED0C5512632}"/>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0" name="Straight Connector 39">
              <a:extLst>
                <a:ext uri="{FF2B5EF4-FFF2-40B4-BE49-F238E27FC236}">
                  <a16:creationId xmlns:a16="http://schemas.microsoft.com/office/drawing/2014/main" id="{FDF68A1C-6DE8-56A7-465F-77F758319340}"/>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7F427A8-EEBF-A0CE-7522-66C59E5C6DF4}"/>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3D7672A3-A78B-1FD0-3F75-6020EC5B3B7F}"/>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3" name="TextBox 42">
              <a:extLst>
                <a:ext uri="{FF2B5EF4-FFF2-40B4-BE49-F238E27FC236}">
                  <a16:creationId xmlns:a16="http://schemas.microsoft.com/office/drawing/2014/main" id="{D220AF2A-18A4-D5E2-CC7A-337576F03CC7}"/>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4" name="TextBox 43">
              <a:extLst>
                <a:ext uri="{FF2B5EF4-FFF2-40B4-BE49-F238E27FC236}">
                  <a16:creationId xmlns:a16="http://schemas.microsoft.com/office/drawing/2014/main" id="{9345F942-0D58-8E65-B8C6-D2AA0093364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5" name="TextBox 44">
              <a:extLst>
                <a:ext uri="{FF2B5EF4-FFF2-40B4-BE49-F238E27FC236}">
                  <a16:creationId xmlns:a16="http://schemas.microsoft.com/office/drawing/2014/main" id="{7AD4600F-A71F-1EBC-44F0-2E985C054719}"/>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6" name="TextBox 45">
              <a:extLst>
                <a:ext uri="{FF2B5EF4-FFF2-40B4-BE49-F238E27FC236}">
                  <a16:creationId xmlns:a16="http://schemas.microsoft.com/office/drawing/2014/main" id="{4A580109-8D86-1BB1-008B-25C45ADD515F}"/>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47" name="Group 46">
              <a:extLst>
                <a:ext uri="{FF2B5EF4-FFF2-40B4-BE49-F238E27FC236}">
                  <a16:creationId xmlns:a16="http://schemas.microsoft.com/office/drawing/2014/main" id="{BD59EE4B-AD30-EDD9-596F-D986D6B32612}"/>
                </a:ext>
              </a:extLst>
            </p:cNvPr>
            <p:cNvGrpSpPr/>
            <p:nvPr userDrawn="1"/>
          </p:nvGrpSpPr>
          <p:grpSpPr>
            <a:xfrm>
              <a:off x="12429548" y="3236396"/>
              <a:ext cx="2735151" cy="1280928"/>
              <a:chOff x="9286315" y="6976989"/>
              <a:chExt cx="2735151" cy="1280928"/>
            </a:xfrm>
          </p:grpSpPr>
          <p:sp>
            <p:nvSpPr>
              <p:cNvPr id="58" name="Rectangle 57">
                <a:extLst>
                  <a:ext uri="{FF2B5EF4-FFF2-40B4-BE49-F238E27FC236}">
                    <a16:creationId xmlns:a16="http://schemas.microsoft.com/office/drawing/2014/main" id="{49D5E409-C37A-B0A2-33BB-0359BF510F25}"/>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9" name="TextBox 58">
                <a:extLst>
                  <a:ext uri="{FF2B5EF4-FFF2-40B4-BE49-F238E27FC236}">
                    <a16:creationId xmlns:a16="http://schemas.microsoft.com/office/drawing/2014/main" id="{EDB34C46-268C-7C96-AE28-BFE240E2A471}"/>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0" name="Graphic 59">
                <a:extLst>
                  <a:ext uri="{FF2B5EF4-FFF2-40B4-BE49-F238E27FC236}">
                    <a16:creationId xmlns:a16="http://schemas.microsoft.com/office/drawing/2014/main" id="{6875A335-18CC-8BF6-B5D9-843B33D62F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1" name="TextBox 60">
                <a:extLst>
                  <a:ext uri="{FF2B5EF4-FFF2-40B4-BE49-F238E27FC236}">
                    <a16:creationId xmlns:a16="http://schemas.microsoft.com/office/drawing/2014/main" id="{4C322459-BC36-4B8E-CFAE-B94820CAD349}"/>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62" name="Picture 61">
                <a:extLst>
                  <a:ext uri="{FF2B5EF4-FFF2-40B4-BE49-F238E27FC236}">
                    <a16:creationId xmlns:a16="http://schemas.microsoft.com/office/drawing/2014/main" id="{9ED8ECBA-C3F7-5048-0976-D24D5956382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3" name="TextBox 62">
                <a:extLst>
                  <a:ext uri="{FF2B5EF4-FFF2-40B4-BE49-F238E27FC236}">
                    <a16:creationId xmlns:a16="http://schemas.microsoft.com/office/drawing/2014/main" id="{754B0BA7-750B-D607-DC5A-F4F85F52221F}"/>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48" name="Group 47">
              <a:extLst>
                <a:ext uri="{FF2B5EF4-FFF2-40B4-BE49-F238E27FC236}">
                  <a16:creationId xmlns:a16="http://schemas.microsoft.com/office/drawing/2014/main" id="{279BE43B-F235-6EAE-7BF8-457F5AEADC82}"/>
                </a:ext>
              </a:extLst>
            </p:cNvPr>
            <p:cNvGrpSpPr/>
            <p:nvPr userDrawn="1"/>
          </p:nvGrpSpPr>
          <p:grpSpPr>
            <a:xfrm>
              <a:off x="12429548" y="4543123"/>
              <a:ext cx="2735151" cy="2200108"/>
              <a:chOff x="9538241" y="5155416"/>
              <a:chExt cx="2735151" cy="2200108"/>
            </a:xfrm>
          </p:grpSpPr>
          <p:sp>
            <p:nvSpPr>
              <p:cNvPr id="49" name="Rectangle 48">
                <a:extLst>
                  <a:ext uri="{FF2B5EF4-FFF2-40B4-BE49-F238E27FC236}">
                    <a16:creationId xmlns:a16="http://schemas.microsoft.com/office/drawing/2014/main" id="{9BF2F786-4459-B79C-0B6C-AE60936F3550}"/>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0" name="TextBox 49">
                <a:extLst>
                  <a:ext uri="{FF2B5EF4-FFF2-40B4-BE49-F238E27FC236}">
                    <a16:creationId xmlns:a16="http://schemas.microsoft.com/office/drawing/2014/main" id="{6EE5E131-DBB4-125E-2F8F-2AA225201E4E}"/>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1" name="Graphic 50">
                <a:extLst>
                  <a:ext uri="{FF2B5EF4-FFF2-40B4-BE49-F238E27FC236}">
                    <a16:creationId xmlns:a16="http://schemas.microsoft.com/office/drawing/2014/main" id="{13C7612B-4333-2101-D385-32A0F08016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2" name="TextBox 51">
                <a:extLst>
                  <a:ext uri="{FF2B5EF4-FFF2-40B4-BE49-F238E27FC236}">
                    <a16:creationId xmlns:a16="http://schemas.microsoft.com/office/drawing/2014/main" id="{92246FC0-FE5E-C371-C5FE-0C06A53AB56F}"/>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3" name="TextBox 52">
                <a:extLst>
                  <a:ext uri="{FF2B5EF4-FFF2-40B4-BE49-F238E27FC236}">
                    <a16:creationId xmlns:a16="http://schemas.microsoft.com/office/drawing/2014/main" id="{7D86C7BB-19BF-2243-ABDF-E97B5A6A49D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4" name="TextBox 53">
                <a:extLst>
                  <a:ext uri="{FF2B5EF4-FFF2-40B4-BE49-F238E27FC236}">
                    <a16:creationId xmlns:a16="http://schemas.microsoft.com/office/drawing/2014/main" id="{A1904FFB-C739-0F90-C7F5-DA9DED094FAB}"/>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5" name="TextBox 54">
                <a:extLst>
                  <a:ext uri="{FF2B5EF4-FFF2-40B4-BE49-F238E27FC236}">
                    <a16:creationId xmlns:a16="http://schemas.microsoft.com/office/drawing/2014/main" id="{ACB1AC66-5C4B-469C-9B82-3DEC7748C8C2}"/>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6" name="Straight Connector 55">
                <a:extLst>
                  <a:ext uri="{FF2B5EF4-FFF2-40B4-BE49-F238E27FC236}">
                    <a16:creationId xmlns:a16="http://schemas.microsoft.com/office/drawing/2014/main" id="{59F4B141-EF3E-3F29-C00E-0D1B85F79C61}"/>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FA8221B-19B5-DF1D-3769-8CEB0E2CD3AB}"/>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p>
            <a:endParaRPr lang="en-CA"/>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1706497"/>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358238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lumn_Dark Blue (No Icon)">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Three column layout</a:t>
            </a:r>
            <a:br>
              <a:rPr lang="en-US"/>
            </a:br>
            <a:r>
              <a:rPr lang="en-US"/>
              <a:t>Title 2 lines maximum</a:t>
            </a:r>
            <a:endParaRPr lang="en-CA"/>
          </a:p>
        </p:txBody>
      </p:sp>
      <p:sp>
        <p:nvSpPr>
          <p:cNvPr id="23" name="TextBox 22">
            <a:extLst>
              <a:ext uri="{FF2B5EF4-FFF2-40B4-BE49-F238E27FC236}">
                <a16:creationId xmlns:a16="http://schemas.microsoft.com/office/drawing/2014/main" id="{EDE40922-B18A-2DF9-C121-EF497B173DA5}"/>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0" name="Group 39">
            <a:extLst>
              <a:ext uri="{FF2B5EF4-FFF2-40B4-BE49-F238E27FC236}">
                <a16:creationId xmlns:a16="http://schemas.microsoft.com/office/drawing/2014/main" id="{C3479EAD-810E-2127-DFE4-C119FFAAF25F}"/>
              </a:ext>
            </a:extLst>
          </p:cNvPr>
          <p:cNvGrpSpPr/>
          <p:nvPr userDrawn="1"/>
        </p:nvGrpSpPr>
        <p:grpSpPr>
          <a:xfrm>
            <a:off x="12290489" y="-1"/>
            <a:ext cx="2910882" cy="6858001"/>
            <a:chOff x="12290489" y="-1"/>
            <a:chExt cx="2910882" cy="6858001"/>
          </a:xfrm>
        </p:grpSpPr>
        <p:sp>
          <p:nvSpPr>
            <p:cNvPr id="41" name="Rectangle 40">
              <a:extLst>
                <a:ext uri="{FF2B5EF4-FFF2-40B4-BE49-F238E27FC236}">
                  <a16:creationId xmlns:a16="http://schemas.microsoft.com/office/drawing/2014/main" id="{5BDB44CD-9F2B-F58C-094C-02B9892CF15A}"/>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FB15FE9D-716F-C274-7D27-8D223E8ABE60}"/>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3" name="Straight Connector 42">
              <a:extLst>
                <a:ext uri="{FF2B5EF4-FFF2-40B4-BE49-F238E27FC236}">
                  <a16:creationId xmlns:a16="http://schemas.microsoft.com/office/drawing/2014/main" id="{8E80D713-C5E7-B361-2F72-50AD4046E3F8}"/>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3B814A9-8A88-5DDE-79A3-1B2EF1A66658}"/>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D615C7A9-E29B-21F9-E2E8-C923E8968F3E}"/>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6" name="TextBox 45">
              <a:extLst>
                <a:ext uri="{FF2B5EF4-FFF2-40B4-BE49-F238E27FC236}">
                  <a16:creationId xmlns:a16="http://schemas.microsoft.com/office/drawing/2014/main" id="{3EA8DC82-0D60-6232-3BC9-24A65D14C00F}"/>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7" name="TextBox 46">
              <a:extLst>
                <a:ext uri="{FF2B5EF4-FFF2-40B4-BE49-F238E27FC236}">
                  <a16:creationId xmlns:a16="http://schemas.microsoft.com/office/drawing/2014/main" id="{8FB3888D-CF08-9A5E-6087-0A96D2561366}"/>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8" name="TextBox 47">
              <a:extLst>
                <a:ext uri="{FF2B5EF4-FFF2-40B4-BE49-F238E27FC236}">
                  <a16:creationId xmlns:a16="http://schemas.microsoft.com/office/drawing/2014/main" id="{6CBF6BC2-3BF4-D922-4257-F4687B34FC4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9" name="TextBox 48">
              <a:extLst>
                <a:ext uri="{FF2B5EF4-FFF2-40B4-BE49-F238E27FC236}">
                  <a16:creationId xmlns:a16="http://schemas.microsoft.com/office/drawing/2014/main" id="{0A03FA61-0E9A-7595-F64E-CDB3BA8FA0F9}"/>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0" name="Group 49">
              <a:extLst>
                <a:ext uri="{FF2B5EF4-FFF2-40B4-BE49-F238E27FC236}">
                  <a16:creationId xmlns:a16="http://schemas.microsoft.com/office/drawing/2014/main" id="{045C6CE7-1836-CD98-FD2E-3852CC4F95C4}"/>
                </a:ext>
              </a:extLst>
            </p:cNvPr>
            <p:cNvGrpSpPr/>
            <p:nvPr userDrawn="1"/>
          </p:nvGrpSpPr>
          <p:grpSpPr>
            <a:xfrm>
              <a:off x="12429548" y="3236396"/>
              <a:ext cx="2735151" cy="1280928"/>
              <a:chOff x="9286315" y="6976989"/>
              <a:chExt cx="2735151" cy="1280928"/>
            </a:xfrm>
          </p:grpSpPr>
          <p:sp>
            <p:nvSpPr>
              <p:cNvPr id="61" name="Rectangle 60">
                <a:extLst>
                  <a:ext uri="{FF2B5EF4-FFF2-40B4-BE49-F238E27FC236}">
                    <a16:creationId xmlns:a16="http://schemas.microsoft.com/office/drawing/2014/main" id="{A244D9D0-DA66-A41C-0A97-F246FC60386E}"/>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62" name="TextBox 61">
                <a:extLst>
                  <a:ext uri="{FF2B5EF4-FFF2-40B4-BE49-F238E27FC236}">
                    <a16:creationId xmlns:a16="http://schemas.microsoft.com/office/drawing/2014/main" id="{1A64F655-4301-1FB7-250E-9C1A8B5FCB4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3" name="Graphic 62">
                <a:extLst>
                  <a:ext uri="{FF2B5EF4-FFF2-40B4-BE49-F238E27FC236}">
                    <a16:creationId xmlns:a16="http://schemas.microsoft.com/office/drawing/2014/main" id="{26C4B24F-6463-127F-4A4C-E83AB1F24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28" name="TextBox 127">
                <a:extLst>
                  <a:ext uri="{FF2B5EF4-FFF2-40B4-BE49-F238E27FC236}">
                    <a16:creationId xmlns:a16="http://schemas.microsoft.com/office/drawing/2014/main" id="{49B54B08-0A6A-2E23-571B-DAF9DEE5871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29" name="Picture 128">
                <a:extLst>
                  <a:ext uri="{FF2B5EF4-FFF2-40B4-BE49-F238E27FC236}">
                    <a16:creationId xmlns:a16="http://schemas.microsoft.com/office/drawing/2014/main" id="{922454F9-38F9-E75F-229D-6791D73750B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1" name="TextBox 130">
                <a:extLst>
                  <a:ext uri="{FF2B5EF4-FFF2-40B4-BE49-F238E27FC236}">
                    <a16:creationId xmlns:a16="http://schemas.microsoft.com/office/drawing/2014/main" id="{89AD0476-0BA4-5FE8-0058-0D8FFD04C7CE}"/>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1" name="Group 50">
              <a:extLst>
                <a:ext uri="{FF2B5EF4-FFF2-40B4-BE49-F238E27FC236}">
                  <a16:creationId xmlns:a16="http://schemas.microsoft.com/office/drawing/2014/main" id="{4BE1028D-B18D-B36F-60B3-4986BFEEF925}"/>
                </a:ext>
              </a:extLst>
            </p:cNvPr>
            <p:cNvGrpSpPr/>
            <p:nvPr userDrawn="1"/>
          </p:nvGrpSpPr>
          <p:grpSpPr>
            <a:xfrm>
              <a:off x="12429548" y="4543123"/>
              <a:ext cx="2735151" cy="2200108"/>
              <a:chOff x="9538241" y="5155416"/>
              <a:chExt cx="2735151" cy="2200108"/>
            </a:xfrm>
          </p:grpSpPr>
          <p:sp>
            <p:nvSpPr>
              <p:cNvPr id="52" name="Rectangle 51">
                <a:extLst>
                  <a:ext uri="{FF2B5EF4-FFF2-40B4-BE49-F238E27FC236}">
                    <a16:creationId xmlns:a16="http://schemas.microsoft.com/office/drawing/2014/main" id="{0A9ABB30-2A24-E0D2-55B0-A73CE39D109F}"/>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3" name="TextBox 52">
                <a:extLst>
                  <a:ext uri="{FF2B5EF4-FFF2-40B4-BE49-F238E27FC236}">
                    <a16:creationId xmlns:a16="http://schemas.microsoft.com/office/drawing/2014/main" id="{10A95012-A7F5-02FE-E678-BF6265893549}"/>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4" name="Graphic 53">
                <a:extLst>
                  <a:ext uri="{FF2B5EF4-FFF2-40B4-BE49-F238E27FC236}">
                    <a16:creationId xmlns:a16="http://schemas.microsoft.com/office/drawing/2014/main" id="{C7D43E17-4D5B-8DC8-6045-9AA3AA7D64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5" name="TextBox 54">
                <a:extLst>
                  <a:ext uri="{FF2B5EF4-FFF2-40B4-BE49-F238E27FC236}">
                    <a16:creationId xmlns:a16="http://schemas.microsoft.com/office/drawing/2014/main" id="{EAA03FF1-2DB4-2322-26D7-04553EC0EC12}"/>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6" name="TextBox 55">
                <a:extLst>
                  <a:ext uri="{FF2B5EF4-FFF2-40B4-BE49-F238E27FC236}">
                    <a16:creationId xmlns:a16="http://schemas.microsoft.com/office/drawing/2014/main" id="{D47EFAF2-523E-10C5-E026-1FF65E7FB2E5}"/>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7" name="TextBox 56">
                <a:extLst>
                  <a:ext uri="{FF2B5EF4-FFF2-40B4-BE49-F238E27FC236}">
                    <a16:creationId xmlns:a16="http://schemas.microsoft.com/office/drawing/2014/main" id="{3B24F0A0-8AA7-8379-5E4A-1A2A95667D7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8" name="TextBox 57">
                <a:extLst>
                  <a:ext uri="{FF2B5EF4-FFF2-40B4-BE49-F238E27FC236}">
                    <a16:creationId xmlns:a16="http://schemas.microsoft.com/office/drawing/2014/main" id="{01829B35-272F-4074-92CC-A156C1CDADDD}"/>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9" name="Straight Connector 58">
                <a:extLst>
                  <a:ext uri="{FF2B5EF4-FFF2-40B4-BE49-F238E27FC236}">
                    <a16:creationId xmlns:a16="http://schemas.microsoft.com/office/drawing/2014/main" id="{7939134C-69A1-0463-A252-1582C51C7954}"/>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F829B6B-797B-FB9F-5F92-9FEF0A3BFBE3}"/>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p>
            <a:endParaRPr lang="en-CA"/>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173632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lumn_Dark Blue (No Icon)">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Four column layout</a:t>
            </a:r>
            <a:br>
              <a:rPr lang="en-US"/>
            </a:br>
            <a:r>
              <a:rPr lang="en-US"/>
              <a:t>Title 2 lines maximum</a:t>
            </a:r>
            <a:endParaRPr lang="en-CA"/>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3" name="Group 42">
            <a:extLst>
              <a:ext uri="{FF2B5EF4-FFF2-40B4-BE49-F238E27FC236}">
                <a16:creationId xmlns:a16="http://schemas.microsoft.com/office/drawing/2014/main" id="{717DDAE4-62DE-EEF2-E43F-005ACD006E14}"/>
              </a:ext>
            </a:extLst>
          </p:cNvPr>
          <p:cNvGrpSpPr/>
          <p:nvPr userDrawn="1"/>
        </p:nvGrpSpPr>
        <p:grpSpPr>
          <a:xfrm>
            <a:off x="12290489" y="-1"/>
            <a:ext cx="2910882" cy="6858001"/>
            <a:chOff x="12290489" y="-1"/>
            <a:chExt cx="2910882" cy="6858001"/>
          </a:xfrm>
        </p:grpSpPr>
        <p:sp>
          <p:nvSpPr>
            <p:cNvPr id="44" name="Rectangle 43">
              <a:extLst>
                <a:ext uri="{FF2B5EF4-FFF2-40B4-BE49-F238E27FC236}">
                  <a16:creationId xmlns:a16="http://schemas.microsoft.com/office/drawing/2014/main" id="{74829545-917D-5369-077E-2A4E82074C6F}"/>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91214599-3AC4-B786-02F0-AE5566352055}"/>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6" name="Straight Connector 45">
              <a:extLst>
                <a:ext uri="{FF2B5EF4-FFF2-40B4-BE49-F238E27FC236}">
                  <a16:creationId xmlns:a16="http://schemas.microsoft.com/office/drawing/2014/main" id="{BCA5B2B5-C2E0-2592-2785-4F84ED886D75}"/>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22702B7-28A0-668C-65B6-669BFACDF46D}"/>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8" name="TextBox 47">
              <a:extLst>
                <a:ext uri="{FF2B5EF4-FFF2-40B4-BE49-F238E27FC236}">
                  <a16:creationId xmlns:a16="http://schemas.microsoft.com/office/drawing/2014/main" id="{8C58B4C5-C329-4790-4200-9150B0A43C33}"/>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9" name="TextBox 48">
              <a:extLst>
                <a:ext uri="{FF2B5EF4-FFF2-40B4-BE49-F238E27FC236}">
                  <a16:creationId xmlns:a16="http://schemas.microsoft.com/office/drawing/2014/main" id="{D5299741-2394-3A23-F67F-F322FE1C0CB8}"/>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50" name="TextBox 49">
              <a:extLst>
                <a:ext uri="{FF2B5EF4-FFF2-40B4-BE49-F238E27FC236}">
                  <a16:creationId xmlns:a16="http://schemas.microsoft.com/office/drawing/2014/main" id="{43A73320-4AE9-4630-370C-00C5ADECD4A5}"/>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51" name="TextBox 50">
              <a:extLst>
                <a:ext uri="{FF2B5EF4-FFF2-40B4-BE49-F238E27FC236}">
                  <a16:creationId xmlns:a16="http://schemas.microsoft.com/office/drawing/2014/main" id="{36600997-0C5B-7E7E-13B9-8B1FBC40768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52" name="TextBox 51">
              <a:extLst>
                <a:ext uri="{FF2B5EF4-FFF2-40B4-BE49-F238E27FC236}">
                  <a16:creationId xmlns:a16="http://schemas.microsoft.com/office/drawing/2014/main" id="{222AF4B2-579A-DE69-535D-5A7232B8BF25}"/>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3" name="Group 52">
              <a:extLst>
                <a:ext uri="{FF2B5EF4-FFF2-40B4-BE49-F238E27FC236}">
                  <a16:creationId xmlns:a16="http://schemas.microsoft.com/office/drawing/2014/main" id="{D431143D-EA3F-BA31-FDD0-86758B90458F}"/>
                </a:ext>
              </a:extLst>
            </p:cNvPr>
            <p:cNvGrpSpPr/>
            <p:nvPr userDrawn="1"/>
          </p:nvGrpSpPr>
          <p:grpSpPr>
            <a:xfrm>
              <a:off x="12429548" y="3236396"/>
              <a:ext cx="2735151" cy="1280928"/>
              <a:chOff x="9286315" y="6976989"/>
              <a:chExt cx="2735151" cy="1280928"/>
            </a:xfrm>
          </p:grpSpPr>
          <p:sp>
            <p:nvSpPr>
              <p:cNvPr id="128" name="Rectangle 127">
                <a:extLst>
                  <a:ext uri="{FF2B5EF4-FFF2-40B4-BE49-F238E27FC236}">
                    <a16:creationId xmlns:a16="http://schemas.microsoft.com/office/drawing/2014/main" id="{992C18FF-FCA0-B6DC-4B5F-813875A58CAD}"/>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129" name="TextBox 128">
                <a:extLst>
                  <a:ext uri="{FF2B5EF4-FFF2-40B4-BE49-F238E27FC236}">
                    <a16:creationId xmlns:a16="http://schemas.microsoft.com/office/drawing/2014/main" id="{CC870698-701A-2242-78AE-B6CBE951C53A}"/>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131" name="Graphic 130">
                <a:extLst>
                  <a:ext uri="{FF2B5EF4-FFF2-40B4-BE49-F238E27FC236}">
                    <a16:creationId xmlns:a16="http://schemas.microsoft.com/office/drawing/2014/main" id="{27F479C9-EBF7-C89C-EBDD-699C93B929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A8B38676-38BD-C97A-3E60-811AD05F329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33" name="Picture 132">
                <a:extLst>
                  <a:ext uri="{FF2B5EF4-FFF2-40B4-BE49-F238E27FC236}">
                    <a16:creationId xmlns:a16="http://schemas.microsoft.com/office/drawing/2014/main" id="{52C3F74E-3500-E869-070E-EB7D7CFFDD4B}"/>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4" name="TextBox 133">
                <a:extLst>
                  <a:ext uri="{FF2B5EF4-FFF2-40B4-BE49-F238E27FC236}">
                    <a16:creationId xmlns:a16="http://schemas.microsoft.com/office/drawing/2014/main" id="{FD2E6A13-5E3C-A37E-FF9D-6CC65A1A8599}"/>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4" name="Group 53">
              <a:extLst>
                <a:ext uri="{FF2B5EF4-FFF2-40B4-BE49-F238E27FC236}">
                  <a16:creationId xmlns:a16="http://schemas.microsoft.com/office/drawing/2014/main" id="{C17097D5-36D6-39B2-EA5B-55509107C41A}"/>
                </a:ext>
              </a:extLst>
            </p:cNvPr>
            <p:cNvGrpSpPr/>
            <p:nvPr userDrawn="1"/>
          </p:nvGrpSpPr>
          <p:grpSpPr>
            <a:xfrm>
              <a:off x="12429548" y="4543123"/>
              <a:ext cx="2735151" cy="2200108"/>
              <a:chOff x="9538241" y="5155416"/>
              <a:chExt cx="2735151" cy="2200108"/>
            </a:xfrm>
          </p:grpSpPr>
          <p:sp>
            <p:nvSpPr>
              <p:cNvPr id="55" name="Rectangle 54">
                <a:extLst>
                  <a:ext uri="{FF2B5EF4-FFF2-40B4-BE49-F238E27FC236}">
                    <a16:creationId xmlns:a16="http://schemas.microsoft.com/office/drawing/2014/main" id="{3834CD4C-1311-915F-D846-C8EF6D502AC7}"/>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6" name="TextBox 55">
                <a:extLst>
                  <a:ext uri="{FF2B5EF4-FFF2-40B4-BE49-F238E27FC236}">
                    <a16:creationId xmlns:a16="http://schemas.microsoft.com/office/drawing/2014/main" id="{26D4593E-4325-4054-E8E0-2C4565BC080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7" name="Graphic 56">
                <a:extLst>
                  <a:ext uri="{FF2B5EF4-FFF2-40B4-BE49-F238E27FC236}">
                    <a16:creationId xmlns:a16="http://schemas.microsoft.com/office/drawing/2014/main" id="{AB5C6E66-2D1C-CA85-B320-68D3759A11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8" name="TextBox 57">
                <a:extLst>
                  <a:ext uri="{FF2B5EF4-FFF2-40B4-BE49-F238E27FC236}">
                    <a16:creationId xmlns:a16="http://schemas.microsoft.com/office/drawing/2014/main" id="{59524F0B-C3FC-E96B-9EF5-AD8583AA42AC}"/>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9" name="TextBox 58">
                <a:extLst>
                  <a:ext uri="{FF2B5EF4-FFF2-40B4-BE49-F238E27FC236}">
                    <a16:creationId xmlns:a16="http://schemas.microsoft.com/office/drawing/2014/main" id="{BE622394-901B-B821-BDE6-422E33014D2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60" name="TextBox 59">
                <a:extLst>
                  <a:ext uri="{FF2B5EF4-FFF2-40B4-BE49-F238E27FC236}">
                    <a16:creationId xmlns:a16="http://schemas.microsoft.com/office/drawing/2014/main" id="{7AD17B2F-A0CC-7E95-D315-F28D5BBC0E3A}"/>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61" name="TextBox 60">
                <a:extLst>
                  <a:ext uri="{FF2B5EF4-FFF2-40B4-BE49-F238E27FC236}">
                    <a16:creationId xmlns:a16="http://schemas.microsoft.com/office/drawing/2014/main" id="{D9245573-D378-F3B6-9D43-7A0AC9D3F674}"/>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62" name="Straight Connector 61">
                <a:extLst>
                  <a:ext uri="{FF2B5EF4-FFF2-40B4-BE49-F238E27FC236}">
                    <a16:creationId xmlns:a16="http://schemas.microsoft.com/office/drawing/2014/main" id="{DF948D1D-C3E1-EF3A-5CFF-FC5BD4F401D2}"/>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6D6806E-4824-9CA0-7A29-8C9379EA11A7}"/>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p>
            <a:endParaRPr lang="en-CA"/>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137631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_Dark Blue">
    <p:bg>
      <p:bgPr>
        <a:solidFill>
          <a:schemeClr val="accent2"/>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B91DB79-E2AC-CE2B-5FAE-BEC630409992}"/>
              </a:ext>
            </a:extLst>
          </p:cNvPr>
          <p:cNvSpPr>
            <a:spLocks noGrp="1"/>
          </p:cNvSpPr>
          <p:nvPr>
            <p:ph type="title" hasCustomPrompt="1"/>
          </p:nvPr>
        </p:nvSpPr>
        <p:spPr>
          <a:xfrm>
            <a:off x="531812" y="1196975"/>
            <a:ext cx="11144251" cy="3616325"/>
          </a:xfrm>
        </p:spPr>
        <p:txBody>
          <a:bodyPr anchor="ctr"/>
          <a:lstStyle>
            <a:lvl1pPr marL="0" marR="0" indent="0" algn="ctr" defTabSz="914400" rtl="0" eaLnBrk="1" fontAlgn="auto" latinLnBrk="0" hangingPunct="1">
              <a:lnSpc>
                <a:spcPct val="84000"/>
              </a:lnSpc>
              <a:spcBef>
                <a:spcPct val="0"/>
              </a:spcBef>
              <a:spcAft>
                <a:spcPts val="0"/>
              </a:spcAft>
              <a:buClrTx/>
              <a:buSzTx/>
              <a:buFontTx/>
              <a:buNone/>
              <a:tabLst/>
              <a:defRPr sz="5500"/>
            </a:lvl1pPr>
          </a:lstStyle>
          <a:p>
            <a:r>
              <a:rPr lang="en-US"/>
              <a:t>Quote 4 lines maximum. </a:t>
            </a: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a:t>
            </a:r>
            <a:r>
              <a:rPr lang="en-US" err="1"/>
              <a:t>laoreet</a:t>
            </a:r>
            <a:r>
              <a:rPr lang="en-US"/>
              <a:t> </a:t>
            </a:r>
            <a:r>
              <a:rPr lang="en-US" err="1"/>
              <a:t>venenatis</a:t>
            </a:r>
            <a:r>
              <a:rPr lang="en-US"/>
              <a:t> </a:t>
            </a:r>
            <a:r>
              <a:rPr lang="en-US" err="1"/>
              <a:t>urna</a:t>
            </a:r>
            <a:r>
              <a:rPr lang="en-US"/>
              <a:t>, in </a:t>
            </a:r>
            <a:r>
              <a:rPr lang="en-US" err="1"/>
              <a:t>vehicula</a:t>
            </a:r>
            <a:r>
              <a:rPr lang="en-US"/>
              <a:t> mi.</a:t>
            </a:r>
          </a:p>
        </p:txBody>
      </p:sp>
      <p:sp>
        <p:nvSpPr>
          <p:cNvPr id="13" name="Text Placeholder 22">
            <a:extLst>
              <a:ext uri="{FF2B5EF4-FFF2-40B4-BE49-F238E27FC236}">
                <a16:creationId xmlns:a16="http://schemas.microsoft.com/office/drawing/2014/main" id="{84EB628F-8E06-31E6-5105-B798681A887F}"/>
              </a:ext>
            </a:extLst>
          </p:cNvPr>
          <p:cNvSpPr>
            <a:spLocks noGrp="1"/>
          </p:cNvSpPr>
          <p:nvPr>
            <p:ph type="body" sz="quarter" idx="13" hasCustomPrompt="1"/>
          </p:nvPr>
        </p:nvSpPr>
        <p:spPr>
          <a:xfrm>
            <a:off x="531811" y="5053746"/>
            <a:ext cx="11144252" cy="1112104"/>
          </a:xfrm>
        </p:spPr>
        <p:txBody>
          <a:bodyPr wrap="square" anchor="b">
            <a:noAutofit/>
          </a:bodyPr>
          <a:lstStyle>
            <a:lvl1pPr marL="0" indent="0" algn="ctr">
              <a:buNone/>
              <a:defRPr sz="2800" spc="-50" baseline="0">
                <a:latin typeface="+mj-lt"/>
              </a:defRPr>
            </a:lvl1pPr>
          </a:lstStyle>
          <a:p>
            <a:pPr lvl="0"/>
            <a:r>
              <a:rPr lang="en-US"/>
              <a:t>Quote attribution</a:t>
            </a:r>
          </a:p>
        </p:txBody>
      </p:sp>
      <p:sp>
        <p:nvSpPr>
          <p:cNvPr id="6" name="TextBox 5">
            <a:extLst>
              <a:ext uri="{FF2B5EF4-FFF2-40B4-BE49-F238E27FC236}">
                <a16:creationId xmlns:a16="http://schemas.microsoft.com/office/drawing/2014/main" id="{84739A76-C8B6-CADD-ACBA-17389E4E17CB}"/>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F16C6448-AB08-7665-09DF-C32961CFFB7A}"/>
              </a:ext>
            </a:extLst>
          </p:cNvPr>
          <p:cNvSpPr>
            <a:spLocks noGrp="1"/>
          </p:cNvSpPr>
          <p:nvPr>
            <p:ph type="ftr" sz="quarter" idx="14"/>
          </p:nvPr>
        </p:nvSpPr>
        <p:spPr/>
        <p:txBody>
          <a:bodyPr/>
          <a:lstStyle/>
          <a:p>
            <a:endParaRPr lang="en-CA"/>
          </a:p>
        </p:txBody>
      </p:sp>
    </p:spTree>
    <p:extLst>
      <p:ext uri="{BB962C8B-B14F-4D97-AF65-F5344CB8AC3E}">
        <p14:creationId xmlns:p14="http://schemas.microsoft.com/office/powerpoint/2010/main" val="189244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Content_Dark Blue">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F8DD13-BEA9-2C60-4EDB-8044D82F4225}"/>
              </a:ext>
            </a:extLst>
          </p:cNvPr>
          <p:cNvSpPr>
            <a:spLocks noGrp="1"/>
          </p:cNvSpPr>
          <p:nvPr>
            <p:ph type="title" hasCustomPrompt="1"/>
          </p:nvPr>
        </p:nvSpPr>
        <p:spPr/>
        <p:txBody>
          <a:bodyPr/>
          <a:lstStyle/>
          <a:p>
            <a:r>
              <a:rPr lang="en-US"/>
              <a:t>Title + Content layout</a:t>
            </a:r>
            <a:br>
              <a:rPr lang="en-US"/>
            </a:br>
            <a:r>
              <a:rPr lang="en-US"/>
              <a:t>Title 2 lines maximum</a:t>
            </a:r>
            <a:endParaRPr lang="en-CA"/>
          </a:p>
        </p:txBody>
      </p:sp>
      <p:sp>
        <p:nvSpPr>
          <p:cNvPr id="3" name="Footer Placeholder 2">
            <a:extLst>
              <a:ext uri="{FF2B5EF4-FFF2-40B4-BE49-F238E27FC236}">
                <a16:creationId xmlns:a16="http://schemas.microsoft.com/office/drawing/2014/main" id="{575466BB-39CC-C85B-590E-1C209388959A}"/>
              </a:ext>
            </a:extLst>
          </p:cNvPr>
          <p:cNvSpPr>
            <a:spLocks noGrp="1"/>
          </p:cNvSpPr>
          <p:nvPr>
            <p:ph type="ftr" sz="quarter" idx="10"/>
          </p:nvPr>
        </p:nvSpPr>
        <p:spPr/>
        <p:txBody>
          <a:bodyPr/>
          <a:lstStyle/>
          <a:p>
            <a:endParaRPr lang="en-CA"/>
          </a:p>
        </p:txBody>
      </p:sp>
      <p:sp>
        <p:nvSpPr>
          <p:cNvPr id="2" name="Text Placeholder 3">
            <a:extLst>
              <a:ext uri="{FF2B5EF4-FFF2-40B4-BE49-F238E27FC236}">
                <a16:creationId xmlns:a16="http://schemas.microsoft.com/office/drawing/2014/main" id="{78EBEF18-027F-EE19-DBC3-5DC0B50554D0}"/>
              </a:ext>
            </a:extLst>
          </p:cNvPr>
          <p:cNvSpPr>
            <a:spLocks noGrp="1"/>
          </p:cNvSpPr>
          <p:nvPr>
            <p:ph idx="1" hasCustomPrompt="1"/>
          </p:nvPr>
        </p:nvSpPr>
        <p:spPr>
          <a:xfrm>
            <a:off x="515938" y="1820860"/>
            <a:ext cx="11160126"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461C6F2B-E74D-C23D-F292-9AE7A5E92539}"/>
              </a:ext>
            </a:extLst>
          </p:cNvPr>
          <p:cNvSpPr>
            <a:spLocks noGrp="1"/>
          </p:cNvSpPr>
          <p:nvPr>
            <p:ph type="body" sz="quarter" idx="11" hasCustomPrompt="1"/>
          </p:nvPr>
        </p:nvSpPr>
        <p:spPr>
          <a:xfrm>
            <a:off x="515938" y="1387475"/>
            <a:ext cx="11160125" cy="233910"/>
          </a:xfrm>
        </p:spPr>
        <p:txBody>
          <a:bodyPr>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380993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0/50 Title+Content_Dark Blu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5065712" cy="647700"/>
          </a:xfrm>
        </p:spPr>
        <p:txBody>
          <a:bodyPr/>
          <a:lstStyle>
            <a:lvl1pPr>
              <a:lnSpc>
                <a:spcPct val="85000"/>
              </a:lnSpc>
              <a:defRPr>
                <a:solidFill>
                  <a:schemeClr val="tx1"/>
                </a:solidFill>
              </a:defRPr>
            </a:lvl1pPr>
          </a:lstStyle>
          <a:p>
            <a:r>
              <a:rPr lang="en-US"/>
              <a:t>50/50 Title + Content</a:t>
            </a:r>
            <a:br>
              <a:rPr lang="en-US"/>
            </a:br>
            <a:r>
              <a:rPr lang="en-US"/>
              <a:t>Title 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5065711" cy="118174"/>
          </a:xfrm>
        </p:spPr>
        <p:txBody>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CA" sz="800" kern="1200" baseline="0" dirty="0" smtClean="0">
                <a:solidFill>
                  <a:schemeClr val="accent6">
                    <a:lumMod val="90000"/>
                  </a:schemeClr>
                </a:solidFill>
                <a:latin typeface="+mn-lt"/>
                <a:ea typeface="+mn-ea"/>
                <a:cs typeface="+mn-cs"/>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5065712"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5065712"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tx1"/>
                </a:solidFill>
                <a:latin typeface="+mn-lt"/>
                <a:ea typeface="+mn-ea"/>
                <a:cs typeface="+mn-cs"/>
              </a:rPr>
              <a:pPr marL="0" lvl="0" algn="l" defTabSz="914400" rtl="0" eaLnBrk="1" latinLnBrk="0" hangingPunct="1">
                <a:lnSpc>
                  <a:spcPct val="125000"/>
                </a:lnSpc>
              </a:pPr>
              <a:t>‹#›</a:t>
            </a:fld>
            <a:endParaRPr lang="en-US" sz="800" kern="1200">
              <a:solidFill>
                <a:schemeClr val="tx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tx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solidFill>
                <a:schemeClr val="tx1"/>
              </a:solidFill>
            </a:endParaRPr>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solidFill>
                <a:schemeClr val="tx1"/>
              </a:solidFill>
            </a:endParaRPr>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6611936" y="628017"/>
            <a:ext cx="5065200"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pPr lvl="0"/>
            <a:r>
              <a:rPr lang="en-US"/>
              <a:t>50/50 Title + Content</a:t>
            </a:r>
            <a:br>
              <a:rPr lang="en-US"/>
            </a:br>
            <a:r>
              <a:rPr lang="en-US"/>
              <a:t>Title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6611937" y="1820860"/>
            <a:ext cx="5065200"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6611937" y="1387475"/>
            <a:ext cx="5065200"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21521244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165">
          <p15:clr>
            <a:srgbClr val="FBAE40"/>
          </p15:clr>
        </p15:guide>
        <p15:guide id="3" pos="35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1 Title+Content_Dark Blu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8127602" y="0"/>
            <a:ext cx="4064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7097314" cy="647700"/>
          </a:xfrm>
        </p:spPr>
        <p:txBody>
          <a:bodyPr/>
          <a:lstStyle>
            <a:lvl1pPr>
              <a:lnSpc>
                <a:spcPct val="85000"/>
              </a:lnSpc>
              <a:defRPr>
                <a:solidFill>
                  <a:schemeClr val="tx1"/>
                </a:solidFill>
              </a:defRPr>
            </a:lvl1pPr>
          </a:lstStyle>
          <a:p>
            <a:r>
              <a:rPr lang="en-US"/>
              <a:t>2/1 Title + Content</a:t>
            </a:r>
            <a:br>
              <a:rPr lang="en-US"/>
            </a:br>
            <a:r>
              <a:rPr lang="en-US"/>
              <a:t>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7097313" cy="118174"/>
          </a:xfrm>
        </p:spPr>
        <p:txBody>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CA" sz="800" kern="1200" baseline="0" dirty="0" smtClean="0">
                <a:solidFill>
                  <a:schemeClr val="accent6">
                    <a:lumMod val="90000"/>
                  </a:schemeClr>
                </a:solidFill>
                <a:latin typeface="+mn-lt"/>
                <a:ea typeface="+mn-ea"/>
                <a:cs typeface="+mn-cs"/>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7097314"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7097314"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tx1"/>
                </a:solidFill>
                <a:latin typeface="+mn-lt"/>
                <a:ea typeface="+mn-ea"/>
                <a:cs typeface="+mn-cs"/>
              </a:rPr>
              <a:pPr marL="0" lvl="0" algn="l" defTabSz="914400" rtl="0" eaLnBrk="1" latinLnBrk="0" hangingPunct="1">
                <a:lnSpc>
                  <a:spcPct val="125000"/>
                </a:lnSpc>
              </a:pPr>
              <a:t>‹#›</a:t>
            </a:fld>
            <a:endParaRPr lang="en-US" sz="800" kern="1200">
              <a:solidFill>
                <a:schemeClr val="tx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8640762" y="6279571"/>
            <a:ext cx="289786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tx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solidFill>
                <a:schemeClr val="tx1"/>
              </a:solidFill>
            </a:endParaRPr>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solidFill>
                <a:schemeClr val="tx1"/>
              </a:solidFill>
            </a:endParaRPr>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8640762" y="628017"/>
            <a:ext cx="3036373"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pPr lvl="0"/>
            <a:r>
              <a:rPr lang="en-US"/>
              <a:t>2/1 Title + Content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8640763" y="1820860"/>
            <a:ext cx="3036373"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8640763" y="1387475"/>
            <a:ext cx="3036373"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37001427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00">
          <p15:clr>
            <a:srgbClr val="FBAE40"/>
          </p15:clr>
        </p15:guide>
        <p15:guide id="2" pos="5443">
          <p15:clr>
            <a:srgbClr val="FBAE40"/>
          </p15:clr>
        </p15:guide>
        <p15:guide id="3" pos="512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_Dark Blue">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86D27F9-CF30-5B0A-BEC1-BF74B6CB4CB7}"/>
              </a:ext>
            </a:extLst>
          </p:cNvPr>
          <p:cNvSpPr>
            <a:spLocks noGrp="1"/>
          </p:cNvSpPr>
          <p:nvPr>
            <p:ph type="ftr" sz="quarter" idx="10"/>
          </p:nvPr>
        </p:nvSpPr>
        <p:spPr/>
        <p:txBody>
          <a:bodyPr/>
          <a:lstStyle/>
          <a:p>
            <a:endParaRPr lang="en-CA"/>
          </a:p>
        </p:txBody>
      </p:sp>
    </p:spTree>
    <p:extLst>
      <p:ext uri="{BB962C8B-B14F-4D97-AF65-F5344CB8AC3E}">
        <p14:creationId xmlns:p14="http://schemas.microsoft.com/office/powerpoint/2010/main" val="424323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_Light Grey">
    <p:bg>
      <p:bgPr>
        <a:solidFill>
          <a:srgbClr val="EFF1F5"/>
        </a:solid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0C535C80-8733-FA80-BF54-35742A8FF0D6}"/>
              </a:ext>
            </a:extLst>
          </p:cNvPr>
          <p:cNvPicPr>
            <a:picLocks noChangeAspect="1" noChangeArrowheads="1"/>
          </p:cNvPicPr>
          <p:nvPr userDrawn="1"/>
        </p:nvPicPr>
        <p:blipFill rotWithShape="1">
          <a:blip r:embed="rId2">
            <a:extLst>
              <a:ext uri="{96DAC541-7B7A-43D3-8B79-37D633B846F1}">
                <asvg:svgBlip xmlns:asvg="http://schemas.microsoft.com/office/drawing/2016/SVG/main" r:embed="rId3"/>
              </a:ext>
            </a:extLst>
          </a:blip>
          <a:srcRect t="-1567" b="-1567"/>
          <a:stretch/>
        </p:blipFill>
        <p:spPr bwMode="auto">
          <a:xfrm>
            <a:off x="10295650" y="4786296"/>
            <a:ext cx="894630" cy="1062179"/>
          </a:xfrm>
          <a:prstGeom prst="rect">
            <a:avLst/>
          </a:prstGeom>
          <a:noFill/>
        </p:spPr>
      </p:pic>
      <p:sp>
        <p:nvSpPr>
          <p:cNvPr id="4" name="Freeform 5">
            <a:extLst>
              <a:ext uri="{FF2B5EF4-FFF2-40B4-BE49-F238E27FC236}">
                <a16:creationId xmlns:a16="http://schemas.microsoft.com/office/drawing/2014/main" id="{A4F0D70E-53E2-162C-22F7-51348A82B292}"/>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2" name="Title 2">
            <a:extLst>
              <a:ext uri="{FF2B5EF4-FFF2-40B4-BE49-F238E27FC236}">
                <a16:creationId xmlns:a16="http://schemas.microsoft.com/office/drawing/2014/main" id="{A71DD4A2-F6F8-2FEF-E6ED-67E872488C9B}"/>
              </a:ext>
            </a:extLst>
          </p:cNvPr>
          <p:cNvSpPr>
            <a:spLocks noGrp="1"/>
          </p:cNvSpPr>
          <p:nvPr>
            <p:ph type="title" hasCustomPrompt="1"/>
          </p:nvPr>
        </p:nvSpPr>
        <p:spPr bwMode="gray">
          <a:xfrm>
            <a:off x="515938" y="1586753"/>
            <a:ext cx="5185615" cy="2202610"/>
          </a:xfrm>
        </p:spPr>
        <p:txBody>
          <a:bodyPr wrap="square" anchor="b">
            <a:noAutofit/>
          </a:bodyPr>
          <a:lstStyle>
            <a:lvl1pPr marL="0" algn="l" defTabSz="914400" rtl="0" eaLnBrk="1" latinLnBrk="0" hangingPunct="1">
              <a:lnSpc>
                <a:spcPct val="80000"/>
              </a:lnSpc>
              <a:defRPr lang="en-US" sz="4800" kern="1200" spc="0" dirty="0">
                <a:solidFill>
                  <a:schemeClr val="accent1"/>
                </a:solidFill>
                <a:latin typeface="Aptos" panose="020B0004020202020204" pitchFamily="34" charset="0"/>
                <a:ea typeface="Alfabet" pitchFamily="2" charset="0"/>
                <a:cs typeface="Microsoft Sans Serif" panose="020B0604020202020204" pitchFamily="34" charset="0"/>
              </a:defRPr>
            </a:lvl1pPr>
          </a:lstStyle>
          <a:p>
            <a:r>
              <a:rPr lang="en-US"/>
              <a:t>Presentation </a:t>
            </a:r>
            <a:br>
              <a:rPr lang="en-US"/>
            </a:br>
            <a:r>
              <a:rPr lang="en-US"/>
              <a:t>title goes here</a:t>
            </a:r>
            <a:br>
              <a:rPr lang="en-US"/>
            </a:br>
            <a:r>
              <a:rPr lang="en-US"/>
              <a:t>four lines</a:t>
            </a:r>
            <a:br>
              <a:rPr lang="en-US"/>
            </a:br>
            <a:r>
              <a:rPr lang="en-US"/>
              <a:t>maximum</a:t>
            </a:r>
          </a:p>
        </p:txBody>
      </p:sp>
      <p:sp>
        <p:nvSpPr>
          <p:cNvPr id="7" name="Text Placeholder 7">
            <a:extLst>
              <a:ext uri="{FF2B5EF4-FFF2-40B4-BE49-F238E27FC236}">
                <a16:creationId xmlns:a16="http://schemas.microsoft.com/office/drawing/2014/main" id="{CDFA959F-8485-8388-01E9-586AFF83F76F}"/>
              </a:ext>
            </a:extLst>
          </p:cNvPr>
          <p:cNvSpPr>
            <a:spLocks noGrp="1"/>
          </p:cNvSpPr>
          <p:nvPr>
            <p:ph type="body" sz="quarter" idx="10" hasCustomPrompt="1"/>
          </p:nvPr>
        </p:nvSpPr>
        <p:spPr bwMode="gray">
          <a:xfrm>
            <a:off x="515937" y="4080516"/>
            <a:ext cx="5186783" cy="450485"/>
          </a:xfrm>
          <a:prstGeom prst="rect">
            <a:avLst/>
          </a:prstGeom>
        </p:spPr>
        <p:txBody>
          <a:bodyPr>
            <a:noAutofit/>
          </a:bodyPr>
          <a:lstStyle>
            <a:lvl1pPr marL="457200" indent="-457200" algn="l" defTabSz="914400" rtl="0" eaLnBrk="1" latinLnBrk="0" hangingPunct="1">
              <a:lnSpc>
                <a:spcPct val="96000"/>
              </a:lnSpc>
              <a:spcBef>
                <a:spcPts val="0"/>
              </a:spcBef>
              <a:spcAft>
                <a:spcPts val="600"/>
              </a:spcAft>
              <a:buFontTx/>
              <a:buNone/>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marL="0" lvl="0" indent="0" algn="l" defTabSz="914400" rtl="0" eaLnBrk="1" latinLnBrk="0" hangingPunct="1">
              <a:lnSpc>
                <a:spcPct val="96000"/>
              </a:lnSpc>
              <a:spcBef>
                <a:spcPts val="0"/>
              </a:spcBef>
              <a:spcAft>
                <a:spcPts val="600"/>
              </a:spcAft>
              <a:buClrTx/>
              <a:buFont typeface="Microsoft Sans Serif" panose="020B0604020202020204" pitchFamily="34" charset="0"/>
              <a:buChar char="​"/>
            </a:pPr>
            <a:r>
              <a:rPr lang="en-US"/>
              <a:t>Speaker name</a:t>
            </a:r>
          </a:p>
        </p:txBody>
      </p:sp>
      <p:sp>
        <p:nvSpPr>
          <p:cNvPr id="3" name="TextBox 2">
            <a:extLst>
              <a:ext uri="{FF2B5EF4-FFF2-40B4-BE49-F238E27FC236}">
                <a16:creationId xmlns:a16="http://schemas.microsoft.com/office/drawing/2014/main" id="{A6B47E4B-7691-E117-DE8C-D1A58AA5F413}"/>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50000"/>
                  </a:schemeClr>
                </a:solidFill>
              </a:rPr>
              <a:t>Confidential – Qualcomm Technologies, Inc. and/or its affiliated companies – May Contain Trade Secrets</a:t>
            </a:r>
          </a:p>
        </p:txBody>
      </p:sp>
      <p:pic>
        <p:nvPicPr>
          <p:cNvPr id="5" name="Graphic 4">
            <a:extLst>
              <a:ext uri="{FF2B5EF4-FFF2-40B4-BE49-F238E27FC236}">
                <a16:creationId xmlns:a16="http://schemas.microsoft.com/office/drawing/2014/main" id="{89029DA5-D332-D33B-48CF-786959774D2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t="32310" r="22445" b="38"/>
          <a:stretch/>
        </p:blipFill>
        <p:spPr>
          <a:xfrm rot="9900000" flipH="1">
            <a:off x="4889643" y="240133"/>
            <a:ext cx="8392749" cy="7320983"/>
          </a:xfrm>
          <a:custGeom>
            <a:avLst/>
            <a:gdLst>
              <a:gd name="connsiteX0" fmla="*/ 8392749 w 8392749"/>
              <a:gd name="connsiteY0" fmla="*/ 7320983 h 7320983"/>
              <a:gd name="connsiteX1" fmla="*/ 6431098 w 8392749"/>
              <a:gd name="connsiteY1" fmla="*/ 0 h 7320983"/>
              <a:gd name="connsiteX2" fmla="*/ 0 w 8392749"/>
              <a:gd name="connsiteY2" fmla="*/ 1723207 h 7320983"/>
              <a:gd name="connsiteX3" fmla="*/ 0 w 8392749"/>
              <a:gd name="connsiteY3" fmla="*/ 7320983 h 7320983"/>
            </a:gdLst>
            <a:ahLst/>
            <a:cxnLst>
              <a:cxn ang="0">
                <a:pos x="connsiteX0" y="connsiteY0"/>
              </a:cxn>
              <a:cxn ang="0">
                <a:pos x="connsiteX1" y="connsiteY1"/>
              </a:cxn>
              <a:cxn ang="0">
                <a:pos x="connsiteX2" y="connsiteY2"/>
              </a:cxn>
              <a:cxn ang="0">
                <a:pos x="connsiteX3" y="connsiteY3"/>
              </a:cxn>
            </a:cxnLst>
            <a:rect l="l" t="t" r="r" b="b"/>
            <a:pathLst>
              <a:path w="8392749" h="7320983">
                <a:moveTo>
                  <a:pt x="8392749" y="7320983"/>
                </a:moveTo>
                <a:lnTo>
                  <a:pt x="6431098" y="0"/>
                </a:lnTo>
                <a:lnTo>
                  <a:pt x="0" y="1723207"/>
                </a:lnTo>
                <a:lnTo>
                  <a:pt x="0" y="7320983"/>
                </a:lnTo>
                <a:close/>
              </a:path>
            </a:pathLst>
          </a:custGeom>
        </p:spPr>
      </p:pic>
      <p:sp>
        <p:nvSpPr>
          <p:cNvPr id="6" name="Text Placeholder 22">
            <a:extLst>
              <a:ext uri="{FF2B5EF4-FFF2-40B4-BE49-F238E27FC236}">
                <a16:creationId xmlns:a16="http://schemas.microsoft.com/office/drawing/2014/main" id="{5591563C-8D42-F10A-A6F2-8BFC85D9973D}"/>
              </a:ext>
            </a:extLst>
          </p:cNvPr>
          <p:cNvSpPr>
            <a:spLocks noGrp="1"/>
          </p:cNvSpPr>
          <p:nvPr>
            <p:ph type="body" sz="quarter" idx="13" hasCustomPrompt="1"/>
          </p:nvPr>
        </p:nvSpPr>
        <p:spPr>
          <a:xfrm>
            <a:off x="515939" y="4539039"/>
            <a:ext cx="5185614"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9" name="TextBox 8">
            <a:extLst>
              <a:ext uri="{FF2B5EF4-FFF2-40B4-BE49-F238E27FC236}">
                <a16:creationId xmlns:a16="http://schemas.microsoft.com/office/drawing/2014/main" id="{1F810BBF-1E4D-345B-1E9A-6518F97CFA5F}"/>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5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50000"/>
                </a:schemeClr>
              </a:solidFill>
              <a:latin typeface="+mn-lt"/>
              <a:ea typeface="+mn-ea"/>
              <a:cs typeface="+mn-cs"/>
            </a:endParaRPr>
          </a:p>
        </p:txBody>
      </p:sp>
      <p:sp>
        <p:nvSpPr>
          <p:cNvPr id="10" name="Text Placeholder 22">
            <a:extLst>
              <a:ext uri="{FF2B5EF4-FFF2-40B4-BE49-F238E27FC236}">
                <a16:creationId xmlns:a16="http://schemas.microsoft.com/office/drawing/2014/main" id="{72F95F94-AED3-E1F5-F8D8-3D1C31656238}"/>
              </a:ext>
            </a:extLst>
          </p:cNvPr>
          <p:cNvSpPr>
            <a:spLocks noGrp="1"/>
          </p:cNvSpPr>
          <p:nvPr>
            <p:ph type="body" sz="quarter" idx="14" hasCustomPrompt="1"/>
          </p:nvPr>
        </p:nvSpPr>
        <p:spPr>
          <a:xfrm>
            <a:off x="515939" y="5763332"/>
            <a:ext cx="5185614"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9437238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6">
          <p15:clr>
            <a:srgbClr val="FBAE40"/>
          </p15:clr>
        </p15:guide>
        <p15:guide id="3" orient="horz" pos="2387">
          <p15:clr>
            <a:srgbClr val="FBAE40"/>
          </p15:clr>
        </p15:guide>
        <p15:guide id="4" orient="horz" pos="2568">
          <p15:clr>
            <a:srgbClr val="FBAE40"/>
          </p15:clr>
        </p15:guide>
        <p15:guide id="5" orient="horz" pos="3022" userDrawn="1">
          <p15:clr>
            <a:srgbClr val="FBAE40"/>
          </p15:clr>
        </p15:guide>
        <p15:guide id="6" pos="359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hoto+Content_Black">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B69D9101-5103-BD0B-DC2D-41CB0A78D249}"/>
              </a:ext>
            </a:extLst>
          </p:cNvPr>
          <p:cNvSpPr>
            <a:spLocks noGrp="1"/>
          </p:cNvSpPr>
          <p:nvPr>
            <p:ph type="body" sz="quarter" idx="14" hasCustomPrompt="1"/>
          </p:nvPr>
        </p:nvSpPr>
        <p:spPr>
          <a:xfrm>
            <a:off x="515937" y="1196975"/>
            <a:ext cx="5327651" cy="1198115"/>
          </a:xfrm>
        </p:spPr>
        <p:txBody>
          <a:bodyPr wrap="square" anchor="b">
            <a:noAutofit/>
          </a:bodyPr>
          <a:lstStyle>
            <a:lvl1pPr marL="0" indent="0">
              <a:buNone/>
              <a:defRPr sz="1300" cap="all" spc="150" baseline="0">
                <a:solidFill>
                  <a:schemeClr val="tx1"/>
                </a:solidFill>
              </a:defRPr>
            </a:lvl1pPr>
          </a:lstStyle>
          <a:p>
            <a:pPr lvl="0"/>
            <a:r>
              <a:rPr lang="en-US"/>
              <a:t>EYEBROW HEADER</a:t>
            </a:r>
          </a:p>
        </p:txBody>
      </p:sp>
      <p:sp>
        <p:nvSpPr>
          <p:cNvPr id="4" name="Title 13">
            <a:extLst>
              <a:ext uri="{FF2B5EF4-FFF2-40B4-BE49-F238E27FC236}">
                <a16:creationId xmlns:a16="http://schemas.microsoft.com/office/drawing/2014/main" id="{9C2E6A67-498D-55F2-44A0-AEB73181C1F5}"/>
              </a:ext>
            </a:extLst>
          </p:cNvPr>
          <p:cNvSpPr>
            <a:spLocks noGrp="1"/>
          </p:cNvSpPr>
          <p:nvPr>
            <p:ph type="title" hasCustomPrompt="1"/>
          </p:nvPr>
        </p:nvSpPr>
        <p:spPr>
          <a:xfrm>
            <a:off x="515937" y="2711631"/>
            <a:ext cx="5327651" cy="730069"/>
          </a:xfrm>
        </p:spPr>
        <p:txBody>
          <a:bodyPr anchor="t"/>
          <a:lstStyle>
            <a:lvl1pPr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r>
              <a:rPr lang="en-US"/>
              <a:t>2:1 Content &amp; Photo layout </a:t>
            </a:r>
            <a:br>
              <a:rPr lang="en-US"/>
            </a:br>
            <a:r>
              <a:rPr lang="en-US"/>
              <a:t>Title 2 lines maximum</a:t>
            </a:r>
          </a:p>
        </p:txBody>
      </p:sp>
      <p:sp>
        <p:nvSpPr>
          <p:cNvPr id="5" name="Text Placeholder 16">
            <a:extLst>
              <a:ext uri="{FF2B5EF4-FFF2-40B4-BE49-F238E27FC236}">
                <a16:creationId xmlns:a16="http://schemas.microsoft.com/office/drawing/2014/main" id="{567A0B54-1429-39DB-5A18-7783AC1134DD}"/>
              </a:ext>
            </a:extLst>
          </p:cNvPr>
          <p:cNvSpPr>
            <a:spLocks noGrp="1"/>
          </p:cNvSpPr>
          <p:nvPr>
            <p:ph type="body" sz="quarter" idx="15" hasCustomPrompt="1"/>
          </p:nvPr>
        </p:nvSpPr>
        <p:spPr>
          <a:xfrm>
            <a:off x="515938" y="3581401"/>
            <a:ext cx="5327650" cy="2435086"/>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6" name="Footer Placeholder 129">
            <a:extLst>
              <a:ext uri="{FF2B5EF4-FFF2-40B4-BE49-F238E27FC236}">
                <a16:creationId xmlns:a16="http://schemas.microsoft.com/office/drawing/2014/main" id="{8D80928B-7E3D-8479-1AC2-7A221DBC66EF}"/>
              </a:ext>
            </a:extLst>
          </p:cNvPr>
          <p:cNvSpPr>
            <a:spLocks noGrp="1"/>
          </p:cNvSpPr>
          <p:nvPr>
            <p:ph type="ftr" sz="quarter" idx="22"/>
          </p:nvPr>
        </p:nvSpPr>
        <p:spPr>
          <a:xfrm>
            <a:off x="515938" y="6173304"/>
            <a:ext cx="6480175" cy="118174"/>
          </a:xfrm>
        </p:spPr>
        <p:txBody>
          <a:bodyPr/>
          <a:lstStyle>
            <a:lvl1pPr>
              <a:defRPr>
                <a:solidFill>
                  <a:schemeClr val="accent6">
                    <a:lumMod val="90000"/>
                  </a:schemeClr>
                </a:solidFill>
              </a:defRPr>
            </a:lvl1pPr>
          </a:lstStyle>
          <a:p>
            <a:endParaRPr lang="en-CA"/>
          </a:p>
        </p:txBody>
      </p:sp>
      <p:sp>
        <p:nvSpPr>
          <p:cNvPr id="2" name="Picture Placeholder 1">
            <a:extLst>
              <a:ext uri="{FF2B5EF4-FFF2-40B4-BE49-F238E27FC236}">
                <a16:creationId xmlns:a16="http://schemas.microsoft.com/office/drawing/2014/main" id="{68EEC9EC-FC4A-92E3-C233-D049AA444FB1}"/>
              </a:ext>
            </a:extLst>
          </p:cNvPr>
          <p:cNvSpPr>
            <a:spLocks noGrp="1" noChangeAspect="1"/>
          </p:cNvSpPr>
          <p:nvPr>
            <p:ph type="pic" sz="quarter" idx="12" hasCustomPrompt="1"/>
          </p:nvPr>
        </p:nvSpPr>
        <p:spPr>
          <a:xfrm>
            <a:off x="7150937" y="0"/>
            <a:ext cx="5041063" cy="6858000"/>
          </a:xfrm>
          <a:custGeom>
            <a:avLst/>
            <a:gdLst>
              <a:gd name="connsiteX0" fmla="*/ 1341684 w 5041063"/>
              <a:gd name="connsiteY0" fmla="*/ 0 h 6858000"/>
              <a:gd name="connsiteX1" fmla="*/ 5041063 w 5041063"/>
              <a:gd name="connsiteY1" fmla="*/ 0 h 6858000"/>
              <a:gd name="connsiteX2" fmla="*/ 5041063 w 5041063"/>
              <a:gd name="connsiteY2" fmla="*/ 6858000 h 6858000"/>
              <a:gd name="connsiteX3" fmla="*/ 1681589 w 5041063"/>
              <a:gd name="connsiteY3" fmla="*/ 6858000 h 6858000"/>
              <a:gd name="connsiteX4" fmla="*/ 1527585 w 5041063"/>
              <a:gd name="connsiteY4" fmla="*/ 6724571 h 6858000"/>
              <a:gd name="connsiteX5" fmla="*/ 0 w 5041063"/>
              <a:gd name="connsiteY5" fmla="*/ 3272503 h 6858000"/>
              <a:gd name="connsiteX6" fmla="*/ 1211269 w 5041063"/>
              <a:gd name="connsiteY6" fmla="*/ 136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1063" h="6858000">
                <a:moveTo>
                  <a:pt x="1341684" y="0"/>
                </a:moveTo>
                <a:lnTo>
                  <a:pt x="5041063" y="0"/>
                </a:lnTo>
                <a:lnTo>
                  <a:pt x="5041063" y="6858000"/>
                </a:lnTo>
                <a:lnTo>
                  <a:pt x="1681589" y="6858000"/>
                </a:lnTo>
                <a:lnTo>
                  <a:pt x="1527585" y="6724571"/>
                </a:lnTo>
                <a:cubicBezTo>
                  <a:pt x="589158" y="5871472"/>
                  <a:pt x="0" y="4640804"/>
                  <a:pt x="0" y="3272503"/>
                </a:cubicBezTo>
                <a:cubicBezTo>
                  <a:pt x="0" y="2065179"/>
                  <a:pt x="458687" y="965008"/>
                  <a:pt x="1211269" y="136816"/>
                </a:cubicBezTo>
                <a:close/>
              </a:path>
            </a:pathLst>
          </a:custGeom>
          <a:noFill/>
        </p:spPr>
        <p:txBody>
          <a:bodyPr wrap="square" lIns="540000" rIns="0" anchor="ctr">
            <a:noAutofit/>
          </a:bodyPr>
          <a:lstStyle>
            <a:lvl1pPr marL="0" indent="0">
              <a:buNone/>
              <a:defRPr sz="3000"/>
            </a:lvl1pPr>
          </a:lstStyle>
          <a:p>
            <a:r>
              <a:rPr lang="en-US"/>
              <a:t>Click the icon to insert photo</a:t>
            </a:r>
          </a:p>
        </p:txBody>
      </p:sp>
      <p:grpSp>
        <p:nvGrpSpPr>
          <p:cNvPr id="7" name="Group 6">
            <a:extLst>
              <a:ext uri="{FF2B5EF4-FFF2-40B4-BE49-F238E27FC236}">
                <a16:creationId xmlns:a16="http://schemas.microsoft.com/office/drawing/2014/main" id="{B2803B46-6AFA-41A0-EB99-0BD1C1063C46}"/>
              </a:ext>
            </a:extLst>
          </p:cNvPr>
          <p:cNvGrpSpPr/>
          <p:nvPr userDrawn="1"/>
        </p:nvGrpSpPr>
        <p:grpSpPr>
          <a:xfrm>
            <a:off x="12290489" y="-1"/>
            <a:ext cx="2910882" cy="6858001"/>
            <a:chOff x="12290489" y="-1"/>
            <a:chExt cx="2910882" cy="6858001"/>
          </a:xfrm>
        </p:grpSpPr>
        <p:sp>
          <p:nvSpPr>
            <p:cNvPr id="8" name="Rectangle 7">
              <a:extLst>
                <a:ext uri="{FF2B5EF4-FFF2-40B4-BE49-F238E27FC236}">
                  <a16:creationId xmlns:a16="http://schemas.microsoft.com/office/drawing/2014/main" id="{7FE3F89A-9E40-27C7-B7BE-985808404242}"/>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9" name="TextBox 8">
              <a:extLst>
                <a:ext uri="{FF2B5EF4-FFF2-40B4-BE49-F238E27FC236}">
                  <a16:creationId xmlns:a16="http://schemas.microsoft.com/office/drawing/2014/main" id="{C61F25C8-C335-7749-8C02-BA1FDB7DF185}"/>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IMAGE</a:t>
              </a:r>
            </a:p>
          </p:txBody>
        </p:sp>
        <p:cxnSp>
          <p:nvCxnSpPr>
            <p:cNvPr id="10" name="Straight Connector 9">
              <a:extLst>
                <a:ext uri="{FF2B5EF4-FFF2-40B4-BE49-F238E27FC236}">
                  <a16:creationId xmlns:a16="http://schemas.microsoft.com/office/drawing/2014/main" id="{93FBEB36-1958-954B-529B-9DFBB159054D}"/>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46270D9-E5B5-339E-6D31-12BEBFCCBE86}"/>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image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12" name="TextBox 11">
              <a:extLst>
                <a:ext uri="{FF2B5EF4-FFF2-40B4-BE49-F238E27FC236}">
                  <a16:creationId xmlns:a16="http://schemas.microsoft.com/office/drawing/2014/main" id="{2E73870E-978A-5343-EABB-E6073836B531}"/>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13" name="TextBox 12">
              <a:extLst>
                <a:ext uri="{FF2B5EF4-FFF2-40B4-BE49-F238E27FC236}">
                  <a16:creationId xmlns:a16="http://schemas.microsoft.com/office/drawing/2014/main" id="{672CD1F3-6E36-C78E-03F8-61B8E15E33FC}"/>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14" name="TextBox 13">
              <a:extLst>
                <a:ext uri="{FF2B5EF4-FFF2-40B4-BE49-F238E27FC236}">
                  <a16:creationId xmlns:a16="http://schemas.microsoft.com/office/drawing/2014/main" id="{B833CDF8-6AB7-1B0E-53EE-488034AF2D96}"/>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images from the </a:t>
              </a:r>
              <a:r>
                <a:rPr lang="en-US">
                  <a:solidFill>
                    <a:schemeClr val="accent1"/>
                  </a:solidFill>
                  <a:latin typeface="Aptos" panose="020B0004020202020204" pitchFamily="34" charset="0"/>
                  <a:cs typeface="Aparajita" panose="02020603050405020304" pitchFamily="18" charset="0"/>
                </a:rPr>
                <a:t>Qualcomm Brand Portal</a:t>
              </a:r>
            </a:p>
            <a:p>
              <a:pPr lvl="0">
                <a:spcBef>
                  <a:spcPts val="700"/>
                </a:spcBef>
              </a:pPr>
              <a:r>
                <a:rPr lang="en-US">
                  <a:latin typeface="Aptos" panose="020B0004020202020204" pitchFamily="34" charset="0"/>
                  <a:cs typeface="Aparajita" panose="02020603050405020304" pitchFamily="18" charset="0"/>
                </a:rPr>
                <a:t>Add the image to the placeholder.</a:t>
              </a:r>
            </a:p>
          </p:txBody>
        </p:sp>
        <p:sp>
          <p:nvSpPr>
            <p:cNvPr id="15" name="TextBox 14">
              <a:extLst>
                <a:ext uri="{FF2B5EF4-FFF2-40B4-BE49-F238E27FC236}">
                  <a16:creationId xmlns:a16="http://schemas.microsoft.com/office/drawing/2014/main" id="{2B3D397F-57F7-D0C6-D391-485FB87BE34D}"/>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image placeholder.</a:t>
              </a:r>
            </a:p>
            <a:p>
              <a:pPr lvl="1">
                <a:buNone/>
              </a:pPr>
              <a:r>
                <a:rPr lang="en-US" sz="1050">
                  <a:latin typeface="Aptos" panose="020B0004020202020204" pitchFamily="34" charset="0"/>
                  <a:cs typeface="Aparajita" panose="02020603050405020304" pitchFamily="18" charset="0"/>
                </a:rPr>
                <a:t>Right-click or use keyboard shortcuts to paste the image.</a:t>
              </a:r>
            </a:p>
          </p:txBody>
        </p:sp>
        <p:sp>
          <p:nvSpPr>
            <p:cNvPr id="16" name="TextBox 15">
              <a:extLst>
                <a:ext uri="{FF2B5EF4-FFF2-40B4-BE49-F238E27FC236}">
                  <a16:creationId xmlns:a16="http://schemas.microsoft.com/office/drawing/2014/main" id="{DC941C1F-E03D-172E-6FE0-94FA949B65E6}"/>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image.</a:t>
              </a:r>
            </a:p>
          </p:txBody>
        </p:sp>
        <p:grpSp>
          <p:nvGrpSpPr>
            <p:cNvPr id="17" name="Group 16">
              <a:extLst>
                <a:ext uri="{FF2B5EF4-FFF2-40B4-BE49-F238E27FC236}">
                  <a16:creationId xmlns:a16="http://schemas.microsoft.com/office/drawing/2014/main" id="{BB112CA0-EB7E-5767-F7E9-B454A521394F}"/>
                </a:ext>
              </a:extLst>
            </p:cNvPr>
            <p:cNvGrpSpPr/>
            <p:nvPr userDrawn="1"/>
          </p:nvGrpSpPr>
          <p:grpSpPr>
            <a:xfrm>
              <a:off x="12429548" y="3236396"/>
              <a:ext cx="2735151" cy="1280928"/>
              <a:chOff x="9286315" y="6976989"/>
              <a:chExt cx="2735151" cy="1280928"/>
            </a:xfrm>
          </p:grpSpPr>
          <p:sp>
            <p:nvSpPr>
              <p:cNvPr id="28" name="Rectangle 27">
                <a:extLst>
                  <a:ext uri="{FF2B5EF4-FFF2-40B4-BE49-F238E27FC236}">
                    <a16:creationId xmlns:a16="http://schemas.microsoft.com/office/drawing/2014/main" id="{B4469508-3963-980C-C94B-3551DDC6088F}"/>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9" name="TextBox 28">
                <a:extLst>
                  <a:ext uri="{FF2B5EF4-FFF2-40B4-BE49-F238E27FC236}">
                    <a16:creationId xmlns:a16="http://schemas.microsoft.com/office/drawing/2014/main" id="{9524E475-6BE0-356D-61A7-647536978E4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Images</a:t>
                </a:r>
              </a:p>
            </p:txBody>
          </p:sp>
          <p:pic>
            <p:nvPicPr>
              <p:cNvPr id="30" name="Graphic 29">
                <a:extLst>
                  <a:ext uri="{FF2B5EF4-FFF2-40B4-BE49-F238E27FC236}">
                    <a16:creationId xmlns:a16="http://schemas.microsoft.com/office/drawing/2014/main" id="{5F2ABD74-43F9-2E92-EE50-0F160C4A58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1" name="TextBox 30">
                <a:extLst>
                  <a:ext uri="{FF2B5EF4-FFF2-40B4-BE49-F238E27FC236}">
                    <a16:creationId xmlns:a16="http://schemas.microsoft.com/office/drawing/2014/main" id="{61FA0112-DCF0-1211-D2C3-3DA9CB620BA4}"/>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32" name="Picture 31">
                <a:extLst>
                  <a:ext uri="{FF2B5EF4-FFF2-40B4-BE49-F238E27FC236}">
                    <a16:creationId xmlns:a16="http://schemas.microsoft.com/office/drawing/2014/main" id="{009305B4-7E52-800A-06C8-F44B6168BCBA}"/>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33" name="TextBox 32">
                <a:extLst>
                  <a:ext uri="{FF2B5EF4-FFF2-40B4-BE49-F238E27FC236}">
                    <a16:creationId xmlns:a16="http://schemas.microsoft.com/office/drawing/2014/main" id="{60BE1D2C-DB8C-729D-64C6-7EA1B732C782}"/>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18" name="Group 17">
              <a:extLst>
                <a:ext uri="{FF2B5EF4-FFF2-40B4-BE49-F238E27FC236}">
                  <a16:creationId xmlns:a16="http://schemas.microsoft.com/office/drawing/2014/main" id="{BEFDD349-EE1C-6775-3B1D-C1CDAF120DB9}"/>
                </a:ext>
              </a:extLst>
            </p:cNvPr>
            <p:cNvGrpSpPr/>
            <p:nvPr userDrawn="1"/>
          </p:nvGrpSpPr>
          <p:grpSpPr>
            <a:xfrm>
              <a:off x="12429548" y="4543123"/>
              <a:ext cx="2735151" cy="2200108"/>
              <a:chOff x="9538241" y="5155416"/>
              <a:chExt cx="2735151" cy="2200108"/>
            </a:xfrm>
          </p:grpSpPr>
          <p:sp>
            <p:nvSpPr>
              <p:cNvPr id="19" name="Rectangle 18">
                <a:extLst>
                  <a:ext uri="{FF2B5EF4-FFF2-40B4-BE49-F238E27FC236}">
                    <a16:creationId xmlns:a16="http://schemas.microsoft.com/office/drawing/2014/main" id="{84A2BB42-E5CC-6F03-BE09-48B64B6633AC}"/>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0" name="TextBox 19">
                <a:extLst>
                  <a:ext uri="{FF2B5EF4-FFF2-40B4-BE49-F238E27FC236}">
                    <a16:creationId xmlns:a16="http://schemas.microsoft.com/office/drawing/2014/main" id="{92A52123-4AA7-CEED-12F8-A158384DB525}"/>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Images</a:t>
                </a:r>
              </a:p>
            </p:txBody>
          </p:sp>
          <p:pic>
            <p:nvPicPr>
              <p:cNvPr id="21" name="Graphic 20">
                <a:extLst>
                  <a:ext uri="{FF2B5EF4-FFF2-40B4-BE49-F238E27FC236}">
                    <a16:creationId xmlns:a16="http://schemas.microsoft.com/office/drawing/2014/main" id="{934C1FE1-835F-26F6-345B-30A0F31F1D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2" name="TextBox 21">
                <a:extLst>
                  <a:ext uri="{FF2B5EF4-FFF2-40B4-BE49-F238E27FC236}">
                    <a16:creationId xmlns:a16="http://schemas.microsoft.com/office/drawing/2014/main" id="{F15ED128-DCEA-4A4A-A908-DCEC7A7525AB}"/>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image and select “Change Picture”</a:t>
                </a:r>
              </a:p>
            </p:txBody>
          </p:sp>
          <p:sp>
            <p:nvSpPr>
              <p:cNvPr id="23" name="TextBox 22">
                <a:extLst>
                  <a:ext uri="{FF2B5EF4-FFF2-40B4-BE49-F238E27FC236}">
                    <a16:creationId xmlns:a16="http://schemas.microsoft.com/office/drawing/2014/main" id="{75AA3142-75FC-F3FD-C508-1E81C30A8270}"/>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4" name="TextBox 23">
                <a:extLst>
                  <a:ext uri="{FF2B5EF4-FFF2-40B4-BE49-F238E27FC236}">
                    <a16:creationId xmlns:a16="http://schemas.microsoft.com/office/drawing/2014/main" id="{54206A9A-D226-2A87-0215-903B2F78D05C}"/>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25" name="TextBox 24">
                <a:extLst>
                  <a:ext uri="{FF2B5EF4-FFF2-40B4-BE49-F238E27FC236}">
                    <a16:creationId xmlns:a16="http://schemas.microsoft.com/office/drawing/2014/main" id="{015A999A-7D74-7CF1-1626-EF3C82629839}"/>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image as normal.</a:t>
                </a:r>
              </a:p>
            </p:txBody>
          </p:sp>
          <p:cxnSp>
            <p:nvCxnSpPr>
              <p:cNvPr id="26" name="Straight Connector 25">
                <a:extLst>
                  <a:ext uri="{FF2B5EF4-FFF2-40B4-BE49-F238E27FC236}">
                    <a16:creationId xmlns:a16="http://schemas.microsoft.com/office/drawing/2014/main" id="{5F650A17-F4C2-AF14-F1E1-143EC5234B6B}"/>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6950914-95F8-3723-9FE0-2487B980C27B}"/>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34" name="TextBox 33">
            <a:extLst>
              <a:ext uri="{FF2B5EF4-FFF2-40B4-BE49-F238E27FC236}">
                <a16:creationId xmlns:a16="http://schemas.microsoft.com/office/drawing/2014/main" id="{7F3D7402-E0CE-0143-D338-79309FAA2D22}"/>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114199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319" userDrawn="1">
          <p15:clr>
            <a:srgbClr val="FBAE40"/>
          </p15:clr>
        </p15:guide>
        <p15:guide id="6" orient="horz" pos="1502" userDrawn="1">
          <p15:clr>
            <a:srgbClr val="FBAE40"/>
          </p15:clr>
        </p15:guide>
        <p15:guide id="7" orient="horz" pos="2432" userDrawn="1">
          <p15:clr>
            <a:srgbClr val="FBAE40"/>
          </p15:clr>
        </p15:guide>
        <p15:guide id="10" pos="3681"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4Contents_Black">
    <p:spTree>
      <p:nvGrpSpPr>
        <p:cNvPr id="1" name=""/>
        <p:cNvGrpSpPr/>
        <p:nvPr/>
      </p:nvGrpSpPr>
      <p:grpSpPr>
        <a:xfrm>
          <a:off x="0" y="0"/>
          <a:ext cx="0" cy="0"/>
          <a:chOff x="0" y="0"/>
          <a:chExt cx="0" cy="0"/>
        </a:xfrm>
      </p:grpSpPr>
      <p:sp>
        <p:nvSpPr>
          <p:cNvPr id="6" name="Title 120">
            <a:extLst>
              <a:ext uri="{FF2B5EF4-FFF2-40B4-BE49-F238E27FC236}">
                <a16:creationId xmlns:a16="http://schemas.microsoft.com/office/drawing/2014/main" id="{3276C3D4-8D41-C551-27C2-6A5602A09853}"/>
              </a:ext>
            </a:extLst>
          </p:cNvPr>
          <p:cNvSpPr>
            <a:spLocks noGrp="1"/>
          </p:cNvSpPr>
          <p:nvPr>
            <p:ph type="title" hasCustomPrompt="1"/>
          </p:nvPr>
        </p:nvSpPr>
        <p:spPr>
          <a:xfrm>
            <a:off x="515938" y="2795081"/>
            <a:ext cx="3556709" cy="1294408"/>
          </a:xfrm>
        </p:spPr>
        <p:txBody>
          <a:bodyPr anchor="ctr"/>
          <a:lstStyle>
            <a:lvl1pPr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r>
              <a:rPr lang="en-US"/>
              <a:t>Title+4 Contents layout </a:t>
            </a:r>
            <a:br>
              <a:rPr lang="en-US"/>
            </a:br>
            <a:r>
              <a:rPr lang="en-US"/>
              <a:t>Title up to </a:t>
            </a:r>
            <a:br>
              <a:rPr lang="en-US"/>
            </a:br>
            <a:r>
              <a:rPr lang="en-US"/>
              <a:t>3 lines maximum</a:t>
            </a:r>
          </a:p>
        </p:txBody>
      </p:sp>
      <p:sp>
        <p:nvSpPr>
          <p:cNvPr id="10" name="Picture Placeholder 2">
            <a:extLst>
              <a:ext uri="{FF2B5EF4-FFF2-40B4-BE49-F238E27FC236}">
                <a16:creationId xmlns:a16="http://schemas.microsoft.com/office/drawing/2014/main" id="{F553BB1F-5F28-5D3B-A5A8-60721AE4DD2D}"/>
              </a:ext>
            </a:extLst>
          </p:cNvPr>
          <p:cNvSpPr>
            <a:spLocks noGrp="1" noChangeAspect="1"/>
          </p:cNvSpPr>
          <p:nvPr>
            <p:ph type="pic" sz="quarter" idx="23" hasCustomPrompt="1"/>
          </p:nvPr>
        </p:nvSpPr>
        <p:spPr>
          <a:xfrm>
            <a:off x="4629921" y="691208"/>
            <a:ext cx="759113" cy="759113"/>
          </a:xfrm>
        </p:spPr>
        <p:txBody>
          <a:bodyPr lIns="144000"/>
          <a:lstStyle>
            <a:lvl1pPr marL="0" indent="0">
              <a:buNone/>
              <a:defRPr sz="1400"/>
            </a:lvl1pPr>
          </a:lstStyle>
          <a:p>
            <a:r>
              <a:rPr lang="en-US"/>
              <a:t>Icon</a:t>
            </a:r>
          </a:p>
        </p:txBody>
      </p:sp>
      <p:sp>
        <p:nvSpPr>
          <p:cNvPr id="122" name="Text Placeholder 22">
            <a:extLst>
              <a:ext uri="{FF2B5EF4-FFF2-40B4-BE49-F238E27FC236}">
                <a16:creationId xmlns:a16="http://schemas.microsoft.com/office/drawing/2014/main" id="{693B5A4C-7FB3-2918-A773-0EE6FED3D209}"/>
              </a:ext>
            </a:extLst>
          </p:cNvPr>
          <p:cNvSpPr>
            <a:spLocks noGrp="1"/>
          </p:cNvSpPr>
          <p:nvPr>
            <p:ph type="body" sz="quarter" idx="13" hasCustomPrompt="1"/>
          </p:nvPr>
        </p:nvSpPr>
        <p:spPr>
          <a:xfrm>
            <a:off x="5704822" y="699924"/>
            <a:ext cx="5360054" cy="263149"/>
          </a:xfrm>
        </p:spPr>
        <p:txBody>
          <a:bodyPr wrap="square" anchor="b">
            <a:noAutofit/>
          </a:bodyPr>
          <a:lstStyle>
            <a:lvl1pPr marL="0" indent="0">
              <a:spcBef>
                <a:spcPts val="0"/>
              </a:spcBef>
              <a:spcAft>
                <a:spcPts val="40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2" name="Text Placeholder 16">
            <a:extLst>
              <a:ext uri="{FF2B5EF4-FFF2-40B4-BE49-F238E27FC236}">
                <a16:creationId xmlns:a16="http://schemas.microsoft.com/office/drawing/2014/main" id="{3F0EB458-EDD6-6AD3-B1AB-24A4EA15A9FC}"/>
              </a:ext>
            </a:extLst>
          </p:cNvPr>
          <p:cNvSpPr>
            <a:spLocks noGrp="1"/>
          </p:cNvSpPr>
          <p:nvPr>
            <p:ph type="body" sz="quarter" idx="15" hasCustomPrompt="1"/>
          </p:nvPr>
        </p:nvSpPr>
        <p:spPr>
          <a:xfrm>
            <a:off x="5704821" y="101917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1" name="Picture Placeholder 2">
            <a:extLst>
              <a:ext uri="{FF2B5EF4-FFF2-40B4-BE49-F238E27FC236}">
                <a16:creationId xmlns:a16="http://schemas.microsoft.com/office/drawing/2014/main" id="{A5166B55-3C52-CF01-705A-E2BE18679F21}"/>
              </a:ext>
            </a:extLst>
          </p:cNvPr>
          <p:cNvSpPr>
            <a:spLocks noGrp="1" noChangeAspect="1"/>
          </p:cNvSpPr>
          <p:nvPr>
            <p:ph type="pic" sz="quarter" idx="24" hasCustomPrompt="1"/>
          </p:nvPr>
        </p:nvSpPr>
        <p:spPr>
          <a:xfrm>
            <a:off x="4629921" y="2138783"/>
            <a:ext cx="759113" cy="759113"/>
          </a:xfrm>
        </p:spPr>
        <p:txBody>
          <a:bodyPr lIns="144000"/>
          <a:lstStyle>
            <a:lvl1pPr marL="0" indent="0">
              <a:buNone/>
              <a:defRPr sz="1400"/>
            </a:lvl1pPr>
          </a:lstStyle>
          <a:p>
            <a:r>
              <a:rPr lang="en-US"/>
              <a:t>Icon</a:t>
            </a:r>
          </a:p>
        </p:txBody>
      </p:sp>
      <p:sp>
        <p:nvSpPr>
          <p:cNvPr id="124" name="Text Placeholder 22">
            <a:extLst>
              <a:ext uri="{FF2B5EF4-FFF2-40B4-BE49-F238E27FC236}">
                <a16:creationId xmlns:a16="http://schemas.microsoft.com/office/drawing/2014/main" id="{A14F4D35-AD24-5E3E-8E8D-CD803A85CDBB}"/>
              </a:ext>
            </a:extLst>
          </p:cNvPr>
          <p:cNvSpPr>
            <a:spLocks noGrp="1"/>
          </p:cNvSpPr>
          <p:nvPr>
            <p:ph type="body" sz="quarter" idx="16" hasCustomPrompt="1"/>
          </p:nvPr>
        </p:nvSpPr>
        <p:spPr>
          <a:xfrm>
            <a:off x="5704822" y="2143614"/>
            <a:ext cx="5360054" cy="263149"/>
          </a:xfrm>
        </p:spPr>
        <p:txBody>
          <a:bodyPr wrap="square" anchor="b">
            <a:noAutofit/>
          </a:bodyPr>
          <a:lstStyle>
            <a:lvl1pPr marL="0" indent="0">
              <a:spcBef>
                <a:spcPts val="0"/>
              </a:spcBef>
              <a:spcAft>
                <a:spcPts val="40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3" name="Text Placeholder 16">
            <a:extLst>
              <a:ext uri="{FF2B5EF4-FFF2-40B4-BE49-F238E27FC236}">
                <a16:creationId xmlns:a16="http://schemas.microsoft.com/office/drawing/2014/main" id="{FC2D4270-2921-E9A2-9D7C-4ECAF4952D88}"/>
              </a:ext>
            </a:extLst>
          </p:cNvPr>
          <p:cNvSpPr>
            <a:spLocks noGrp="1"/>
          </p:cNvSpPr>
          <p:nvPr>
            <p:ph type="body" sz="quarter" idx="17" hasCustomPrompt="1"/>
          </p:nvPr>
        </p:nvSpPr>
        <p:spPr>
          <a:xfrm>
            <a:off x="5704821" y="246286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2" name="Picture Placeholder 2">
            <a:extLst>
              <a:ext uri="{FF2B5EF4-FFF2-40B4-BE49-F238E27FC236}">
                <a16:creationId xmlns:a16="http://schemas.microsoft.com/office/drawing/2014/main" id="{D45478F2-FA52-8705-D73C-3B5C90BEA1CE}"/>
              </a:ext>
            </a:extLst>
          </p:cNvPr>
          <p:cNvSpPr>
            <a:spLocks noGrp="1" noChangeAspect="1"/>
          </p:cNvSpPr>
          <p:nvPr>
            <p:ph type="pic" sz="quarter" idx="25" hasCustomPrompt="1"/>
          </p:nvPr>
        </p:nvSpPr>
        <p:spPr>
          <a:xfrm>
            <a:off x="4629921" y="3586358"/>
            <a:ext cx="759113" cy="759113"/>
          </a:xfrm>
        </p:spPr>
        <p:txBody>
          <a:bodyPr lIns="144000"/>
          <a:lstStyle>
            <a:lvl1pPr marL="0" indent="0">
              <a:buNone/>
              <a:defRPr sz="1400"/>
            </a:lvl1pPr>
          </a:lstStyle>
          <a:p>
            <a:r>
              <a:rPr lang="en-US"/>
              <a:t>Icon</a:t>
            </a:r>
          </a:p>
        </p:txBody>
      </p:sp>
      <p:sp>
        <p:nvSpPr>
          <p:cNvPr id="126" name="Text Placeholder 22">
            <a:extLst>
              <a:ext uri="{FF2B5EF4-FFF2-40B4-BE49-F238E27FC236}">
                <a16:creationId xmlns:a16="http://schemas.microsoft.com/office/drawing/2014/main" id="{FCEBECB8-7041-9BA8-933B-3C0F5FF02831}"/>
              </a:ext>
            </a:extLst>
          </p:cNvPr>
          <p:cNvSpPr>
            <a:spLocks noGrp="1"/>
          </p:cNvSpPr>
          <p:nvPr>
            <p:ph type="body" sz="quarter" idx="18" hasCustomPrompt="1"/>
          </p:nvPr>
        </p:nvSpPr>
        <p:spPr>
          <a:xfrm>
            <a:off x="5704822" y="3587071"/>
            <a:ext cx="5360054" cy="263149"/>
          </a:xfrm>
        </p:spPr>
        <p:txBody>
          <a:bodyPr wrap="square" anchor="b">
            <a:noAutofit/>
          </a:bodyPr>
          <a:lstStyle>
            <a:lvl1pPr marL="0" indent="0">
              <a:spcBef>
                <a:spcPts val="0"/>
              </a:spcBef>
              <a:spcAft>
                <a:spcPts val="40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4" name="Text Placeholder 16">
            <a:extLst>
              <a:ext uri="{FF2B5EF4-FFF2-40B4-BE49-F238E27FC236}">
                <a16:creationId xmlns:a16="http://schemas.microsoft.com/office/drawing/2014/main" id="{43953901-F943-9352-2352-77D74F5FD39F}"/>
              </a:ext>
            </a:extLst>
          </p:cNvPr>
          <p:cNvSpPr>
            <a:spLocks noGrp="1"/>
          </p:cNvSpPr>
          <p:nvPr>
            <p:ph type="body" sz="quarter" idx="19" hasCustomPrompt="1"/>
          </p:nvPr>
        </p:nvSpPr>
        <p:spPr>
          <a:xfrm>
            <a:off x="5704821" y="3906322"/>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3" name="Picture Placeholder 2">
            <a:extLst>
              <a:ext uri="{FF2B5EF4-FFF2-40B4-BE49-F238E27FC236}">
                <a16:creationId xmlns:a16="http://schemas.microsoft.com/office/drawing/2014/main" id="{1BD308BA-E994-8363-C02C-E51BC3E1FF56}"/>
              </a:ext>
            </a:extLst>
          </p:cNvPr>
          <p:cNvSpPr>
            <a:spLocks noGrp="1" noChangeAspect="1"/>
          </p:cNvSpPr>
          <p:nvPr>
            <p:ph type="pic" sz="quarter" idx="26" hasCustomPrompt="1"/>
          </p:nvPr>
        </p:nvSpPr>
        <p:spPr>
          <a:xfrm>
            <a:off x="4629921" y="5033933"/>
            <a:ext cx="759113" cy="759113"/>
          </a:xfrm>
        </p:spPr>
        <p:txBody>
          <a:bodyPr lIns="144000"/>
          <a:lstStyle>
            <a:lvl1pPr marL="0" indent="0">
              <a:buNone/>
              <a:defRPr sz="1400"/>
            </a:lvl1pPr>
          </a:lstStyle>
          <a:p>
            <a:r>
              <a:rPr lang="en-US"/>
              <a:t>Icon</a:t>
            </a:r>
          </a:p>
        </p:txBody>
      </p:sp>
      <p:sp>
        <p:nvSpPr>
          <p:cNvPr id="128" name="Text Placeholder 22">
            <a:extLst>
              <a:ext uri="{FF2B5EF4-FFF2-40B4-BE49-F238E27FC236}">
                <a16:creationId xmlns:a16="http://schemas.microsoft.com/office/drawing/2014/main" id="{928EC958-013B-F8B1-324A-396A688B6278}"/>
              </a:ext>
            </a:extLst>
          </p:cNvPr>
          <p:cNvSpPr>
            <a:spLocks noGrp="1"/>
          </p:cNvSpPr>
          <p:nvPr>
            <p:ph type="body" sz="quarter" idx="20" hasCustomPrompt="1"/>
          </p:nvPr>
        </p:nvSpPr>
        <p:spPr>
          <a:xfrm>
            <a:off x="5704822" y="5021236"/>
            <a:ext cx="5360054" cy="263149"/>
          </a:xfrm>
        </p:spPr>
        <p:txBody>
          <a:bodyPr wrap="square" anchor="b">
            <a:noAutofit/>
          </a:bodyPr>
          <a:lstStyle>
            <a:lvl1pPr marL="0" indent="0">
              <a:spcBef>
                <a:spcPts val="0"/>
              </a:spcBef>
              <a:spcAft>
                <a:spcPts val="40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5" name="Text Placeholder 16">
            <a:extLst>
              <a:ext uri="{FF2B5EF4-FFF2-40B4-BE49-F238E27FC236}">
                <a16:creationId xmlns:a16="http://schemas.microsoft.com/office/drawing/2014/main" id="{79788385-4F41-23CE-C80D-DBA35A324839}"/>
              </a:ext>
            </a:extLst>
          </p:cNvPr>
          <p:cNvSpPr>
            <a:spLocks noGrp="1"/>
          </p:cNvSpPr>
          <p:nvPr>
            <p:ph type="body" sz="quarter" idx="21" hasCustomPrompt="1"/>
          </p:nvPr>
        </p:nvSpPr>
        <p:spPr>
          <a:xfrm>
            <a:off x="5704821" y="5340487"/>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9" name="TextBox 8">
            <a:extLst>
              <a:ext uri="{FF2B5EF4-FFF2-40B4-BE49-F238E27FC236}">
                <a16:creationId xmlns:a16="http://schemas.microsoft.com/office/drawing/2014/main" id="{2B352B48-B98A-418B-8943-940ABA2B2152}"/>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0" name="Group 39">
            <a:extLst>
              <a:ext uri="{FF2B5EF4-FFF2-40B4-BE49-F238E27FC236}">
                <a16:creationId xmlns:a16="http://schemas.microsoft.com/office/drawing/2014/main" id="{71011DA8-4562-4BF5-1592-23F0AD4830BC}"/>
              </a:ext>
            </a:extLst>
          </p:cNvPr>
          <p:cNvGrpSpPr/>
          <p:nvPr userDrawn="1"/>
        </p:nvGrpSpPr>
        <p:grpSpPr>
          <a:xfrm>
            <a:off x="12290489" y="-1"/>
            <a:ext cx="2910882" cy="6858001"/>
            <a:chOff x="12290489" y="-1"/>
            <a:chExt cx="2910882" cy="6858001"/>
          </a:xfrm>
        </p:grpSpPr>
        <p:sp>
          <p:nvSpPr>
            <p:cNvPr id="41" name="Rectangle 40">
              <a:extLst>
                <a:ext uri="{FF2B5EF4-FFF2-40B4-BE49-F238E27FC236}">
                  <a16:creationId xmlns:a16="http://schemas.microsoft.com/office/drawing/2014/main" id="{EF1C697C-C806-5090-0AB5-76DDEC0B3C46}"/>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93B9AB69-7B63-827E-97DC-7C14D10E6811}"/>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3" name="Straight Connector 42">
              <a:extLst>
                <a:ext uri="{FF2B5EF4-FFF2-40B4-BE49-F238E27FC236}">
                  <a16:creationId xmlns:a16="http://schemas.microsoft.com/office/drawing/2014/main" id="{C32506A4-0A85-702D-9EAF-69F41C1645FF}"/>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1A1B7728-42BE-46B9-725C-B3507E6F2B82}"/>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A4C44748-0388-2607-F556-DD0346A6FFE4}"/>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6" name="TextBox 45">
              <a:extLst>
                <a:ext uri="{FF2B5EF4-FFF2-40B4-BE49-F238E27FC236}">
                  <a16:creationId xmlns:a16="http://schemas.microsoft.com/office/drawing/2014/main" id="{5AD01F50-5273-7182-B2F8-AF2510DD5CC0}"/>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7" name="TextBox 46">
              <a:extLst>
                <a:ext uri="{FF2B5EF4-FFF2-40B4-BE49-F238E27FC236}">
                  <a16:creationId xmlns:a16="http://schemas.microsoft.com/office/drawing/2014/main" id="{5FD0E615-4832-71E6-E4FC-A2E1D483CAD4}"/>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8" name="TextBox 47">
              <a:extLst>
                <a:ext uri="{FF2B5EF4-FFF2-40B4-BE49-F238E27FC236}">
                  <a16:creationId xmlns:a16="http://schemas.microsoft.com/office/drawing/2014/main" id="{1549F8DC-2979-64F2-4038-B804FCA13993}"/>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9" name="TextBox 48">
              <a:extLst>
                <a:ext uri="{FF2B5EF4-FFF2-40B4-BE49-F238E27FC236}">
                  <a16:creationId xmlns:a16="http://schemas.microsoft.com/office/drawing/2014/main" id="{92FD749C-3644-21F3-04CC-38E5C3020625}"/>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0" name="Group 49">
              <a:extLst>
                <a:ext uri="{FF2B5EF4-FFF2-40B4-BE49-F238E27FC236}">
                  <a16:creationId xmlns:a16="http://schemas.microsoft.com/office/drawing/2014/main" id="{8BC18C52-3BF8-50CC-D894-5983970036C1}"/>
                </a:ext>
              </a:extLst>
            </p:cNvPr>
            <p:cNvGrpSpPr/>
            <p:nvPr userDrawn="1"/>
          </p:nvGrpSpPr>
          <p:grpSpPr>
            <a:xfrm>
              <a:off x="12429548" y="3236396"/>
              <a:ext cx="2735151" cy="1280928"/>
              <a:chOff x="9286315" y="6976989"/>
              <a:chExt cx="2735151" cy="1280928"/>
            </a:xfrm>
          </p:grpSpPr>
          <p:sp>
            <p:nvSpPr>
              <p:cNvPr id="61" name="Rectangle 60">
                <a:extLst>
                  <a:ext uri="{FF2B5EF4-FFF2-40B4-BE49-F238E27FC236}">
                    <a16:creationId xmlns:a16="http://schemas.microsoft.com/office/drawing/2014/main" id="{EF4A351D-DDE3-151E-DB7D-FD769C4BF15D}"/>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62" name="TextBox 61">
                <a:extLst>
                  <a:ext uri="{FF2B5EF4-FFF2-40B4-BE49-F238E27FC236}">
                    <a16:creationId xmlns:a16="http://schemas.microsoft.com/office/drawing/2014/main" id="{132C1837-4486-693D-6BAB-C765201A43B7}"/>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3" name="Graphic 62">
                <a:extLst>
                  <a:ext uri="{FF2B5EF4-FFF2-40B4-BE49-F238E27FC236}">
                    <a16:creationId xmlns:a16="http://schemas.microsoft.com/office/drawing/2014/main" id="{8CB7F7FF-35BB-D4A4-9B18-1DA787E74F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4" name="TextBox 63">
                <a:extLst>
                  <a:ext uri="{FF2B5EF4-FFF2-40B4-BE49-F238E27FC236}">
                    <a16:creationId xmlns:a16="http://schemas.microsoft.com/office/drawing/2014/main" id="{DA9BBAC3-BFAE-B4B1-3E39-E9CEA9844A57}"/>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65" name="Picture 64">
                <a:extLst>
                  <a:ext uri="{FF2B5EF4-FFF2-40B4-BE49-F238E27FC236}">
                    <a16:creationId xmlns:a16="http://schemas.microsoft.com/office/drawing/2014/main" id="{63FC1156-FA21-36A1-5959-36097E9C0245}"/>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6" name="TextBox 65">
                <a:extLst>
                  <a:ext uri="{FF2B5EF4-FFF2-40B4-BE49-F238E27FC236}">
                    <a16:creationId xmlns:a16="http://schemas.microsoft.com/office/drawing/2014/main" id="{193FF509-5F4F-3A17-57CD-F0AABD6D16AC}"/>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1" name="Group 50">
              <a:extLst>
                <a:ext uri="{FF2B5EF4-FFF2-40B4-BE49-F238E27FC236}">
                  <a16:creationId xmlns:a16="http://schemas.microsoft.com/office/drawing/2014/main" id="{8A7C7271-E8BA-AB5C-398D-5587C5DF611D}"/>
                </a:ext>
              </a:extLst>
            </p:cNvPr>
            <p:cNvGrpSpPr/>
            <p:nvPr userDrawn="1"/>
          </p:nvGrpSpPr>
          <p:grpSpPr>
            <a:xfrm>
              <a:off x="12429548" y="4543123"/>
              <a:ext cx="2735151" cy="2200108"/>
              <a:chOff x="9538241" y="5155416"/>
              <a:chExt cx="2735151" cy="2200108"/>
            </a:xfrm>
          </p:grpSpPr>
          <p:sp>
            <p:nvSpPr>
              <p:cNvPr id="52" name="Rectangle 51">
                <a:extLst>
                  <a:ext uri="{FF2B5EF4-FFF2-40B4-BE49-F238E27FC236}">
                    <a16:creationId xmlns:a16="http://schemas.microsoft.com/office/drawing/2014/main" id="{4F9B8143-53E5-E2EE-2554-6FCC0C867459}"/>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3" name="TextBox 52">
                <a:extLst>
                  <a:ext uri="{FF2B5EF4-FFF2-40B4-BE49-F238E27FC236}">
                    <a16:creationId xmlns:a16="http://schemas.microsoft.com/office/drawing/2014/main" id="{240E5F83-A2B9-1567-89AB-04DE1BE669AA}"/>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4" name="Graphic 53">
                <a:extLst>
                  <a:ext uri="{FF2B5EF4-FFF2-40B4-BE49-F238E27FC236}">
                    <a16:creationId xmlns:a16="http://schemas.microsoft.com/office/drawing/2014/main" id="{2808E35A-54BA-C9BD-71ED-A46F49C84B7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5" name="TextBox 54">
                <a:extLst>
                  <a:ext uri="{FF2B5EF4-FFF2-40B4-BE49-F238E27FC236}">
                    <a16:creationId xmlns:a16="http://schemas.microsoft.com/office/drawing/2014/main" id="{45E27CBE-8508-A9C9-FC8D-AA6CB89EDBA0}"/>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6" name="TextBox 55">
                <a:extLst>
                  <a:ext uri="{FF2B5EF4-FFF2-40B4-BE49-F238E27FC236}">
                    <a16:creationId xmlns:a16="http://schemas.microsoft.com/office/drawing/2014/main" id="{16DE8FBB-4D4A-0A8A-DD56-3E98E12BA91D}"/>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7" name="TextBox 56">
                <a:extLst>
                  <a:ext uri="{FF2B5EF4-FFF2-40B4-BE49-F238E27FC236}">
                    <a16:creationId xmlns:a16="http://schemas.microsoft.com/office/drawing/2014/main" id="{8AD18A7E-0DA7-A415-1A1D-919CF2CD8493}"/>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8" name="TextBox 57">
                <a:extLst>
                  <a:ext uri="{FF2B5EF4-FFF2-40B4-BE49-F238E27FC236}">
                    <a16:creationId xmlns:a16="http://schemas.microsoft.com/office/drawing/2014/main" id="{17E87CEB-0D08-6190-9BCD-AB473DA59675}"/>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9" name="Straight Connector 58">
                <a:extLst>
                  <a:ext uri="{FF2B5EF4-FFF2-40B4-BE49-F238E27FC236}">
                    <a16:creationId xmlns:a16="http://schemas.microsoft.com/office/drawing/2014/main" id="{03076FEE-E214-5F57-5C30-DBA7B55CFF07}"/>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35C33FD8-B596-ED74-50C4-A1904A4BFA08}"/>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7" name="Footer Placeholder 6">
            <a:extLst>
              <a:ext uri="{FF2B5EF4-FFF2-40B4-BE49-F238E27FC236}">
                <a16:creationId xmlns:a16="http://schemas.microsoft.com/office/drawing/2014/main" id="{F8DFBB3D-0AE5-69F5-A9EF-C49A7246D3AF}"/>
              </a:ext>
            </a:extLst>
          </p:cNvPr>
          <p:cNvSpPr>
            <a:spLocks noGrp="1"/>
          </p:cNvSpPr>
          <p:nvPr>
            <p:ph type="ftr" sz="quarter" idx="27"/>
          </p:nvPr>
        </p:nvSpPr>
        <p:spPr/>
        <p:txBody>
          <a:bodyPr/>
          <a:lstStyle/>
          <a:p>
            <a:endParaRPr lang="en-CA"/>
          </a:p>
        </p:txBody>
      </p:sp>
    </p:spTree>
    <p:extLst>
      <p:ext uri="{BB962C8B-B14F-4D97-AF65-F5344CB8AC3E}">
        <p14:creationId xmlns:p14="http://schemas.microsoft.com/office/powerpoint/2010/main" val="337129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8" pos="257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_Blac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Two column layout</a:t>
            </a:r>
            <a:br>
              <a:rPr lang="en-US"/>
            </a:br>
            <a:r>
              <a:rPr lang="en-US"/>
              <a:t>Title 2 lines maximum</a:t>
            </a:r>
            <a:endParaRPr lang="en-CA"/>
          </a:p>
        </p:txBody>
      </p:sp>
      <p:sp>
        <p:nvSpPr>
          <p:cNvPr id="8" name="Picture Placeholder 2">
            <a:extLst>
              <a:ext uri="{FF2B5EF4-FFF2-40B4-BE49-F238E27FC236}">
                <a16:creationId xmlns:a16="http://schemas.microsoft.com/office/drawing/2014/main" id="{BDA827D7-28EB-4441-6CCA-2B0C03B56D27}"/>
              </a:ext>
            </a:extLst>
          </p:cNvPr>
          <p:cNvSpPr>
            <a:spLocks noGrp="1" noChangeAspect="1"/>
          </p:cNvSpPr>
          <p:nvPr>
            <p:ph type="pic" sz="quarter" idx="25" hasCustomPrompt="1"/>
          </p:nvPr>
        </p:nvSpPr>
        <p:spPr>
          <a:xfrm>
            <a:off x="531812" y="1601038"/>
            <a:ext cx="835024" cy="835024"/>
          </a:xfrm>
        </p:spPr>
        <p:txBody>
          <a:bodyPr lIns="144000"/>
          <a:lstStyle>
            <a:lvl1pPr marL="0" indent="0">
              <a:buNone/>
              <a:defRPr sz="1400"/>
            </a:lvl1pPr>
          </a:lstStyle>
          <a:p>
            <a:r>
              <a:rPr lang="en-US"/>
              <a:t>Icon</a:t>
            </a:r>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2489200"/>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37" name="Group 36">
            <a:extLst>
              <a:ext uri="{FF2B5EF4-FFF2-40B4-BE49-F238E27FC236}">
                <a16:creationId xmlns:a16="http://schemas.microsoft.com/office/drawing/2014/main" id="{10F49D17-1776-704C-F74F-C44449FC5E27}"/>
              </a:ext>
            </a:extLst>
          </p:cNvPr>
          <p:cNvGrpSpPr/>
          <p:nvPr userDrawn="1"/>
        </p:nvGrpSpPr>
        <p:grpSpPr>
          <a:xfrm>
            <a:off x="12290489" y="-1"/>
            <a:ext cx="2910882" cy="6858001"/>
            <a:chOff x="12290489" y="-1"/>
            <a:chExt cx="2910882" cy="6858001"/>
          </a:xfrm>
        </p:grpSpPr>
        <p:sp>
          <p:nvSpPr>
            <p:cNvPr id="38" name="Rectangle 37">
              <a:extLst>
                <a:ext uri="{FF2B5EF4-FFF2-40B4-BE49-F238E27FC236}">
                  <a16:creationId xmlns:a16="http://schemas.microsoft.com/office/drawing/2014/main" id="{EDF2EBFD-3940-9CE6-E2E4-A2DB14C55283}"/>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39" name="TextBox 38">
              <a:extLst>
                <a:ext uri="{FF2B5EF4-FFF2-40B4-BE49-F238E27FC236}">
                  <a16:creationId xmlns:a16="http://schemas.microsoft.com/office/drawing/2014/main" id="{4FA1526F-D10C-3137-C3EB-5ED0C5512632}"/>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0" name="Straight Connector 39">
              <a:extLst>
                <a:ext uri="{FF2B5EF4-FFF2-40B4-BE49-F238E27FC236}">
                  <a16:creationId xmlns:a16="http://schemas.microsoft.com/office/drawing/2014/main" id="{FDF68A1C-6DE8-56A7-465F-77F758319340}"/>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7F427A8-EEBF-A0CE-7522-66C59E5C6DF4}"/>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3D7672A3-A78B-1FD0-3F75-6020EC5B3B7F}"/>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3" name="TextBox 42">
              <a:extLst>
                <a:ext uri="{FF2B5EF4-FFF2-40B4-BE49-F238E27FC236}">
                  <a16:creationId xmlns:a16="http://schemas.microsoft.com/office/drawing/2014/main" id="{D220AF2A-18A4-D5E2-CC7A-337576F03CC7}"/>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4" name="TextBox 43">
              <a:extLst>
                <a:ext uri="{FF2B5EF4-FFF2-40B4-BE49-F238E27FC236}">
                  <a16:creationId xmlns:a16="http://schemas.microsoft.com/office/drawing/2014/main" id="{9345F942-0D58-8E65-B8C6-D2AA0093364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5" name="TextBox 44">
              <a:extLst>
                <a:ext uri="{FF2B5EF4-FFF2-40B4-BE49-F238E27FC236}">
                  <a16:creationId xmlns:a16="http://schemas.microsoft.com/office/drawing/2014/main" id="{7AD4600F-A71F-1EBC-44F0-2E985C054719}"/>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6" name="TextBox 45">
              <a:extLst>
                <a:ext uri="{FF2B5EF4-FFF2-40B4-BE49-F238E27FC236}">
                  <a16:creationId xmlns:a16="http://schemas.microsoft.com/office/drawing/2014/main" id="{4A580109-8D86-1BB1-008B-25C45ADD515F}"/>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47" name="Group 46">
              <a:extLst>
                <a:ext uri="{FF2B5EF4-FFF2-40B4-BE49-F238E27FC236}">
                  <a16:creationId xmlns:a16="http://schemas.microsoft.com/office/drawing/2014/main" id="{BD59EE4B-AD30-EDD9-596F-D986D6B32612}"/>
                </a:ext>
              </a:extLst>
            </p:cNvPr>
            <p:cNvGrpSpPr/>
            <p:nvPr userDrawn="1"/>
          </p:nvGrpSpPr>
          <p:grpSpPr>
            <a:xfrm>
              <a:off x="12429548" y="3236396"/>
              <a:ext cx="2735151" cy="1280928"/>
              <a:chOff x="9286315" y="6976989"/>
              <a:chExt cx="2735151" cy="1280928"/>
            </a:xfrm>
          </p:grpSpPr>
          <p:sp>
            <p:nvSpPr>
              <p:cNvPr id="58" name="Rectangle 57">
                <a:extLst>
                  <a:ext uri="{FF2B5EF4-FFF2-40B4-BE49-F238E27FC236}">
                    <a16:creationId xmlns:a16="http://schemas.microsoft.com/office/drawing/2014/main" id="{49D5E409-C37A-B0A2-33BB-0359BF510F25}"/>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9" name="TextBox 58">
                <a:extLst>
                  <a:ext uri="{FF2B5EF4-FFF2-40B4-BE49-F238E27FC236}">
                    <a16:creationId xmlns:a16="http://schemas.microsoft.com/office/drawing/2014/main" id="{EDB34C46-268C-7C96-AE28-BFE240E2A471}"/>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0" name="Graphic 59">
                <a:extLst>
                  <a:ext uri="{FF2B5EF4-FFF2-40B4-BE49-F238E27FC236}">
                    <a16:creationId xmlns:a16="http://schemas.microsoft.com/office/drawing/2014/main" id="{6875A335-18CC-8BF6-B5D9-843B33D62F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1" name="TextBox 60">
                <a:extLst>
                  <a:ext uri="{FF2B5EF4-FFF2-40B4-BE49-F238E27FC236}">
                    <a16:creationId xmlns:a16="http://schemas.microsoft.com/office/drawing/2014/main" id="{4C322459-BC36-4B8E-CFAE-B94820CAD349}"/>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62" name="Picture 61">
                <a:extLst>
                  <a:ext uri="{FF2B5EF4-FFF2-40B4-BE49-F238E27FC236}">
                    <a16:creationId xmlns:a16="http://schemas.microsoft.com/office/drawing/2014/main" id="{9ED8ECBA-C3F7-5048-0976-D24D5956382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3" name="TextBox 62">
                <a:extLst>
                  <a:ext uri="{FF2B5EF4-FFF2-40B4-BE49-F238E27FC236}">
                    <a16:creationId xmlns:a16="http://schemas.microsoft.com/office/drawing/2014/main" id="{754B0BA7-750B-D607-DC5A-F4F85F52221F}"/>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48" name="Group 47">
              <a:extLst>
                <a:ext uri="{FF2B5EF4-FFF2-40B4-BE49-F238E27FC236}">
                  <a16:creationId xmlns:a16="http://schemas.microsoft.com/office/drawing/2014/main" id="{279BE43B-F235-6EAE-7BF8-457F5AEADC82}"/>
                </a:ext>
              </a:extLst>
            </p:cNvPr>
            <p:cNvGrpSpPr/>
            <p:nvPr userDrawn="1"/>
          </p:nvGrpSpPr>
          <p:grpSpPr>
            <a:xfrm>
              <a:off x="12429548" y="4543123"/>
              <a:ext cx="2735151" cy="2200108"/>
              <a:chOff x="9538241" y="5155416"/>
              <a:chExt cx="2735151" cy="2200108"/>
            </a:xfrm>
          </p:grpSpPr>
          <p:sp>
            <p:nvSpPr>
              <p:cNvPr id="49" name="Rectangle 48">
                <a:extLst>
                  <a:ext uri="{FF2B5EF4-FFF2-40B4-BE49-F238E27FC236}">
                    <a16:creationId xmlns:a16="http://schemas.microsoft.com/office/drawing/2014/main" id="{9BF2F786-4459-B79C-0B6C-AE60936F3550}"/>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0" name="TextBox 49">
                <a:extLst>
                  <a:ext uri="{FF2B5EF4-FFF2-40B4-BE49-F238E27FC236}">
                    <a16:creationId xmlns:a16="http://schemas.microsoft.com/office/drawing/2014/main" id="{6EE5E131-DBB4-125E-2F8F-2AA225201E4E}"/>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1" name="Graphic 50">
                <a:extLst>
                  <a:ext uri="{FF2B5EF4-FFF2-40B4-BE49-F238E27FC236}">
                    <a16:creationId xmlns:a16="http://schemas.microsoft.com/office/drawing/2014/main" id="{13C7612B-4333-2101-D385-32A0F08016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2" name="TextBox 51">
                <a:extLst>
                  <a:ext uri="{FF2B5EF4-FFF2-40B4-BE49-F238E27FC236}">
                    <a16:creationId xmlns:a16="http://schemas.microsoft.com/office/drawing/2014/main" id="{92246FC0-FE5E-C371-C5FE-0C06A53AB56F}"/>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3" name="TextBox 52">
                <a:extLst>
                  <a:ext uri="{FF2B5EF4-FFF2-40B4-BE49-F238E27FC236}">
                    <a16:creationId xmlns:a16="http://schemas.microsoft.com/office/drawing/2014/main" id="{7D86C7BB-19BF-2243-ABDF-E97B5A6A49D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4" name="TextBox 53">
                <a:extLst>
                  <a:ext uri="{FF2B5EF4-FFF2-40B4-BE49-F238E27FC236}">
                    <a16:creationId xmlns:a16="http://schemas.microsoft.com/office/drawing/2014/main" id="{A1904FFB-C739-0F90-C7F5-DA9DED094FAB}"/>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5" name="TextBox 54">
                <a:extLst>
                  <a:ext uri="{FF2B5EF4-FFF2-40B4-BE49-F238E27FC236}">
                    <a16:creationId xmlns:a16="http://schemas.microsoft.com/office/drawing/2014/main" id="{ACB1AC66-5C4B-469C-9B82-3DEC7748C8C2}"/>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6" name="Straight Connector 55">
                <a:extLst>
                  <a:ext uri="{FF2B5EF4-FFF2-40B4-BE49-F238E27FC236}">
                    <a16:creationId xmlns:a16="http://schemas.microsoft.com/office/drawing/2014/main" id="{59F4B141-EF3E-3F29-C00E-0D1B85F79C61}"/>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FA8221B-19B5-DF1D-3769-8CEB0E2CD3AB}"/>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p>
            <a:endParaRPr lang="en-CA"/>
          </a:p>
        </p:txBody>
      </p:sp>
      <p:sp>
        <p:nvSpPr>
          <p:cNvPr id="9" name="Picture Placeholder 2">
            <a:extLst>
              <a:ext uri="{FF2B5EF4-FFF2-40B4-BE49-F238E27FC236}">
                <a16:creationId xmlns:a16="http://schemas.microsoft.com/office/drawing/2014/main" id="{549703AA-9655-8130-40CE-159745CE956D}"/>
              </a:ext>
            </a:extLst>
          </p:cNvPr>
          <p:cNvSpPr>
            <a:spLocks noGrp="1" noChangeAspect="1"/>
          </p:cNvSpPr>
          <p:nvPr>
            <p:ph type="pic" sz="quarter" idx="33" hasCustomPrompt="1"/>
          </p:nvPr>
        </p:nvSpPr>
        <p:spPr>
          <a:xfrm>
            <a:off x="6240018" y="1601038"/>
            <a:ext cx="835024" cy="835024"/>
          </a:xfrm>
        </p:spPr>
        <p:txBody>
          <a:bodyPr lIns="144000"/>
          <a:lstStyle>
            <a:lvl1pPr marL="0" indent="0">
              <a:buNone/>
              <a:defRPr sz="1400"/>
            </a:lvl1pPr>
          </a:lstStyle>
          <a:p>
            <a:r>
              <a:rPr lang="en-US"/>
              <a:t>Icon</a:t>
            </a:r>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2489200"/>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94104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_Blac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Three column layout</a:t>
            </a:r>
            <a:br>
              <a:rPr lang="en-US"/>
            </a:br>
            <a:r>
              <a:rPr lang="en-US"/>
              <a:t>Title 2 lines maximum</a:t>
            </a:r>
            <a:endParaRPr lang="en-CA"/>
          </a:p>
        </p:txBody>
      </p:sp>
      <p:sp>
        <p:nvSpPr>
          <p:cNvPr id="6" name="Picture Placeholder 2">
            <a:extLst>
              <a:ext uri="{FF2B5EF4-FFF2-40B4-BE49-F238E27FC236}">
                <a16:creationId xmlns:a16="http://schemas.microsoft.com/office/drawing/2014/main" id="{029115E3-9D47-7E7E-69DC-D8DCC36D5A95}"/>
              </a:ext>
            </a:extLst>
          </p:cNvPr>
          <p:cNvSpPr>
            <a:spLocks noGrp="1" noChangeAspect="1"/>
          </p:cNvSpPr>
          <p:nvPr>
            <p:ph type="pic" sz="quarter" idx="29" hasCustomPrompt="1"/>
          </p:nvPr>
        </p:nvSpPr>
        <p:spPr>
          <a:xfrm>
            <a:off x="531811" y="1601038"/>
            <a:ext cx="835024" cy="835024"/>
          </a:xfrm>
        </p:spPr>
        <p:txBody>
          <a:bodyPr lIns="144000"/>
          <a:lstStyle>
            <a:lvl1pPr marL="0" indent="0">
              <a:buNone/>
              <a:defRPr sz="1400"/>
            </a:lvl1pPr>
          </a:lstStyle>
          <a:p>
            <a:r>
              <a:rPr lang="en-US"/>
              <a:t>Icon</a:t>
            </a:r>
          </a:p>
        </p:txBody>
      </p:sp>
      <p:sp>
        <p:nvSpPr>
          <p:cNvPr id="23" name="TextBox 22">
            <a:extLst>
              <a:ext uri="{FF2B5EF4-FFF2-40B4-BE49-F238E27FC236}">
                <a16:creationId xmlns:a16="http://schemas.microsoft.com/office/drawing/2014/main" id="{EDE40922-B18A-2DF9-C121-EF497B173DA5}"/>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0" name="Group 39">
            <a:extLst>
              <a:ext uri="{FF2B5EF4-FFF2-40B4-BE49-F238E27FC236}">
                <a16:creationId xmlns:a16="http://schemas.microsoft.com/office/drawing/2014/main" id="{C3479EAD-810E-2127-DFE4-C119FFAAF25F}"/>
              </a:ext>
            </a:extLst>
          </p:cNvPr>
          <p:cNvGrpSpPr/>
          <p:nvPr userDrawn="1"/>
        </p:nvGrpSpPr>
        <p:grpSpPr>
          <a:xfrm>
            <a:off x="12290489" y="-1"/>
            <a:ext cx="2910882" cy="6858001"/>
            <a:chOff x="12290489" y="-1"/>
            <a:chExt cx="2910882" cy="6858001"/>
          </a:xfrm>
        </p:grpSpPr>
        <p:sp>
          <p:nvSpPr>
            <p:cNvPr id="41" name="Rectangle 40">
              <a:extLst>
                <a:ext uri="{FF2B5EF4-FFF2-40B4-BE49-F238E27FC236}">
                  <a16:creationId xmlns:a16="http://schemas.microsoft.com/office/drawing/2014/main" id="{5BDB44CD-9F2B-F58C-094C-02B9892CF15A}"/>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FB15FE9D-716F-C274-7D27-8D223E8ABE60}"/>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3" name="Straight Connector 42">
              <a:extLst>
                <a:ext uri="{FF2B5EF4-FFF2-40B4-BE49-F238E27FC236}">
                  <a16:creationId xmlns:a16="http://schemas.microsoft.com/office/drawing/2014/main" id="{8E80D713-C5E7-B361-2F72-50AD4046E3F8}"/>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3B814A9-8A88-5DDE-79A3-1B2EF1A66658}"/>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D615C7A9-E29B-21F9-E2E8-C923E8968F3E}"/>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6" name="TextBox 45">
              <a:extLst>
                <a:ext uri="{FF2B5EF4-FFF2-40B4-BE49-F238E27FC236}">
                  <a16:creationId xmlns:a16="http://schemas.microsoft.com/office/drawing/2014/main" id="{3EA8DC82-0D60-6232-3BC9-24A65D14C00F}"/>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7" name="TextBox 46">
              <a:extLst>
                <a:ext uri="{FF2B5EF4-FFF2-40B4-BE49-F238E27FC236}">
                  <a16:creationId xmlns:a16="http://schemas.microsoft.com/office/drawing/2014/main" id="{8FB3888D-CF08-9A5E-6087-0A96D2561366}"/>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8" name="TextBox 47">
              <a:extLst>
                <a:ext uri="{FF2B5EF4-FFF2-40B4-BE49-F238E27FC236}">
                  <a16:creationId xmlns:a16="http://schemas.microsoft.com/office/drawing/2014/main" id="{6CBF6BC2-3BF4-D922-4257-F4687B34FC4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9" name="TextBox 48">
              <a:extLst>
                <a:ext uri="{FF2B5EF4-FFF2-40B4-BE49-F238E27FC236}">
                  <a16:creationId xmlns:a16="http://schemas.microsoft.com/office/drawing/2014/main" id="{0A03FA61-0E9A-7595-F64E-CDB3BA8FA0F9}"/>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0" name="Group 49">
              <a:extLst>
                <a:ext uri="{FF2B5EF4-FFF2-40B4-BE49-F238E27FC236}">
                  <a16:creationId xmlns:a16="http://schemas.microsoft.com/office/drawing/2014/main" id="{045C6CE7-1836-CD98-FD2E-3852CC4F95C4}"/>
                </a:ext>
              </a:extLst>
            </p:cNvPr>
            <p:cNvGrpSpPr/>
            <p:nvPr userDrawn="1"/>
          </p:nvGrpSpPr>
          <p:grpSpPr>
            <a:xfrm>
              <a:off x="12429548" y="3236396"/>
              <a:ext cx="2735151" cy="1280928"/>
              <a:chOff x="9286315" y="6976989"/>
              <a:chExt cx="2735151" cy="1280928"/>
            </a:xfrm>
          </p:grpSpPr>
          <p:sp>
            <p:nvSpPr>
              <p:cNvPr id="61" name="Rectangle 60">
                <a:extLst>
                  <a:ext uri="{FF2B5EF4-FFF2-40B4-BE49-F238E27FC236}">
                    <a16:creationId xmlns:a16="http://schemas.microsoft.com/office/drawing/2014/main" id="{A244D9D0-DA66-A41C-0A97-F246FC60386E}"/>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62" name="TextBox 61">
                <a:extLst>
                  <a:ext uri="{FF2B5EF4-FFF2-40B4-BE49-F238E27FC236}">
                    <a16:creationId xmlns:a16="http://schemas.microsoft.com/office/drawing/2014/main" id="{1A64F655-4301-1FB7-250E-9C1A8B5FCB4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3" name="Graphic 62">
                <a:extLst>
                  <a:ext uri="{FF2B5EF4-FFF2-40B4-BE49-F238E27FC236}">
                    <a16:creationId xmlns:a16="http://schemas.microsoft.com/office/drawing/2014/main" id="{26C4B24F-6463-127F-4A4C-E83AB1F24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28" name="TextBox 127">
                <a:extLst>
                  <a:ext uri="{FF2B5EF4-FFF2-40B4-BE49-F238E27FC236}">
                    <a16:creationId xmlns:a16="http://schemas.microsoft.com/office/drawing/2014/main" id="{49B54B08-0A6A-2E23-571B-DAF9DEE5871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29" name="Picture 128">
                <a:extLst>
                  <a:ext uri="{FF2B5EF4-FFF2-40B4-BE49-F238E27FC236}">
                    <a16:creationId xmlns:a16="http://schemas.microsoft.com/office/drawing/2014/main" id="{922454F9-38F9-E75F-229D-6791D73750B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1" name="TextBox 130">
                <a:extLst>
                  <a:ext uri="{FF2B5EF4-FFF2-40B4-BE49-F238E27FC236}">
                    <a16:creationId xmlns:a16="http://schemas.microsoft.com/office/drawing/2014/main" id="{89AD0476-0BA4-5FE8-0058-0D8FFD04C7CE}"/>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1" name="Group 50">
              <a:extLst>
                <a:ext uri="{FF2B5EF4-FFF2-40B4-BE49-F238E27FC236}">
                  <a16:creationId xmlns:a16="http://schemas.microsoft.com/office/drawing/2014/main" id="{4BE1028D-B18D-B36F-60B3-4986BFEEF925}"/>
                </a:ext>
              </a:extLst>
            </p:cNvPr>
            <p:cNvGrpSpPr/>
            <p:nvPr userDrawn="1"/>
          </p:nvGrpSpPr>
          <p:grpSpPr>
            <a:xfrm>
              <a:off x="12429548" y="4543123"/>
              <a:ext cx="2735151" cy="2200108"/>
              <a:chOff x="9538241" y="5155416"/>
              <a:chExt cx="2735151" cy="2200108"/>
            </a:xfrm>
          </p:grpSpPr>
          <p:sp>
            <p:nvSpPr>
              <p:cNvPr id="52" name="Rectangle 51">
                <a:extLst>
                  <a:ext uri="{FF2B5EF4-FFF2-40B4-BE49-F238E27FC236}">
                    <a16:creationId xmlns:a16="http://schemas.microsoft.com/office/drawing/2014/main" id="{0A9ABB30-2A24-E0D2-55B0-A73CE39D109F}"/>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3" name="TextBox 52">
                <a:extLst>
                  <a:ext uri="{FF2B5EF4-FFF2-40B4-BE49-F238E27FC236}">
                    <a16:creationId xmlns:a16="http://schemas.microsoft.com/office/drawing/2014/main" id="{10A95012-A7F5-02FE-E678-BF6265893549}"/>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4" name="Graphic 53">
                <a:extLst>
                  <a:ext uri="{FF2B5EF4-FFF2-40B4-BE49-F238E27FC236}">
                    <a16:creationId xmlns:a16="http://schemas.microsoft.com/office/drawing/2014/main" id="{C7D43E17-4D5B-8DC8-6045-9AA3AA7D64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5" name="TextBox 54">
                <a:extLst>
                  <a:ext uri="{FF2B5EF4-FFF2-40B4-BE49-F238E27FC236}">
                    <a16:creationId xmlns:a16="http://schemas.microsoft.com/office/drawing/2014/main" id="{EAA03FF1-2DB4-2322-26D7-04553EC0EC12}"/>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6" name="TextBox 55">
                <a:extLst>
                  <a:ext uri="{FF2B5EF4-FFF2-40B4-BE49-F238E27FC236}">
                    <a16:creationId xmlns:a16="http://schemas.microsoft.com/office/drawing/2014/main" id="{D47EFAF2-523E-10C5-E026-1FF65E7FB2E5}"/>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7" name="TextBox 56">
                <a:extLst>
                  <a:ext uri="{FF2B5EF4-FFF2-40B4-BE49-F238E27FC236}">
                    <a16:creationId xmlns:a16="http://schemas.microsoft.com/office/drawing/2014/main" id="{3B24F0A0-8AA7-8379-5E4A-1A2A95667D7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8" name="TextBox 57">
                <a:extLst>
                  <a:ext uri="{FF2B5EF4-FFF2-40B4-BE49-F238E27FC236}">
                    <a16:creationId xmlns:a16="http://schemas.microsoft.com/office/drawing/2014/main" id="{01829B35-272F-4074-92CC-A156C1CDADDD}"/>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9" name="Straight Connector 58">
                <a:extLst>
                  <a:ext uri="{FF2B5EF4-FFF2-40B4-BE49-F238E27FC236}">
                    <a16:creationId xmlns:a16="http://schemas.microsoft.com/office/drawing/2014/main" id="{7939134C-69A1-0463-A252-1582C51C7954}"/>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F829B6B-797B-FB9F-5F92-9FEF0A3BFBE3}"/>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p>
            <a:endParaRPr lang="en-CA"/>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139D0396-5251-18D3-6D1D-FB672FB44CDE}"/>
              </a:ext>
            </a:extLst>
          </p:cNvPr>
          <p:cNvSpPr>
            <a:spLocks noGrp="1" noChangeAspect="1"/>
          </p:cNvSpPr>
          <p:nvPr>
            <p:ph type="pic" sz="quarter" idx="45" hasCustomPrompt="1"/>
          </p:nvPr>
        </p:nvSpPr>
        <p:spPr>
          <a:xfrm>
            <a:off x="4340711"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9" name="Picture Placeholder 2">
            <a:extLst>
              <a:ext uri="{FF2B5EF4-FFF2-40B4-BE49-F238E27FC236}">
                <a16:creationId xmlns:a16="http://schemas.microsoft.com/office/drawing/2014/main" id="{EB49F5C6-BE22-7E23-F398-419AF46EA9C3}"/>
              </a:ext>
            </a:extLst>
          </p:cNvPr>
          <p:cNvSpPr>
            <a:spLocks noGrp="1" noChangeAspect="1"/>
          </p:cNvSpPr>
          <p:nvPr>
            <p:ph type="pic" sz="quarter" idx="48" hasCustomPrompt="1"/>
          </p:nvPr>
        </p:nvSpPr>
        <p:spPr>
          <a:xfrm>
            <a:off x="8149611" y="1601038"/>
            <a:ext cx="835024" cy="835024"/>
          </a:xfrm>
        </p:spPr>
        <p:txBody>
          <a:bodyPr lIns="144000"/>
          <a:lstStyle>
            <a:lvl1pPr marL="0" indent="0">
              <a:buNone/>
              <a:defRPr sz="1400"/>
            </a:lvl1pPr>
          </a:lstStyle>
          <a:p>
            <a:r>
              <a:rPr lang="en-US"/>
              <a:t>Icon</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2489200"/>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159992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1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lumn_Blac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Four column layout</a:t>
            </a:r>
            <a:br>
              <a:rPr lang="en-US"/>
            </a:br>
            <a:r>
              <a:rPr lang="en-US"/>
              <a:t>Title 2 lines maximum</a:t>
            </a:r>
            <a:endParaRPr lang="en-CA"/>
          </a:p>
        </p:txBody>
      </p:sp>
      <p:sp>
        <p:nvSpPr>
          <p:cNvPr id="4" name="Picture Placeholder 2">
            <a:extLst>
              <a:ext uri="{FF2B5EF4-FFF2-40B4-BE49-F238E27FC236}">
                <a16:creationId xmlns:a16="http://schemas.microsoft.com/office/drawing/2014/main" id="{0AAFB50F-094B-2881-F919-B1EE84ACE5D7}"/>
              </a:ext>
            </a:extLst>
          </p:cNvPr>
          <p:cNvSpPr>
            <a:spLocks noGrp="1" noChangeAspect="1"/>
          </p:cNvSpPr>
          <p:nvPr>
            <p:ph type="pic" sz="quarter" idx="31" hasCustomPrompt="1"/>
          </p:nvPr>
        </p:nvSpPr>
        <p:spPr>
          <a:xfrm>
            <a:off x="531812" y="1601038"/>
            <a:ext cx="835024" cy="835024"/>
          </a:xfrm>
        </p:spPr>
        <p:txBody>
          <a:bodyPr lIns="144000"/>
          <a:lstStyle>
            <a:lvl1pPr marL="0" indent="0">
              <a:buNone/>
              <a:defRPr sz="1400"/>
            </a:lvl1pPr>
          </a:lstStyle>
          <a:p>
            <a:r>
              <a:rPr lang="en-US"/>
              <a:t>Icon</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3" name="Group 42">
            <a:extLst>
              <a:ext uri="{FF2B5EF4-FFF2-40B4-BE49-F238E27FC236}">
                <a16:creationId xmlns:a16="http://schemas.microsoft.com/office/drawing/2014/main" id="{717DDAE4-62DE-EEF2-E43F-005ACD006E14}"/>
              </a:ext>
            </a:extLst>
          </p:cNvPr>
          <p:cNvGrpSpPr/>
          <p:nvPr userDrawn="1"/>
        </p:nvGrpSpPr>
        <p:grpSpPr>
          <a:xfrm>
            <a:off x="12290489" y="-1"/>
            <a:ext cx="2910882" cy="6858001"/>
            <a:chOff x="12290489" y="-1"/>
            <a:chExt cx="2910882" cy="6858001"/>
          </a:xfrm>
        </p:grpSpPr>
        <p:sp>
          <p:nvSpPr>
            <p:cNvPr id="44" name="Rectangle 43">
              <a:extLst>
                <a:ext uri="{FF2B5EF4-FFF2-40B4-BE49-F238E27FC236}">
                  <a16:creationId xmlns:a16="http://schemas.microsoft.com/office/drawing/2014/main" id="{74829545-917D-5369-077E-2A4E82074C6F}"/>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91214599-3AC4-B786-02F0-AE5566352055}"/>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6" name="Straight Connector 45">
              <a:extLst>
                <a:ext uri="{FF2B5EF4-FFF2-40B4-BE49-F238E27FC236}">
                  <a16:creationId xmlns:a16="http://schemas.microsoft.com/office/drawing/2014/main" id="{BCA5B2B5-C2E0-2592-2785-4F84ED886D75}"/>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22702B7-28A0-668C-65B6-669BFACDF46D}"/>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8" name="TextBox 47">
              <a:extLst>
                <a:ext uri="{FF2B5EF4-FFF2-40B4-BE49-F238E27FC236}">
                  <a16:creationId xmlns:a16="http://schemas.microsoft.com/office/drawing/2014/main" id="{8C58B4C5-C329-4790-4200-9150B0A43C33}"/>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9" name="TextBox 48">
              <a:extLst>
                <a:ext uri="{FF2B5EF4-FFF2-40B4-BE49-F238E27FC236}">
                  <a16:creationId xmlns:a16="http://schemas.microsoft.com/office/drawing/2014/main" id="{D5299741-2394-3A23-F67F-F322FE1C0CB8}"/>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50" name="TextBox 49">
              <a:extLst>
                <a:ext uri="{FF2B5EF4-FFF2-40B4-BE49-F238E27FC236}">
                  <a16:creationId xmlns:a16="http://schemas.microsoft.com/office/drawing/2014/main" id="{43A73320-4AE9-4630-370C-00C5ADECD4A5}"/>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51" name="TextBox 50">
              <a:extLst>
                <a:ext uri="{FF2B5EF4-FFF2-40B4-BE49-F238E27FC236}">
                  <a16:creationId xmlns:a16="http://schemas.microsoft.com/office/drawing/2014/main" id="{36600997-0C5B-7E7E-13B9-8B1FBC40768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52" name="TextBox 51">
              <a:extLst>
                <a:ext uri="{FF2B5EF4-FFF2-40B4-BE49-F238E27FC236}">
                  <a16:creationId xmlns:a16="http://schemas.microsoft.com/office/drawing/2014/main" id="{222AF4B2-579A-DE69-535D-5A7232B8BF25}"/>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3" name="Group 52">
              <a:extLst>
                <a:ext uri="{FF2B5EF4-FFF2-40B4-BE49-F238E27FC236}">
                  <a16:creationId xmlns:a16="http://schemas.microsoft.com/office/drawing/2014/main" id="{D431143D-EA3F-BA31-FDD0-86758B90458F}"/>
                </a:ext>
              </a:extLst>
            </p:cNvPr>
            <p:cNvGrpSpPr/>
            <p:nvPr userDrawn="1"/>
          </p:nvGrpSpPr>
          <p:grpSpPr>
            <a:xfrm>
              <a:off x="12429548" y="3236396"/>
              <a:ext cx="2735151" cy="1280928"/>
              <a:chOff x="9286315" y="6976989"/>
              <a:chExt cx="2735151" cy="1280928"/>
            </a:xfrm>
          </p:grpSpPr>
          <p:sp>
            <p:nvSpPr>
              <p:cNvPr id="128" name="Rectangle 127">
                <a:extLst>
                  <a:ext uri="{FF2B5EF4-FFF2-40B4-BE49-F238E27FC236}">
                    <a16:creationId xmlns:a16="http://schemas.microsoft.com/office/drawing/2014/main" id="{992C18FF-FCA0-B6DC-4B5F-813875A58CAD}"/>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129" name="TextBox 128">
                <a:extLst>
                  <a:ext uri="{FF2B5EF4-FFF2-40B4-BE49-F238E27FC236}">
                    <a16:creationId xmlns:a16="http://schemas.microsoft.com/office/drawing/2014/main" id="{CC870698-701A-2242-78AE-B6CBE951C53A}"/>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131" name="Graphic 130">
                <a:extLst>
                  <a:ext uri="{FF2B5EF4-FFF2-40B4-BE49-F238E27FC236}">
                    <a16:creationId xmlns:a16="http://schemas.microsoft.com/office/drawing/2014/main" id="{27F479C9-EBF7-C89C-EBDD-699C93B929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A8B38676-38BD-C97A-3E60-811AD05F329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33" name="Picture 132">
                <a:extLst>
                  <a:ext uri="{FF2B5EF4-FFF2-40B4-BE49-F238E27FC236}">
                    <a16:creationId xmlns:a16="http://schemas.microsoft.com/office/drawing/2014/main" id="{52C3F74E-3500-E869-070E-EB7D7CFFDD4B}"/>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4" name="TextBox 133">
                <a:extLst>
                  <a:ext uri="{FF2B5EF4-FFF2-40B4-BE49-F238E27FC236}">
                    <a16:creationId xmlns:a16="http://schemas.microsoft.com/office/drawing/2014/main" id="{FD2E6A13-5E3C-A37E-FF9D-6CC65A1A8599}"/>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4" name="Group 53">
              <a:extLst>
                <a:ext uri="{FF2B5EF4-FFF2-40B4-BE49-F238E27FC236}">
                  <a16:creationId xmlns:a16="http://schemas.microsoft.com/office/drawing/2014/main" id="{C17097D5-36D6-39B2-EA5B-55509107C41A}"/>
                </a:ext>
              </a:extLst>
            </p:cNvPr>
            <p:cNvGrpSpPr/>
            <p:nvPr userDrawn="1"/>
          </p:nvGrpSpPr>
          <p:grpSpPr>
            <a:xfrm>
              <a:off x="12429548" y="4543123"/>
              <a:ext cx="2735151" cy="2200108"/>
              <a:chOff x="9538241" y="5155416"/>
              <a:chExt cx="2735151" cy="2200108"/>
            </a:xfrm>
          </p:grpSpPr>
          <p:sp>
            <p:nvSpPr>
              <p:cNvPr id="55" name="Rectangle 54">
                <a:extLst>
                  <a:ext uri="{FF2B5EF4-FFF2-40B4-BE49-F238E27FC236}">
                    <a16:creationId xmlns:a16="http://schemas.microsoft.com/office/drawing/2014/main" id="{3834CD4C-1311-915F-D846-C8EF6D502AC7}"/>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6" name="TextBox 55">
                <a:extLst>
                  <a:ext uri="{FF2B5EF4-FFF2-40B4-BE49-F238E27FC236}">
                    <a16:creationId xmlns:a16="http://schemas.microsoft.com/office/drawing/2014/main" id="{26D4593E-4325-4054-E8E0-2C4565BC080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7" name="Graphic 56">
                <a:extLst>
                  <a:ext uri="{FF2B5EF4-FFF2-40B4-BE49-F238E27FC236}">
                    <a16:creationId xmlns:a16="http://schemas.microsoft.com/office/drawing/2014/main" id="{AB5C6E66-2D1C-CA85-B320-68D3759A11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8" name="TextBox 57">
                <a:extLst>
                  <a:ext uri="{FF2B5EF4-FFF2-40B4-BE49-F238E27FC236}">
                    <a16:creationId xmlns:a16="http://schemas.microsoft.com/office/drawing/2014/main" id="{59524F0B-C3FC-E96B-9EF5-AD8583AA42AC}"/>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9" name="TextBox 58">
                <a:extLst>
                  <a:ext uri="{FF2B5EF4-FFF2-40B4-BE49-F238E27FC236}">
                    <a16:creationId xmlns:a16="http://schemas.microsoft.com/office/drawing/2014/main" id="{BE622394-901B-B821-BDE6-422E33014D2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60" name="TextBox 59">
                <a:extLst>
                  <a:ext uri="{FF2B5EF4-FFF2-40B4-BE49-F238E27FC236}">
                    <a16:creationId xmlns:a16="http://schemas.microsoft.com/office/drawing/2014/main" id="{7AD17B2F-A0CC-7E95-D315-F28D5BBC0E3A}"/>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61" name="TextBox 60">
                <a:extLst>
                  <a:ext uri="{FF2B5EF4-FFF2-40B4-BE49-F238E27FC236}">
                    <a16:creationId xmlns:a16="http://schemas.microsoft.com/office/drawing/2014/main" id="{D9245573-D378-F3B6-9D43-7A0AC9D3F674}"/>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62" name="Straight Connector 61">
                <a:extLst>
                  <a:ext uri="{FF2B5EF4-FFF2-40B4-BE49-F238E27FC236}">
                    <a16:creationId xmlns:a16="http://schemas.microsoft.com/office/drawing/2014/main" id="{DF948D1D-C3E1-EF3A-5CFF-FC5BD4F401D2}"/>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6D6806E-4824-9CA0-7A29-8C9379EA11A7}"/>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p>
            <a:endParaRPr lang="en-CA"/>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7" name="Picture Placeholder 2">
            <a:extLst>
              <a:ext uri="{FF2B5EF4-FFF2-40B4-BE49-F238E27FC236}">
                <a16:creationId xmlns:a16="http://schemas.microsoft.com/office/drawing/2014/main" id="{7742E333-DAE8-AADC-AB85-E09272B827B3}"/>
              </a:ext>
            </a:extLst>
          </p:cNvPr>
          <p:cNvSpPr>
            <a:spLocks noGrp="1" noChangeAspect="1"/>
          </p:cNvSpPr>
          <p:nvPr>
            <p:ph type="pic" sz="quarter" idx="50" hasCustomPrompt="1"/>
          </p:nvPr>
        </p:nvSpPr>
        <p:spPr>
          <a:xfrm>
            <a:off x="3380247" y="1601038"/>
            <a:ext cx="835024" cy="835024"/>
          </a:xfrm>
        </p:spPr>
        <p:txBody>
          <a:bodyPr lIns="144000"/>
          <a:lstStyle>
            <a:lvl1pPr marL="0" indent="0">
              <a:buNone/>
              <a:defRPr sz="1400"/>
            </a:lvl1pPr>
          </a:lstStyle>
          <a:p>
            <a:r>
              <a:rPr lang="en-US"/>
              <a:t>Icon</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3" name="Picture Placeholder 2">
            <a:extLst>
              <a:ext uri="{FF2B5EF4-FFF2-40B4-BE49-F238E27FC236}">
                <a16:creationId xmlns:a16="http://schemas.microsoft.com/office/drawing/2014/main" id="{49D03249-A3CA-5A91-C717-27E68D6F7831}"/>
              </a:ext>
            </a:extLst>
          </p:cNvPr>
          <p:cNvSpPr>
            <a:spLocks noGrp="1" noChangeAspect="1"/>
          </p:cNvSpPr>
          <p:nvPr>
            <p:ph type="pic" sz="quarter" idx="53" hasCustomPrompt="1"/>
          </p:nvPr>
        </p:nvSpPr>
        <p:spPr>
          <a:xfrm>
            <a:off x="6228682" y="1601038"/>
            <a:ext cx="835024" cy="835024"/>
          </a:xfrm>
        </p:spPr>
        <p:txBody>
          <a:bodyPr lIns="144000"/>
          <a:lstStyle>
            <a:lvl1pPr marL="0" indent="0">
              <a:buNone/>
              <a:defRPr sz="1400"/>
            </a:lvl1pPr>
          </a:lstStyle>
          <a:p>
            <a:r>
              <a:rPr lang="en-US"/>
              <a:t>Icon</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63A76360-B909-3A81-788A-127C2E0DCFCA}"/>
              </a:ext>
            </a:extLst>
          </p:cNvPr>
          <p:cNvSpPr>
            <a:spLocks noGrp="1" noChangeAspect="1"/>
          </p:cNvSpPr>
          <p:nvPr>
            <p:ph type="pic" sz="quarter" idx="56" hasCustomPrompt="1"/>
          </p:nvPr>
        </p:nvSpPr>
        <p:spPr>
          <a:xfrm>
            <a:off x="9077116"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2489200"/>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409471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1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_Black (No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Two column layout</a:t>
            </a:r>
            <a:br>
              <a:rPr lang="en-US"/>
            </a:br>
            <a:r>
              <a:rPr lang="en-US"/>
              <a:t>Title 2 lines maximum</a:t>
            </a:r>
            <a:endParaRPr lang="en-CA"/>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1706497"/>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37" name="Group 36">
            <a:extLst>
              <a:ext uri="{FF2B5EF4-FFF2-40B4-BE49-F238E27FC236}">
                <a16:creationId xmlns:a16="http://schemas.microsoft.com/office/drawing/2014/main" id="{10F49D17-1776-704C-F74F-C44449FC5E27}"/>
              </a:ext>
            </a:extLst>
          </p:cNvPr>
          <p:cNvGrpSpPr/>
          <p:nvPr userDrawn="1"/>
        </p:nvGrpSpPr>
        <p:grpSpPr>
          <a:xfrm>
            <a:off x="12290489" y="-1"/>
            <a:ext cx="2910882" cy="6858001"/>
            <a:chOff x="12290489" y="-1"/>
            <a:chExt cx="2910882" cy="6858001"/>
          </a:xfrm>
        </p:grpSpPr>
        <p:sp>
          <p:nvSpPr>
            <p:cNvPr id="38" name="Rectangle 37">
              <a:extLst>
                <a:ext uri="{FF2B5EF4-FFF2-40B4-BE49-F238E27FC236}">
                  <a16:creationId xmlns:a16="http://schemas.microsoft.com/office/drawing/2014/main" id="{EDF2EBFD-3940-9CE6-E2E4-A2DB14C55283}"/>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39" name="TextBox 38">
              <a:extLst>
                <a:ext uri="{FF2B5EF4-FFF2-40B4-BE49-F238E27FC236}">
                  <a16:creationId xmlns:a16="http://schemas.microsoft.com/office/drawing/2014/main" id="{4FA1526F-D10C-3137-C3EB-5ED0C5512632}"/>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0" name="Straight Connector 39">
              <a:extLst>
                <a:ext uri="{FF2B5EF4-FFF2-40B4-BE49-F238E27FC236}">
                  <a16:creationId xmlns:a16="http://schemas.microsoft.com/office/drawing/2014/main" id="{FDF68A1C-6DE8-56A7-465F-77F758319340}"/>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7F427A8-EEBF-A0CE-7522-66C59E5C6DF4}"/>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3D7672A3-A78B-1FD0-3F75-6020EC5B3B7F}"/>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3" name="TextBox 42">
              <a:extLst>
                <a:ext uri="{FF2B5EF4-FFF2-40B4-BE49-F238E27FC236}">
                  <a16:creationId xmlns:a16="http://schemas.microsoft.com/office/drawing/2014/main" id="{D220AF2A-18A4-D5E2-CC7A-337576F03CC7}"/>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4" name="TextBox 43">
              <a:extLst>
                <a:ext uri="{FF2B5EF4-FFF2-40B4-BE49-F238E27FC236}">
                  <a16:creationId xmlns:a16="http://schemas.microsoft.com/office/drawing/2014/main" id="{9345F942-0D58-8E65-B8C6-D2AA0093364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5" name="TextBox 44">
              <a:extLst>
                <a:ext uri="{FF2B5EF4-FFF2-40B4-BE49-F238E27FC236}">
                  <a16:creationId xmlns:a16="http://schemas.microsoft.com/office/drawing/2014/main" id="{7AD4600F-A71F-1EBC-44F0-2E985C054719}"/>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6" name="TextBox 45">
              <a:extLst>
                <a:ext uri="{FF2B5EF4-FFF2-40B4-BE49-F238E27FC236}">
                  <a16:creationId xmlns:a16="http://schemas.microsoft.com/office/drawing/2014/main" id="{4A580109-8D86-1BB1-008B-25C45ADD515F}"/>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47" name="Group 46">
              <a:extLst>
                <a:ext uri="{FF2B5EF4-FFF2-40B4-BE49-F238E27FC236}">
                  <a16:creationId xmlns:a16="http://schemas.microsoft.com/office/drawing/2014/main" id="{BD59EE4B-AD30-EDD9-596F-D986D6B32612}"/>
                </a:ext>
              </a:extLst>
            </p:cNvPr>
            <p:cNvGrpSpPr/>
            <p:nvPr userDrawn="1"/>
          </p:nvGrpSpPr>
          <p:grpSpPr>
            <a:xfrm>
              <a:off x="12429548" y="3236396"/>
              <a:ext cx="2735151" cy="1280928"/>
              <a:chOff x="9286315" y="6976989"/>
              <a:chExt cx="2735151" cy="1280928"/>
            </a:xfrm>
          </p:grpSpPr>
          <p:sp>
            <p:nvSpPr>
              <p:cNvPr id="58" name="Rectangle 57">
                <a:extLst>
                  <a:ext uri="{FF2B5EF4-FFF2-40B4-BE49-F238E27FC236}">
                    <a16:creationId xmlns:a16="http://schemas.microsoft.com/office/drawing/2014/main" id="{49D5E409-C37A-B0A2-33BB-0359BF510F25}"/>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9" name="TextBox 58">
                <a:extLst>
                  <a:ext uri="{FF2B5EF4-FFF2-40B4-BE49-F238E27FC236}">
                    <a16:creationId xmlns:a16="http://schemas.microsoft.com/office/drawing/2014/main" id="{EDB34C46-268C-7C96-AE28-BFE240E2A471}"/>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0" name="Graphic 59">
                <a:extLst>
                  <a:ext uri="{FF2B5EF4-FFF2-40B4-BE49-F238E27FC236}">
                    <a16:creationId xmlns:a16="http://schemas.microsoft.com/office/drawing/2014/main" id="{6875A335-18CC-8BF6-B5D9-843B33D62F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1" name="TextBox 60">
                <a:extLst>
                  <a:ext uri="{FF2B5EF4-FFF2-40B4-BE49-F238E27FC236}">
                    <a16:creationId xmlns:a16="http://schemas.microsoft.com/office/drawing/2014/main" id="{4C322459-BC36-4B8E-CFAE-B94820CAD349}"/>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62" name="Picture 61">
                <a:extLst>
                  <a:ext uri="{FF2B5EF4-FFF2-40B4-BE49-F238E27FC236}">
                    <a16:creationId xmlns:a16="http://schemas.microsoft.com/office/drawing/2014/main" id="{9ED8ECBA-C3F7-5048-0976-D24D59563826}"/>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3" name="TextBox 62">
                <a:extLst>
                  <a:ext uri="{FF2B5EF4-FFF2-40B4-BE49-F238E27FC236}">
                    <a16:creationId xmlns:a16="http://schemas.microsoft.com/office/drawing/2014/main" id="{754B0BA7-750B-D607-DC5A-F4F85F52221F}"/>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48" name="Group 47">
              <a:extLst>
                <a:ext uri="{FF2B5EF4-FFF2-40B4-BE49-F238E27FC236}">
                  <a16:creationId xmlns:a16="http://schemas.microsoft.com/office/drawing/2014/main" id="{279BE43B-F235-6EAE-7BF8-457F5AEADC82}"/>
                </a:ext>
              </a:extLst>
            </p:cNvPr>
            <p:cNvGrpSpPr/>
            <p:nvPr userDrawn="1"/>
          </p:nvGrpSpPr>
          <p:grpSpPr>
            <a:xfrm>
              <a:off x="12429548" y="4543123"/>
              <a:ext cx="2735151" cy="2200108"/>
              <a:chOff x="9538241" y="5155416"/>
              <a:chExt cx="2735151" cy="2200108"/>
            </a:xfrm>
          </p:grpSpPr>
          <p:sp>
            <p:nvSpPr>
              <p:cNvPr id="49" name="Rectangle 48">
                <a:extLst>
                  <a:ext uri="{FF2B5EF4-FFF2-40B4-BE49-F238E27FC236}">
                    <a16:creationId xmlns:a16="http://schemas.microsoft.com/office/drawing/2014/main" id="{9BF2F786-4459-B79C-0B6C-AE60936F3550}"/>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0" name="TextBox 49">
                <a:extLst>
                  <a:ext uri="{FF2B5EF4-FFF2-40B4-BE49-F238E27FC236}">
                    <a16:creationId xmlns:a16="http://schemas.microsoft.com/office/drawing/2014/main" id="{6EE5E131-DBB4-125E-2F8F-2AA225201E4E}"/>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1" name="Graphic 50">
                <a:extLst>
                  <a:ext uri="{FF2B5EF4-FFF2-40B4-BE49-F238E27FC236}">
                    <a16:creationId xmlns:a16="http://schemas.microsoft.com/office/drawing/2014/main" id="{13C7612B-4333-2101-D385-32A0F08016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2" name="TextBox 51">
                <a:extLst>
                  <a:ext uri="{FF2B5EF4-FFF2-40B4-BE49-F238E27FC236}">
                    <a16:creationId xmlns:a16="http://schemas.microsoft.com/office/drawing/2014/main" id="{92246FC0-FE5E-C371-C5FE-0C06A53AB56F}"/>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3" name="TextBox 52">
                <a:extLst>
                  <a:ext uri="{FF2B5EF4-FFF2-40B4-BE49-F238E27FC236}">
                    <a16:creationId xmlns:a16="http://schemas.microsoft.com/office/drawing/2014/main" id="{7D86C7BB-19BF-2243-ABDF-E97B5A6A49D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4" name="TextBox 53">
                <a:extLst>
                  <a:ext uri="{FF2B5EF4-FFF2-40B4-BE49-F238E27FC236}">
                    <a16:creationId xmlns:a16="http://schemas.microsoft.com/office/drawing/2014/main" id="{A1904FFB-C739-0F90-C7F5-DA9DED094FAB}"/>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5" name="TextBox 54">
                <a:extLst>
                  <a:ext uri="{FF2B5EF4-FFF2-40B4-BE49-F238E27FC236}">
                    <a16:creationId xmlns:a16="http://schemas.microsoft.com/office/drawing/2014/main" id="{ACB1AC66-5C4B-469C-9B82-3DEC7748C8C2}"/>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6" name="Straight Connector 55">
                <a:extLst>
                  <a:ext uri="{FF2B5EF4-FFF2-40B4-BE49-F238E27FC236}">
                    <a16:creationId xmlns:a16="http://schemas.microsoft.com/office/drawing/2014/main" id="{59F4B141-EF3E-3F29-C00E-0D1B85F79C61}"/>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0FA8221B-19B5-DF1D-3769-8CEB0E2CD3AB}"/>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p>
            <a:endParaRPr lang="en-CA"/>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1706497"/>
            <a:ext cx="5419727" cy="905188"/>
          </a:xfrm>
          <a:prstGeom prst="callout1">
            <a:avLst>
              <a:gd name="adj1" fmla="val 93708"/>
              <a:gd name="adj2" fmla="val -69"/>
              <a:gd name="adj3" fmla="val 93686"/>
              <a:gd name="adj4" fmla="val 11746"/>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140773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Column_Black (No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Three column layout</a:t>
            </a:r>
            <a:br>
              <a:rPr lang="en-US"/>
            </a:br>
            <a:r>
              <a:rPr lang="en-US"/>
              <a:t>Title 2 lines maximum</a:t>
            </a:r>
            <a:endParaRPr lang="en-CA"/>
          </a:p>
        </p:txBody>
      </p:sp>
      <p:sp>
        <p:nvSpPr>
          <p:cNvPr id="23" name="TextBox 22">
            <a:extLst>
              <a:ext uri="{FF2B5EF4-FFF2-40B4-BE49-F238E27FC236}">
                <a16:creationId xmlns:a16="http://schemas.microsoft.com/office/drawing/2014/main" id="{EDE40922-B18A-2DF9-C121-EF497B173DA5}"/>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0" name="Group 39">
            <a:extLst>
              <a:ext uri="{FF2B5EF4-FFF2-40B4-BE49-F238E27FC236}">
                <a16:creationId xmlns:a16="http://schemas.microsoft.com/office/drawing/2014/main" id="{C3479EAD-810E-2127-DFE4-C119FFAAF25F}"/>
              </a:ext>
            </a:extLst>
          </p:cNvPr>
          <p:cNvGrpSpPr/>
          <p:nvPr userDrawn="1"/>
        </p:nvGrpSpPr>
        <p:grpSpPr>
          <a:xfrm>
            <a:off x="12290489" y="-1"/>
            <a:ext cx="2910882" cy="6858001"/>
            <a:chOff x="12290489" y="-1"/>
            <a:chExt cx="2910882" cy="6858001"/>
          </a:xfrm>
        </p:grpSpPr>
        <p:sp>
          <p:nvSpPr>
            <p:cNvPr id="41" name="Rectangle 40">
              <a:extLst>
                <a:ext uri="{FF2B5EF4-FFF2-40B4-BE49-F238E27FC236}">
                  <a16:creationId xmlns:a16="http://schemas.microsoft.com/office/drawing/2014/main" id="{5BDB44CD-9F2B-F58C-094C-02B9892CF15A}"/>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2" name="TextBox 41">
              <a:extLst>
                <a:ext uri="{FF2B5EF4-FFF2-40B4-BE49-F238E27FC236}">
                  <a16:creationId xmlns:a16="http://schemas.microsoft.com/office/drawing/2014/main" id="{FB15FE9D-716F-C274-7D27-8D223E8ABE60}"/>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3" name="Straight Connector 42">
              <a:extLst>
                <a:ext uri="{FF2B5EF4-FFF2-40B4-BE49-F238E27FC236}">
                  <a16:creationId xmlns:a16="http://schemas.microsoft.com/office/drawing/2014/main" id="{8E80D713-C5E7-B361-2F72-50AD4046E3F8}"/>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D3B814A9-8A88-5DDE-79A3-1B2EF1A66658}"/>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D615C7A9-E29B-21F9-E2E8-C923E8968F3E}"/>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6" name="TextBox 45">
              <a:extLst>
                <a:ext uri="{FF2B5EF4-FFF2-40B4-BE49-F238E27FC236}">
                  <a16:creationId xmlns:a16="http://schemas.microsoft.com/office/drawing/2014/main" id="{3EA8DC82-0D60-6232-3BC9-24A65D14C00F}"/>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47" name="TextBox 46">
              <a:extLst>
                <a:ext uri="{FF2B5EF4-FFF2-40B4-BE49-F238E27FC236}">
                  <a16:creationId xmlns:a16="http://schemas.microsoft.com/office/drawing/2014/main" id="{8FB3888D-CF08-9A5E-6087-0A96D2561366}"/>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48" name="TextBox 47">
              <a:extLst>
                <a:ext uri="{FF2B5EF4-FFF2-40B4-BE49-F238E27FC236}">
                  <a16:creationId xmlns:a16="http://schemas.microsoft.com/office/drawing/2014/main" id="{6CBF6BC2-3BF4-D922-4257-F4687B34FC4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49" name="TextBox 48">
              <a:extLst>
                <a:ext uri="{FF2B5EF4-FFF2-40B4-BE49-F238E27FC236}">
                  <a16:creationId xmlns:a16="http://schemas.microsoft.com/office/drawing/2014/main" id="{0A03FA61-0E9A-7595-F64E-CDB3BA8FA0F9}"/>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0" name="Group 49">
              <a:extLst>
                <a:ext uri="{FF2B5EF4-FFF2-40B4-BE49-F238E27FC236}">
                  <a16:creationId xmlns:a16="http://schemas.microsoft.com/office/drawing/2014/main" id="{045C6CE7-1836-CD98-FD2E-3852CC4F95C4}"/>
                </a:ext>
              </a:extLst>
            </p:cNvPr>
            <p:cNvGrpSpPr/>
            <p:nvPr userDrawn="1"/>
          </p:nvGrpSpPr>
          <p:grpSpPr>
            <a:xfrm>
              <a:off x="12429548" y="3236396"/>
              <a:ext cx="2735151" cy="1280928"/>
              <a:chOff x="9286315" y="6976989"/>
              <a:chExt cx="2735151" cy="1280928"/>
            </a:xfrm>
          </p:grpSpPr>
          <p:sp>
            <p:nvSpPr>
              <p:cNvPr id="61" name="Rectangle 60">
                <a:extLst>
                  <a:ext uri="{FF2B5EF4-FFF2-40B4-BE49-F238E27FC236}">
                    <a16:creationId xmlns:a16="http://schemas.microsoft.com/office/drawing/2014/main" id="{A244D9D0-DA66-A41C-0A97-F246FC60386E}"/>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62" name="TextBox 61">
                <a:extLst>
                  <a:ext uri="{FF2B5EF4-FFF2-40B4-BE49-F238E27FC236}">
                    <a16:creationId xmlns:a16="http://schemas.microsoft.com/office/drawing/2014/main" id="{1A64F655-4301-1FB7-250E-9C1A8B5FCB4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63" name="Graphic 62">
                <a:extLst>
                  <a:ext uri="{FF2B5EF4-FFF2-40B4-BE49-F238E27FC236}">
                    <a16:creationId xmlns:a16="http://schemas.microsoft.com/office/drawing/2014/main" id="{26C4B24F-6463-127F-4A4C-E83AB1F24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28" name="TextBox 127">
                <a:extLst>
                  <a:ext uri="{FF2B5EF4-FFF2-40B4-BE49-F238E27FC236}">
                    <a16:creationId xmlns:a16="http://schemas.microsoft.com/office/drawing/2014/main" id="{49B54B08-0A6A-2E23-571B-DAF9DEE5871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29" name="Picture 128">
                <a:extLst>
                  <a:ext uri="{FF2B5EF4-FFF2-40B4-BE49-F238E27FC236}">
                    <a16:creationId xmlns:a16="http://schemas.microsoft.com/office/drawing/2014/main" id="{922454F9-38F9-E75F-229D-6791D73750B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1" name="TextBox 130">
                <a:extLst>
                  <a:ext uri="{FF2B5EF4-FFF2-40B4-BE49-F238E27FC236}">
                    <a16:creationId xmlns:a16="http://schemas.microsoft.com/office/drawing/2014/main" id="{89AD0476-0BA4-5FE8-0058-0D8FFD04C7CE}"/>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1" name="Group 50">
              <a:extLst>
                <a:ext uri="{FF2B5EF4-FFF2-40B4-BE49-F238E27FC236}">
                  <a16:creationId xmlns:a16="http://schemas.microsoft.com/office/drawing/2014/main" id="{4BE1028D-B18D-B36F-60B3-4986BFEEF925}"/>
                </a:ext>
              </a:extLst>
            </p:cNvPr>
            <p:cNvGrpSpPr/>
            <p:nvPr userDrawn="1"/>
          </p:nvGrpSpPr>
          <p:grpSpPr>
            <a:xfrm>
              <a:off x="12429548" y="4543123"/>
              <a:ext cx="2735151" cy="2200108"/>
              <a:chOff x="9538241" y="5155416"/>
              <a:chExt cx="2735151" cy="2200108"/>
            </a:xfrm>
          </p:grpSpPr>
          <p:sp>
            <p:nvSpPr>
              <p:cNvPr id="52" name="Rectangle 51">
                <a:extLst>
                  <a:ext uri="{FF2B5EF4-FFF2-40B4-BE49-F238E27FC236}">
                    <a16:creationId xmlns:a16="http://schemas.microsoft.com/office/drawing/2014/main" id="{0A9ABB30-2A24-E0D2-55B0-A73CE39D109F}"/>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3" name="TextBox 52">
                <a:extLst>
                  <a:ext uri="{FF2B5EF4-FFF2-40B4-BE49-F238E27FC236}">
                    <a16:creationId xmlns:a16="http://schemas.microsoft.com/office/drawing/2014/main" id="{10A95012-A7F5-02FE-E678-BF6265893549}"/>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4" name="Graphic 53">
                <a:extLst>
                  <a:ext uri="{FF2B5EF4-FFF2-40B4-BE49-F238E27FC236}">
                    <a16:creationId xmlns:a16="http://schemas.microsoft.com/office/drawing/2014/main" id="{C7D43E17-4D5B-8DC8-6045-9AA3AA7D64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5" name="TextBox 54">
                <a:extLst>
                  <a:ext uri="{FF2B5EF4-FFF2-40B4-BE49-F238E27FC236}">
                    <a16:creationId xmlns:a16="http://schemas.microsoft.com/office/drawing/2014/main" id="{EAA03FF1-2DB4-2322-26D7-04553EC0EC12}"/>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6" name="TextBox 55">
                <a:extLst>
                  <a:ext uri="{FF2B5EF4-FFF2-40B4-BE49-F238E27FC236}">
                    <a16:creationId xmlns:a16="http://schemas.microsoft.com/office/drawing/2014/main" id="{D47EFAF2-523E-10C5-E026-1FF65E7FB2E5}"/>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7" name="TextBox 56">
                <a:extLst>
                  <a:ext uri="{FF2B5EF4-FFF2-40B4-BE49-F238E27FC236}">
                    <a16:creationId xmlns:a16="http://schemas.microsoft.com/office/drawing/2014/main" id="{3B24F0A0-8AA7-8379-5E4A-1A2A95667D7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icon to reset the photo placeholder functionality.</a:t>
                </a:r>
              </a:p>
            </p:txBody>
          </p:sp>
          <p:sp>
            <p:nvSpPr>
              <p:cNvPr id="58" name="TextBox 57">
                <a:extLst>
                  <a:ext uri="{FF2B5EF4-FFF2-40B4-BE49-F238E27FC236}">
                    <a16:creationId xmlns:a16="http://schemas.microsoft.com/office/drawing/2014/main" id="{01829B35-272F-4074-92CC-A156C1CDADDD}"/>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59" name="Straight Connector 58">
                <a:extLst>
                  <a:ext uri="{FF2B5EF4-FFF2-40B4-BE49-F238E27FC236}">
                    <a16:creationId xmlns:a16="http://schemas.microsoft.com/office/drawing/2014/main" id="{7939134C-69A1-0463-A252-1582C51C7954}"/>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F829B6B-797B-FB9F-5F92-9FEF0A3BFBE3}"/>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p>
            <a:endParaRPr lang="en-CA"/>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1706497"/>
            <a:ext cx="3526452" cy="905188"/>
          </a:xfrm>
          <a:prstGeom prst="callout1">
            <a:avLst>
              <a:gd name="adj1" fmla="val 93708"/>
              <a:gd name="adj2" fmla="val -69"/>
              <a:gd name="adj3" fmla="val 93686"/>
              <a:gd name="adj4" fmla="val 18048"/>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292876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_Black (No Ic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tx2"/>
                </a:solidFill>
                <a:latin typeface="+mj-lt"/>
                <a:ea typeface="+mj-ea"/>
                <a:cs typeface="+mj-cs"/>
              </a:defRPr>
            </a:lvl1pPr>
          </a:lstStyle>
          <a:p>
            <a:r>
              <a:rPr lang="en-US"/>
              <a:t>Four column layout</a:t>
            </a:r>
            <a:br>
              <a:rPr lang="en-US"/>
            </a:br>
            <a:r>
              <a:rPr lang="en-US"/>
              <a:t>Title 2 lines maximum</a:t>
            </a:r>
            <a:endParaRPr lang="en-CA"/>
          </a:p>
        </p:txBody>
      </p:sp>
      <p:sp>
        <p:nvSpPr>
          <p:cNvPr id="6" name="TextBox 5">
            <a:extLst>
              <a:ext uri="{FF2B5EF4-FFF2-40B4-BE49-F238E27FC236}">
                <a16:creationId xmlns:a16="http://schemas.microsoft.com/office/drawing/2014/main" id="{CD417586-D17D-B05D-5384-E37636F2EE2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grpSp>
        <p:nvGrpSpPr>
          <p:cNvPr id="43" name="Group 42">
            <a:extLst>
              <a:ext uri="{FF2B5EF4-FFF2-40B4-BE49-F238E27FC236}">
                <a16:creationId xmlns:a16="http://schemas.microsoft.com/office/drawing/2014/main" id="{717DDAE4-62DE-EEF2-E43F-005ACD006E14}"/>
              </a:ext>
            </a:extLst>
          </p:cNvPr>
          <p:cNvGrpSpPr/>
          <p:nvPr userDrawn="1"/>
        </p:nvGrpSpPr>
        <p:grpSpPr>
          <a:xfrm>
            <a:off x="12290489" y="-1"/>
            <a:ext cx="2910882" cy="6858001"/>
            <a:chOff x="12290489" y="-1"/>
            <a:chExt cx="2910882" cy="6858001"/>
          </a:xfrm>
        </p:grpSpPr>
        <p:sp>
          <p:nvSpPr>
            <p:cNvPr id="44" name="Rectangle 43">
              <a:extLst>
                <a:ext uri="{FF2B5EF4-FFF2-40B4-BE49-F238E27FC236}">
                  <a16:creationId xmlns:a16="http://schemas.microsoft.com/office/drawing/2014/main" id="{74829545-917D-5369-077E-2A4E82074C6F}"/>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91214599-3AC4-B786-02F0-AE5566352055}"/>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ICON</a:t>
              </a:r>
            </a:p>
          </p:txBody>
        </p:sp>
        <p:cxnSp>
          <p:nvCxnSpPr>
            <p:cNvPr id="46" name="Straight Connector 45">
              <a:extLst>
                <a:ext uri="{FF2B5EF4-FFF2-40B4-BE49-F238E27FC236}">
                  <a16:creationId xmlns:a16="http://schemas.microsoft.com/office/drawing/2014/main" id="{BCA5B2B5-C2E0-2592-2785-4F84ED886D75}"/>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22702B7-28A0-668C-65B6-669BFACDF46D}"/>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icon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48" name="TextBox 47">
              <a:extLst>
                <a:ext uri="{FF2B5EF4-FFF2-40B4-BE49-F238E27FC236}">
                  <a16:creationId xmlns:a16="http://schemas.microsoft.com/office/drawing/2014/main" id="{8C58B4C5-C329-4790-4200-9150B0A43C33}"/>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49" name="TextBox 48">
              <a:extLst>
                <a:ext uri="{FF2B5EF4-FFF2-40B4-BE49-F238E27FC236}">
                  <a16:creationId xmlns:a16="http://schemas.microsoft.com/office/drawing/2014/main" id="{D5299741-2394-3A23-F67F-F322FE1C0CB8}"/>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50" name="TextBox 49">
              <a:extLst>
                <a:ext uri="{FF2B5EF4-FFF2-40B4-BE49-F238E27FC236}">
                  <a16:creationId xmlns:a16="http://schemas.microsoft.com/office/drawing/2014/main" id="{43A73320-4AE9-4630-370C-00C5ADECD4A5}"/>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icon from the </a:t>
              </a:r>
              <a:br>
                <a:rPr lang="en-US">
                  <a:latin typeface="Aptos" panose="020B0004020202020204" pitchFamily="34" charset="0"/>
                  <a:cs typeface="Aparajita" panose="02020603050405020304" pitchFamily="18" charset="0"/>
                </a:rPr>
              </a:br>
              <a:r>
                <a:rPr lang="en-US">
                  <a:solidFill>
                    <a:schemeClr val="accent1"/>
                  </a:solidFill>
                  <a:latin typeface="Aptos" panose="020B0004020202020204" pitchFamily="34" charset="0"/>
                  <a:cs typeface="Aparajita" panose="02020603050405020304" pitchFamily="18" charset="0"/>
                </a:rPr>
                <a:t>Qualcomm Icon Library</a:t>
              </a:r>
            </a:p>
            <a:p>
              <a:pPr lvl="0">
                <a:spcBef>
                  <a:spcPts val="700"/>
                </a:spcBef>
              </a:pPr>
              <a:r>
                <a:rPr lang="en-US">
                  <a:latin typeface="Aptos" panose="020B0004020202020204" pitchFamily="34" charset="0"/>
                  <a:cs typeface="Aparajita" panose="02020603050405020304" pitchFamily="18" charset="0"/>
                </a:rPr>
                <a:t>Add the icon to the placeholder.</a:t>
              </a:r>
            </a:p>
          </p:txBody>
        </p:sp>
        <p:sp>
          <p:nvSpPr>
            <p:cNvPr id="51" name="TextBox 50">
              <a:extLst>
                <a:ext uri="{FF2B5EF4-FFF2-40B4-BE49-F238E27FC236}">
                  <a16:creationId xmlns:a16="http://schemas.microsoft.com/office/drawing/2014/main" id="{36600997-0C5B-7E7E-13B9-8B1FBC407681}"/>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icon placeholder.</a:t>
              </a:r>
            </a:p>
            <a:p>
              <a:pPr lvl="1">
                <a:buNone/>
              </a:pPr>
              <a:r>
                <a:rPr lang="en-US" sz="1050">
                  <a:latin typeface="Aptos" panose="020B0004020202020204" pitchFamily="34" charset="0"/>
                  <a:cs typeface="Aparajita" panose="02020603050405020304" pitchFamily="18" charset="0"/>
                </a:rPr>
                <a:t>Right-click or use keyboard shortcuts to paste the icon.</a:t>
              </a:r>
            </a:p>
          </p:txBody>
        </p:sp>
        <p:sp>
          <p:nvSpPr>
            <p:cNvPr id="52" name="TextBox 51">
              <a:extLst>
                <a:ext uri="{FF2B5EF4-FFF2-40B4-BE49-F238E27FC236}">
                  <a16:creationId xmlns:a16="http://schemas.microsoft.com/office/drawing/2014/main" id="{222AF4B2-579A-DE69-535D-5A7232B8BF25}"/>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icon.</a:t>
              </a:r>
            </a:p>
          </p:txBody>
        </p:sp>
        <p:grpSp>
          <p:nvGrpSpPr>
            <p:cNvPr id="53" name="Group 52">
              <a:extLst>
                <a:ext uri="{FF2B5EF4-FFF2-40B4-BE49-F238E27FC236}">
                  <a16:creationId xmlns:a16="http://schemas.microsoft.com/office/drawing/2014/main" id="{D431143D-EA3F-BA31-FDD0-86758B90458F}"/>
                </a:ext>
              </a:extLst>
            </p:cNvPr>
            <p:cNvGrpSpPr/>
            <p:nvPr userDrawn="1"/>
          </p:nvGrpSpPr>
          <p:grpSpPr>
            <a:xfrm>
              <a:off x="12429548" y="3236396"/>
              <a:ext cx="2735151" cy="1280928"/>
              <a:chOff x="9286315" y="6976989"/>
              <a:chExt cx="2735151" cy="1280928"/>
            </a:xfrm>
          </p:grpSpPr>
          <p:sp>
            <p:nvSpPr>
              <p:cNvPr id="128" name="Rectangle 127">
                <a:extLst>
                  <a:ext uri="{FF2B5EF4-FFF2-40B4-BE49-F238E27FC236}">
                    <a16:creationId xmlns:a16="http://schemas.microsoft.com/office/drawing/2014/main" id="{992C18FF-FCA0-B6DC-4B5F-813875A58CAD}"/>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129" name="TextBox 128">
                <a:extLst>
                  <a:ext uri="{FF2B5EF4-FFF2-40B4-BE49-F238E27FC236}">
                    <a16:creationId xmlns:a16="http://schemas.microsoft.com/office/drawing/2014/main" id="{CC870698-701A-2242-78AE-B6CBE951C53A}"/>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Graphics</a:t>
                </a:r>
              </a:p>
            </p:txBody>
          </p:sp>
          <p:pic>
            <p:nvPicPr>
              <p:cNvPr id="131" name="Graphic 130">
                <a:extLst>
                  <a:ext uri="{FF2B5EF4-FFF2-40B4-BE49-F238E27FC236}">
                    <a16:creationId xmlns:a16="http://schemas.microsoft.com/office/drawing/2014/main" id="{27F479C9-EBF7-C89C-EBDD-699C93B929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132" name="TextBox 131">
                <a:extLst>
                  <a:ext uri="{FF2B5EF4-FFF2-40B4-BE49-F238E27FC236}">
                    <a16:creationId xmlns:a16="http://schemas.microsoft.com/office/drawing/2014/main" id="{A8B38676-38BD-C97A-3E60-811AD05F329A}"/>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icon.</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133" name="Picture 132">
                <a:extLst>
                  <a:ext uri="{FF2B5EF4-FFF2-40B4-BE49-F238E27FC236}">
                    <a16:creationId xmlns:a16="http://schemas.microsoft.com/office/drawing/2014/main" id="{52C3F74E-3500-E869-070E-EB7D7CFFDD4B}"/>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4" name="TextBox 133">
                <a:extLst>
                  <a:ext uri="{FF2B5EF4-FFF2-40B4-BE49-F238E27FC236}">
                    <a16:creationId xmlns:a16="http://schemas.microsoft.com/office/drawing/2014/main" id="{FD2E6A13-5E3C-A37E-FF9D-6CC65A1A8599}"/>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54" name="Group 53">
              <a:extLst>
                <a:ext uri="{FF2B5EF4-FFF2-40B4-BE49-F238E27FC236}">
                  <a16:creationId xmlns:a16="http://schemas.microsoft.com/office/drawing/2014/main" id="{C17097D5-36D6-39B2-EA5B-55509107C41A}"/>
                </a:ext>
              </a:extLst>
            </p:cNvPr>
            <p:cNvGrpSpPr/>
            <p:nvPr userDrawn="1"/>
          </p:nvGrpSpPr>
          <p:grpSpPr>
            <a:xfrm>
              <a:off x="12429548" y="4543123"/>
              <a:ext cx="2735151" cy="2200108"/>
              <a:chOff x="9538241" y="5155416"/>
              <a:chExt cx="2735151" cy="2200108"/>
            </a:xfrm>
          </p:grpSpPr>
          <p:sp>
            <p:nvSpPr>
              <p:cNvPr id="55" name="Rectangle 54">
                <a:extLst>
                  <a:ext uri="{FF2B5EF4-FFF2-40B4-BE49-F238E27FC236}">
                    <a16:creationId xmlns:a16="http://schemas.microsoft.com/office/drawing/2014/main" id="{3834CD4C-1311-915F-D846-C8EF6D502AC7}"/>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56" name="TextBox 55">
                <a:extLst>
                  <a:ext uri="{FF2B5EF4-FFF2-40B4-BE49-F238E27FC236}">
                    <a16:creationId xmlns:a16="http://schemas.microsoft.com/office/drawing/2014/main" id="{26D4593E-4325-4054-E8E0-2C4565BC080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Icons</a:t>
                </a:r>
              </a:p>
            </p:txBody>
          </p:sp>
          <p:pic>
            <p:nvPicPr>
              <p:cNvPr id="57" name="Graphic 56">
                <a:extLst>
                  <a:ext uri="{FF2B5EF4-FFF2-40B4-BE49-F238E27FC236}">
                    <a16:creationId xmlns:a16="http://schemas.microsoft.com/office/drawing/2014/main" id="{AB5C6E66-2D1C-CA85-B320-68D3759A11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8" name="TextBox 57">
                <a:extLst>
                  <a:ext uri="{FF2B5EF4-FFF2-40B4-BE49-F238E27FC236}">
                    <a16:creationId xmlns:a16="http://schemas.microsoft.com/office/drawing/2014/main" id="{59524F0B-C3FC-E96B-9EF5-AD8583AA42AC}"/>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icon and select “Change Picture”</a:t>
                </a:r>
              </a:p>
            </p:txBody>
          </p:sp>
          <p:sp>
            <p:nvSpPr>
              <p:cNvPr id="59" name="TextBox 58">
                <a:extLst>
                  <a:ext uri="{FF2B5EF4-FFF2-40B4-BE49-F238E27FC236}">
                    <a16:creationId xmlns:a16="http://schemas.microsoft.com/office/drawing/2014/main" id="{BE622394-901B-B821-BDE6-422E33014D2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60" name="TextBox 59">
                <a:extLst>
                  <a:ext uri="{FF2B5EF4-FFF2-40B4-BE49-F238E27FC236}">
                    <a16:creationId xmlns:a16="http://schemas.microsoft.com/office/drawing/2014/main" id="{7AD17B2F-A0CC-7E95-D315-F28D5BBC0E3A}"/>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61" name="TextBox 60">
                <a:extLst>
                  <a:ext uri="{FF2B5EF4-FFF2-40B4-BE49-F238E27FC236}">
                    <a16:creationId xmlns:a16="http://schemas.microsoft.com/office/drawing/2014/main" id="{D9245573-D378-F3B6-9D43-7A0AC9D3F674}"/>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icon as normal.</a:t>
                </a:r>
              </a:p>
            </p:txBody>
          </p:sp>
          <p:cxnSp>
            <p:nvCxnSpPr>
              <p:cNvPr id="62" name="Straight Connector 61">
                <a:extLst>
                  <a:ext uri="{FF2B5EF4-FFF2-40B4-BE49-F238E27FC236}">
                    <a16:creationId xmlns:a16="http://schemas.microsoft.com/office/drawing/2014/main" id="{DF948D1D-C3E1-EF3A-5CFF-FC5BD4F401D2}"/>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6D6806E-4824-9CA0-7A29-8C9379EA11A7}"/>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p>
            <a:endParaRPr lang="en-CA"/>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1706497"/>
            <a:ext cx="2595589" cy="905188"/>
          </a:xfrm>
          <a:prstGeom prst="callout1">
            <a:avLst>
              <a:gd name="adj1" fmla="val 93708"/>
              <a:gd name="adj2" fmla="val -69"/>
              <a:gd name="adj3" fmla="val 93686"/>
              <a:gd name="adj4" fmla="val 24531"/>
            </a:avLst>
          </a:prstGeom>
          <a:ln w="31750">
            <a:solidFill>
              <a:schemeClr val="accent5"/>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tx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14219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_Black">
    <p:bg>
      <p:bgRef idx="1001">
        <a:schemeClr val="bg1"/>
      </p:bgRef>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B91DB79-E2AC-CE2B-5FAE-BEC630409992}"/>
              </a:ext>
            </a:extLst>
          </p:cNvPr>
          <p:cNvSpPr>
            <a:spLocks noGrp="1"/>
          </p:cNvSpPr>
          <p:nvPr>
            <p:ph type="title" hasCustomPrompt="1"/>
          </p:nvPr>
        </p:nvSpPr>
        <p:spPr>
          <a:xfrm>
            <a:off x="531812" y="1196975"/>
            <a:ext cx="11144251" cy="3616325"/>
          </a:xfrm>
        </p:spPr>
        <p:txBody>
          <a:bodyPr anchor="ctr"/>
          <a:lstStyle>
            <a:lvl1pPr marL="0" marR="0" indent="0" algn="ctr" defTabSz="914400" rtl="0" eaLnBrk="1" fontAlgn="auto" latinLnBrk="0" hangingPunct="1">
              <a:lnSpc>
                <a:spcPct val="84000"/>
              </a:lnSpc>
              <a:spcBef>
                <a:spcPct val="0"/>
              </a:spcBef>
              <a:spcAft>
                <a:spcPts val="0"/>
              </a:spcAft>
              <a:buClrTx/>
              <a:buSzTx/>
              <a:buFontTx/>
              <a:buNone/>
              <a:tabLst/>
              <a:defRPr sz="5500"/>
            </a:lvl1pPr>
          </a:lstStyle>
          <a:p>
            <a:r>
              <a:rPr lang="en-US"/>
              <a:t>Quote 4 lines maximum. </a:t>
            </a: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a:t>
            </a:r>
            <a:r>
              <a:rPr lang="en-US" err="1"/>
              <a:t>laoreet</a:t>
            </a:r>
            <a:r>
              <a:rPr lang="en-US"/>
              <a:t> </a:t>
            </a:r>
            <a:r>
              <a:rPr lang="en-US" err="1"/>
              <a:t>venenatis</a:t>
            </a:r>
            <a:r>
              <a:rPr lang="en-US"/>
              <a:t> </a:t>
            </a:r>
            <a:r>
              <a:rPr lang="en-US" err="1"/>
              <a:t>urna</a:t>
            </a:r>
            <a:r>
              <a:rPr lang="en-US"/>
              <a:t>, in </a:t>
            </a:r>
            <a:r>
              <a:rPr lang="en-US" err="1"/>
              <a:t>vehicula</a:t>
            </a:r>
            <a:r>
              <a:rPr lang="en-US"/>
              <a:t> mi.</a:t>
            </a:r>
          </a:p>
        </p:txBody>
      </p:sp>
      <p:sp>
        <p:nvSpPr>
          <p:cNvPr id="13" name="Text Placeholder 22">
            <a:extLst>
              <a:ext uri="{FF2B5EF4-FFF2-40B4-BE49-F238E27FC236}">
                <a16:creationId xmlns:a16="http://schemas.microsoft.com/office/drawing/2014/main" id="{84EB628F-8E06-31E6-5105-B798681A887F}"/>
              </a:ext>
            </a:extLst>
          </p:cNvPr>
          <p:cNvSpPr>
            <a:spLocks noGrp="1"/>
          </p:cNvSpPr>
          <p:nvPr>
            <p:ph type="body" sz="quarter" idx="13" hasCustomPrompt="1"/>
          </p:nvPr>
        </p:nvSpPr>
        <p:spPr>
          <a:xfrm>
            <a:off x="531811" y="5053746"/>
            <a:ext cx="11144252" cy="1112104"/>
          </a:xfrm>
        </p:spPr>
        <p:txBody>
          <a:bodyPr wrap="square" anchor="b">
            <a:noAutofit/>
          </a:bodyPr>
          <a:lstStyle>
            <a:lvl1pPr marL="0" indent="0" algn="ctr">
              <a:buNone/>
              <a:defRPr lang="en-US" sz="2800" kern="1200" spc="-50" baseline="0">
                <a:solidFill>
                  <a:schemeClr val="tx2"/>
                </a:solidFill>
                <a:latin typeface="+mj-lt"/>
                <a:ea typeface="+mn-ea"/>
                <a:cs typeface="+mn-cs"/>
              </a:defRPr>
            </a:lvl1pPr>
          </a:lstStyle>
          <a:p>
            <a:pPr marL="0" lvl="0" indent="0" algn="ctr" defTabSz="914400" rtl="0" eaLnBrk="1" latinLnBrk="0" hangingPunct="1">
              <a:lnSpc>
                <a:spcPct val="95000"/>
              </a:lnSpc>
              <a:spcBef>
                <a:spcPts val="900"/>
              </a:spcBef>
              <a:spcAft>
                <a:spcPts val="300"/>
              </a:spcAft>
              <a:buClrTx/>
              <a:buFont typeface="Arial" panose="020B0604020202020204" pitchFamily="34" charset="0"/>
              <a:buNone/>
            </a:pPr>
            <a:r>
              <a:rPr lang="en-US"/>
              <a:t>Quote attribution</a:t>
            </a:r>
          </a:p>
        </p:txBody>
      </p:sp>
      <p:sp>
        <p:nvSpPr>
          <p:cNvPr id="6" name="TextBox 5">
            <a:extLst>
              <a:ext uri="{FF2B5EF4-FFF2-40B4-BE49-F238E27FC236}">
                <a16:creationId xmlns:a16="http://schemas.microsoft.com/office/drawing/2014/main" id="{84739A76-C8B6-CADD-ACBA-17389E4E17CB}"/>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2" name="Footer Placeholder 1">
            <a:extLst>
              <a:ext uri="{FF2B5EF4-FFF2-40B4-BE49-F238E27FC236}">
                <a16:creationId xmlns:a16="http://schemas.microsoft.com/office/drawing/2014/main" id="{5D806993-100D-D470-0D3C-99BE6D7559CA}"/>
              </a:ext>
            </a:extLst>
          </p:cNvPr>
          <p:cNvSpPr>
            <a:spLocks noGrp="1"/>
          </p:cNvSpPr>
          <p:nvPr>
            <p:ph type="ftr" sz="quarter" idx="14"/>
          </p:nvPr>
        </p:nvSpPr>
        <p:spPr/>
        <p:txBody>
          <a:bodyPr/>
          <a:lstStyle/>
          <a:p>
            <a:endParaRPr lang="en-CA"/>
          </a:p>
        </p:txBody>
      </p:sp>
    </p:spTree>
    <p:extLst>
      <p:ext uri="{BB962C8B-B14F-4D97-AF65-F5344CB8AC3E}">
        <p14:creationId xmlns:p14="http://schemas.microsoft.com/office/powerpoint/2010/main" val="5759811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Content_Blac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F2A7B7-7C67-00A2-4D04-4DC5AFBFB433}"/>
              </a:ext>
            </a:extLst>
          </p:cNvPr>
          <p:cNvSpPr>
            <a:spLocks noGrp="1"/>
          </p:cNvSpPr>
          <p:nvPr>
            <p:ph type="title" hasCustomPrompt="1"/>
          </p:nvPr>
        </p:nvSpPr>
        <p:spPr/>
        <p:txBody>
          <a:bodyPr/>
          <a:lstStyle/>
          <a:p>
            <a:r>
              <a:rPr lang="en-US"/>
              <a:t>Title + Content layout</a:t>
            </a:r>
            <a:br>
              <a:rPr lang="en-US"/>
            </a:br>
            <a:r>
              <a:rPr lang="en-US"/>
              <a:t>Title 2 lines maximum</a:t>
            </a:r>
            <a:endParaRPr lang="en-CA"/>
          </a:p>
        </p:txBody>
      </p:sp>
      <p:sp>
        <p:nvSpPr>
          <p:cNvPr id="6" name="Text Placeholder 3">
            <a:extLst>
              <a:ext uri="{FF2B5EF4-FFF2-40B4-BE49-F238E27FC236}">
                <a16:creationId xmlns:a16="http://schemas.microsoft.com/office/drawing/2014/main" id="{48787576-727E-0D7E-9B9E-4C6C5BCD08C7}"/>
              </a:ext>
            </a:extLst>
          </p:cNvPr>
          <p:cNvSpPr>
            <a:spLocks noGrp="1"/>
          </p:cNvSpPr>
          <p:nvPr>
            <p:ph idx="1" hasCustomPrompt="1"/>
          </p:nvPr>
        </p:nvSpPr>
        <p:spPr>
          <a:xfrm>
            <a:off x="515938" y="1820860"/>
            <a:ext cx="11160126"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2" name="Footer Placeholder 1">
            <a:extLst>
              <a:ext uri="{FF2B5EF4-FFF2-40B4-BE49-F238E27FC236}">
                <a16:creationId xmlns:a16="http://schemas.microsoft.com/office/drawing/2014/main" id="{62FF81AE-215B-5FF1-AB1E-62DF1D393541}"/>
              </a:ext>
            </a:extLst>
          </p:cNvPr>
          <p:cNvSpPr>
            <a:spLocks noGrp="1"/>
          </p:cNvSpPr>
          <p:nvPr>
            <p:ph type="ftr" sz="quarter" idx="10"/>
          </p:nvPr>
        </p:nvSpPr>
        <p:spPr/>
        <p:txBody>
          <a:bodyPr/>
          <a:lstStyle>
            <a:lvl1pPr>
              <a:defRPr>
                <a:solidFill>
                  <a:schemeClr val="accent6">
                    <a:lumMod val="90000"/>
                  </a:schemeClr>
                </a:solidFill>
              </a:defRPr>
            </a:lvl1pPr>
          </a:lstStyle>
          <a:p>
            <a:endParaRPr lang="en-CA"/>
          </a:p>
        </p:txBody>
      </p:sp>
      <p:sp>
        <p:nvSpPr>
          <p:cNvPr id="5" name="Text Placeholder 4">
            <a:extLst>
              <a:ext uri="{FF2B5EF4-FFF2-40B4-BE49-F238E27FC236}">
                <a16:creationId xmlns:a16="http://schemas.microsoft.com/office/drawing/2014/main" id="{658377F3-F33B-60A4-268C-1F7C81890196}"/>
              </a:ext>
            </a:extLst>
          </p:cNvPr>
          <p:cNvSpPr>
            <a:spLocks noGrp="1"/>
          </p:cNvSpPr>
          <p:nvPr>
            <p:ph type="body" sz="quarter" idx="11" hasCustomPrompt="1"/>
          </p:nvPr>
        </p:nvSpPr>
        <p:spPr>
          <a:xfrm>
            <a:off x="515938" y="1387475"/>
            <a:ext cx="11160125" cy="233910"/>
          </a:xfrm>
        </p:spPr>
        <p:txBody>
          <a:bodyPr>
            <a:spAutoFit/>
          </a:bodyPr>
          <a:lstStyle>
            <a:lvl1pPr marL="0" indent="0">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95000"/>
              </a:lnSpc>
              <a:spcBef>
                <a:spcPts val="900"/>
              </a:spcBef>
              <a:spcAft>
                <a:spcPts val="300"/>
              </a:spcAft>
              <a:buClrTx/>
              <a:buFont typeface="Arial" panose="020B0604020202020204" pitchFamily="34" charset="0"/>
              <a:buNone/>
            </a:pPr>
            <a:r>
              <a:rPr lang="en-US" err="1"/>
              <a:t>Subheader</a:t>
            </a:r>
            <a:endParaRPr lang="en-US"/>
          </a:p>
        </p:txBody>
      </p:sp>
    </p:spTree>
    <p:extLst>
      <p:ext uri="{BB962C8B-B14F-4D97-AF65-F5344CB8AC3E}">
        <p14:creationId xmlns:p14="http://schemas.microsoft.com/office/powerpoint/2010/main" val="352369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ull Photo">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008FB009-1CAA-4C0D-DFFE-34480291E6D4}"/>
              </a:ext>
            </a:extLst>
          </p:cNvPr>
          <p:cNvSpPr>
            <a:spLocks noGrp="1"/>
          </p:cNvSpPr>
          <p:nvPr>
            <p:ph type="pic" sz="quarter" idx="12" hasCustomPrompt="1"/>
          </p:nvPr>
        </p:nvSpPr>
        <p:spPr>
          <a:xfrm>
            <a:off x="0" y="0"/>
            <a:ext cx="12192000" cy="6858000"/>
          </a:xfrm>
          <a:custGeom>
            <a:avLst/>
            <a:gdLst>
              <a:gd name="connsiteX0" fmla="*/ 1625898 w 12192000"/>
              <a:gd name="connsiteY0" fmla="*/ 586917 h 6858000"/>
              <a:gd name="connsiteX1" fmla="*/ 1684416 w 12192000"/>
              <a:gd name="connsiteY1" fmla="*/ 647861 h 6858000"/>
              <a:gd name="connsiteX2" fmla="*/ 1625898 w 12192000"/>
              <a:gd name="connsiteY2" fmla="*/ 708580 h 6858000"/>
              <a:gd name="connsiteX3" fmla="*/ 1567381 w 12192000"/>
              <a:gd name="connsiteY3" fmla="*/ 647861 h 6858000"/>
              <a:gd name="connsiteX4" fmla="*/ 1625898 w 12192000"/>
              <a:gd name="connsiteY4" fmla="*/ 586917 h 6858000"/>
              <a:gd name="connsiteX5" fmla="*/ 1144317 w 12192000"/>
              <a:gd name="connsiteY5" fmla="*/ 586917 h 6858000"/>
              <a:gd name="connsiteX6" fmla="*/ 1202834 w 12192000"/>
              <a:gd name="connsiteY6" fmla="*/ 647861 h 6858000"/>
              <a:gd name="connsiteX7" fmla="*/ 1144317 w 12192000"/>
              <a:gd name="connsiteY7" fmla="*/ 709029 h 6858000"/>
              <a:gd name="connsiteX8" fmla="*/ 1085799 w 12192000"/>
              <a:gd name="connsiteY8" fmla="*/ 647861 h 6858000"/>
              <a:gd name="connsiteX9" fmla="*/ 1144317 w 12192000"/>
              <a:gd name="connsiteY9" fmla="*/ 586917 h 6858000"/>
              <a:gd name="connsiteX10" fmla="*/ 1801451 w 12192000"/>
              <a:gd name="connsiteY10" fmla="*/ 554101 h 6858000"/>
              <a:gd name="connsiteX11" fmla="*/ 1790979 w 12192000"/>
              <a:gd name="connsiteY11" fmla="*/ 561469 h 6858000"/>
              <a:gd name="connsiteX12" fmla="*/ 1724489 w 12192000"/>
              <a:gd name="connsiteY12" fmla="*/ 732021 h 6858000"/>
              <a:gd name="connsiteX13" fmla="*/ 1730867 w 12192000"/>
              <a:gd name="connsiteY13" fmla="*/ 741396 h 6858000"/>
              <a:gd name="connsiteX14" fmla="*/ 1756367 w 12192000"/>
              <a:gd name="connsiteY14" fmla="*/ 741396 h 6858000"/>
              <a:gd name="connsiteX15" fmla="*/ 1766843 w 12192000"/>
              <a:gd name="connsiteY15" fmla="*/ 734477 h 6858000"/>
              <a:gd name="connsiteX16" fmla="*/ 1815798 w 12192000"/>
              <a:gd name="connsiteY16" fmla="*/ 605670 h 6858000"/>
              <a:gd name="connsiteX17" fmla="*/ 1864753 w 12192000"/>
              <a:gd name="connsiteY17" fmla="*/ 734477 h 6858000"/>
              <a:gd name="connsiteX18" fmla="*/ 1874996 w 12192000"/>
              <a:gd name="connsiteY18" fmla="*/ 741396 h 6858000"/>
              <a:gd name="connsiteX19" fmla="*/ 1898451 w 12192000"/>
              <a:gd name="connsiteY19" fmla="*/ 741396 h 6858000"/>
              <a:gd name="connsiteX20" fmla="*/ 1908924 w 12192000"/>
              <a:gd name="connsiteY20" fmla="*/ 734477 h 6858000"/>
              <a:gd name="connsiteX21" fmla="*/ 1959018 w 12192000"/>
              <a:gd name="connsiteY21" fmla="*/ 605670 h 6858000"/>
              <a:gd name="connsiteX22" fmla="*/ 2007518 w 12192000"/>
              <a:gd name="connsiteY22" fmla="*/ 734477 h 6858000"/>
              <a:gd name="connsiteX23" fmla="*/ 2017993 w 12192000"/>
              <a:gd name="connsiteY23" fmla="*/ 741396 h 6858000"/>
              <a:gd name="connsiteX24" fmla="*/ 2042584 w 12192000"/>
              <a:gd name="connsiteY24" fmla="*/ 741396 h 6858000"/>
              <a:gd name="connsiteX25" fmla="*/ 2053056 w 12192000"/>
              <a:gd name="connsiteY25" fmla="*/ 734477 h 6858000"/>
              <a:gd name="connsiteX26" fmla="*/ 2102011 w 12192000"/>
              <a:gd name="connsiteY26" fmla="*/ 605670 h 6858000"/>
              <a:gd name="connsiteX27" fmla="*/ 2151650 w 12192000"/>
              <a:gd name="connsiteY27" fmla="*/ 734477 h 6858000"/>
              <a:gd name="connsiteX28" fmla="*/ 2162126 w 12192000"/>
              <a:gd name="connsiteY28" fmla="*/ 741396 h 6858000"/>
              <a:gd name="connsiteX29" fmla="*/ 2185577 w 12192000"/>
              <a:gd name="connsiteY29" fmla="*/ 741396 h 6858000"/>
              <a:gd name="connsiteX30" fmla="*/ 2195824 w 12192000"/>
              <a:gd name="connsiteY30" fmla="*/ 734477 h 6858000"/>
              <a:gd name="connsiteX31" fmla="*/ 2245234 w 12192000"/>
              <a:gd name="connsiteY31" fmla="*/ 606340 h 6858000"/>
              <a:gd name="connsiteX32" fmla="*/ 2293734 w 12192000"/>
              <a:gd name="connsiteY32" fmla="*/ 734477 h 6858000"/>
              <a:gd name="connsiteX33" fmla="*/ 2304206 w 12192000"/>
              <a:gd name="connsiteY33" fmla="*/ 741396 h 6858000"/>
              <a:gd name="connsiteX34" fmla="*/ 2330394 w 12192000"/>
              <a:gd name="connsiteY34" fmla="*/ 741396 h 6858000"/>
              <a:gd name="connsiteX35" fmla="*/ 2336769 w 12192000"/>
              <a:gd name="connsiteY35" fmla="*/ 732021 h 6858000"/>
              <a:gd name="connsiteX36" fmla="*/ 2270279 w 12192000"/>
              <a:gd name="connsiteY36" fmla="*/ 561469 h 6858000"/>
              <a:gd name="connsiteX37" fmla="*/ 2260033 w 12192000"/>
              <a:gd name="connsiteY37" fmla="*/ 554101 h 6858000"/>
              <a:gd name="connsiteX38" fmla="*/ 2231345 w 12192000"/>
              <a:gd name="connsiteY38" fmla="*/ 554101 h 6858000"/>
              <a:gd name="connsiteX39" fmla="*/ 2220869 w 12192000"/>
              <a:gd name="connsiteY39" fmla="*/ 561469 h 6858000"/>
              <a:gd name="connsiteX40" fmla="*/ 2174421 w 12192000"/>
              <a:gd name="connsiteY40" fmla="*/ 686034 h 6858000"/>
              <a:gd name="connsiteX41" fmla="*/ 2126605 w 12192000"/>
              <a:gd name="connsiteY41" fmla="*/ 561469 h 6858000"/>
              <a:gd name="connsiteX42" fmla="*/ 2116358 w 12192000"/>
              <a:gd name="connsiteY42" fmla="*/ 554101 h 6858000"/>
              <a:gd name="connsiteX43" fmla="*/ 2087896 w 12192000"/>
              <a:gd name="connsiteY43" fmla="*/ 554101 h 6858000"/>
              <a:gd name="connsiteX44" fmla="*/ 2077650 w 12192000"/>
              <a:gd name="connsiteY44" fmla="*/ 561469 h 6858000"/>
              <a:gd name="connsiteX45" fmla="*/ 2030743 w 12192000"/>
              <a:gd name="connsiteY45" fmla="*/ 686034 h 6858000"/>
              <a:gd name="connsiteX46" fmla="*/ 1983608 w 12192000"/>
              <a:gd name="connsiteY46" fmla="*/ 561469 h 6858000"/>
              <a:gd name="connsiteX47" fmla="*/ 1973365 w 12192000"/>
              <a:gd name="connsiteY47" fmla="*/ 554101 h 6858000"/>
              <a:gd name="connsiteX48" fmla="*/ 1945128 w 12192000"/>
              <a:gd name="connsiteY48" fmla="*/ 554101 h 6858000"/>
              <a:gd name="connsiteX49" fmla="*/ 1934656 w 12192000"/>
              <a:gd name="connsiteY49" fmla="*/ 561469 h 6858000"/>
              <a:gd name="connsiteX50" fmla="*/ 1887295 w 12192000"/>
              <a:gd name="connsiteY50" fmla="*/ 686034 h 6858000"/>
              <a:gd name="connsiteX51" fmla="*/ 1840389 w 12192000"/>
              <a:gd name="connsiteY51" fmla="*/ 561469 h 6858000"/>
              <a:gd name="connsiteX52" fmla="*/ 1830142 w 12192000"/>
              <a:gd name="connsiteY52" fmla="*/ 554101 h 6858000"/>
              <a:gd name="connsiteX53" fmla="*/ 1801451 w 12192000"/>
              <a:gd name="connsiteY53" fmla="*/ 554101 h 6858000"/>
              <a:gd name="connsiteX54" fmla="*/ 841937 w 12192000"/>
              <a:gd name="connsiteY54" fmla="*/ 554101 h 6858000"/>
              <a:gd name="connsiteX55" fmla="*/ 832600 w 12192000"/>
              <a:gd name="connsiteY55" fmla="*/ 562809 h 6858000"/>
              <a:gd name="connsiteX56" fmla="*/ 832600 w 12192000"/>
              <a:gd name="connsiteY56" fmla="*/ 666168 h 6858000"/>
              <a:gd name="connsiteX57" fmla="*/ 913205 w 12192000"/>
              <a:gd name="connsiteY57" fmla="*/ 746532 h 6858000"/>
              <a:gd name="connsiteX58" fmla="*/ 975139 w 12192000"/>
              <a:gd name="connsiteY58" fmla="*/ 717513 h 6858000"/>
              <a:gd name="connsiteX59" fmla="*/ 975139 w 12192000"/>
              <a:gd name="connsiteY59" fmla="*/ 733136 h 6858000"/>
              <a:gd name="connsiteX60" fmla="*/ 984018 w 12192000"/>
              <a:gd name="connsiteY60" fmla="*/ 741396 h 6858000"/>
              <a:gd name="connsiteX61" fmla="*/ 1007473 w 12192000"/>
              <a:gd name="connsiteY61" fmla="*/ 741396 h 6858000"/>
              <a:gd name="connsiteX62" fmla="*/ 1016580 w 12192000"/>
              <a:gd name="connsiteY62" fmla="*/ 732915 h 6858000"/>
              <a:gd name="connsiteX63" fmla="*/ 1016580 w 12192000"/>
              <a:gd name="connsiteY63" fmla="*/ 563034 h 6858000"/>
              <a:gd name="connsiteX64" fmla="*/ 1007473 w 12192000"/>
              <a:gd name="connsiteY64" fmla="*/ 554101 h 6858000"/>
              <a:gd name="connsiteX65" fmla="*/ 984018 w 12192000"/>
              <a:gd name="connsiteY65" fmla="*/ 554101 h 6858000"/>
              <a:gd name="connsiteX66" fmla="*/ 975139 w 12192000"/>
              <a:gd name="connsiteY66" fmla="*/ 562809 h 6858000"/>
              <a:gd name="connsiteX67" fmla="*/ 975139 w 12192000"/>
              <a:gd name="connsiteY67" fmla="*/ 659916 h 6858000"/>
              <a:gd name="connsiteX68" fmla="*/ 923906 w 12192000"/>
              <a:gd name="connsiteY68" fmla="*/ 711261 h 6858000"/>
              <a:gd name="connsiteX69" fmla="*/ 874041 w 12192000"/>
              <a:gd name="connsiteY69" fmla="*/ 659470 h 6858000"/>
              <a:gd name="connsiteX70" fmla="*/ 874041 w 12192000"/>
              <a:gd name="connsiteY70" fmla="*/ 562809 h 6858000"/>
              <a:gd name="connsiteX71" fmla="*/ 865389 w 12192000"/>
              <a:gd name="connsiteY71" fmla="*/ 554101 h 6858000"/>
              <a:gd name="connsiteX72" fmla="*/ 841937 w 12192000"/>
              <a:gd name="connsiteY72" fmla="*/ 554101 h 6858000"/>
              <a:gd name="connsiteX73" fmla="*/ 1625898 w 12192000"/>
              <a:gd name="connsiteY73" fmla="*/ 548968 h 6858000"/>
              <a:gd name="connsiteX74" fmla="*/ 1525711 w 12192000"/>
              <a:gd name="connsiteY74" fmla="*/ 647861 h 6858000"/>
              <a:gd name="connsiteX75" fmla="*/ 1625898 w 12192000"/>
              <a:gd name="connsiteY75" fmla="*/ 746532 h 6858000"/>
              <a:gd name="connsiteX76" fmla="*/ 1726312 w 12192000"/>
              <a:gd name="connsiteY76" fmla="*/ 647861 h 6858000"/>
              <a:gd name="connsiteX77" fmla="*/ 1625898 w 12192000"/>
              <a:gd name="connsiteY77" fmla="*/ 548968 h 6858000"/>
              <a:gd name="connsiteX78" fmla="*/ 1451936 w 12192000"/>
              <a:gd name="connsiteY78" fmla="*/ 548743 h 6858000"/>
              <a:gd name="connsiteX79" fmla="*/ 1353346 w 12192000"/>
              <a:gd name="connsiteY79" fmla="*/ 647861 h 6858000"/>
              <a:gd name="connsiteX80" fmla="*/ 1451936 w 12192000"/>
              <a:gd name="connsiteY80" fmla="*/ 746532 h 6858000"/>
              <a:gd name="connsiteX81" fmla="*/ 1513415 w 12192000"/>
              <a:gd name="connsiteY81" fmla="*/ 727779 h 6858000"/>
              <a:gd name="connsiteX82" fmla="*/ 1515235 w 12192000"/>
              <a:gd name="connsiteY82" fmla="*/ 714832 h 6858000"/>
              <a:gd name="connsiteX83" fmla="*/ 1503398 w 12192000"/>
              <a:gd name="connsiteY83" fmla="*/ 700100 h 6858000"/>
              <a:gd name="connsiteX84" fmla="*/ 1489506 w 12192000"/>
              <a:gd name="connsiteY84" fmla="*/ 698090 h 6858000"/>
              <a:gd name="connsiteX85" fmla="*/ 1453304 w 12192000"/>
              <a:gd name="connsiteY85" fmla="*/ 709475 h 6858000"/>
              <a:gd name="connsiteX86" fmla="*/ 1395467 w 12192000"/>
              <a:gd name="connsiteY86" fmla="*/ 647861 h 6858000"/>
              <a:gd name="connsiteX87" fmla="*/ 1453304 w 12192000"/>
              <a:gd name="connsiteY87" fmla="*/ 585801 h 6858000"/>
              <a:gd name="connsiteX88" fmla="*/ 1490189 w 12192000"/>
              <a:gd name="connsiteY88" fmla="*/ 596965 h 6858000"/>
              <a:gd name="connsiteX89" fmla="*/ 1504078 w 12192000"/>
              <a:gd name="connsiteY89" fmla="*/ 595401 h 6858000"/>
              <a:gd name="connsiteX90" fmla="*/ 1515235 w 12192000"/>
              <a:gd name="connsiteY90" fmla="*/ 580222 h 6858000"/>
              <a:gd name="connsiteX91" fmla="*/ 1513415 w 12192000"/>
              <a:gd name="connsiteY91" fmla="*/ 567272 h 6858000"/>
              <a:gd name="connsiteX92" fmla="*/ 1451936 w 12192000"/>
              <a:gd name="connsiteY92" fmla="*/ 548743 h 6858000"/>
              <a:gd name="connsiteX93" fmla="*/ 1139990 w 12192000"/>
              <a:gd name="connsiteY93" fmla="*/ 548743 h 6858000"/>
              <a:gd name="connsiteX94" fmla="*/ 1043674 w 12192000"/>
              <a:gd name="connsiteY94" fmla="*/ 647415 h 6858000"/>
              <a:gd name="connsiteX95" fmla="*/ 1139536 w 12192000"/>
              <a:gd name="connsiteY95" fmla="*/ 746532 h 6858000"/>
              <a:gd name="connsiteX96" fmla="*/ 1202380 w 12192000"/>
              <a:gd name="connsiteY96" fmla="*/ 716394 h 6858000"/>
              <a:gd name="connsiteX97" fmla="*/ 1202380 w 12192000"/>
              <a:gd name="connsiteY97" fmla="*/ 732915 h 6858000"/>
              <a:gd name="connsiteX98" fmla="*/ 1211487 w 12192000"/>
              <a:gd name="connsiteY98" fmla="*/ 741396 h 6858000"/>
              <a:gd name="connsiteX99" fmla="*/ 1235168 w 12192000"/>
              <a:gd name="connsiteY99" fmla="*/ 741396 h 6858000"/>
              <a:gd name="connsiteX100" fmla="*/ 1243820 w 12192000"/>
              <a:gd name="connsiteY100" fmla="*/ 732915 h 6858000"/>
              <a:gd name="connsiteX101" fmla="*/ 1243820 w 12192000"/>
              <a:gd name="connsiteY101" fmla="*/ 563034 h 6858000"/>
              <a:gd name="connsiteX102" fmla="*/ 1235168 w 12192000"/>
              <a:gd name="connsiteY102" fmla="*/ 554101 h 6858000"/>
              <a:gd name="connsiteX103" fmla="*/ 1211487 w 12192000"/>
              <a:gd name="connsiteY103" fmla="*/ 554101 h 6858000"/>
              <a:gd name="connsiteX104" fmla="*/ 1202380 w 12192000"/>
              <a:gd name="connsiteY104" fmla="*/ 563034 h 6858000"/>
              <a:gd name="connsiteX105" fmla="*/ 1202380 w 12192000"/>
              <a:gd name="connsiteY105" fmla="*/ 578658 h 6858000"/>
              <a:gd name="connsiteX106" fmla="*/ 1139990 w 12192000"/>
              <a:gd name="connsiteY106" fmla="*/ 548743 h 6858000"/>
              <a:gd name="connsiteX107" fmla="*/ 661145 w 12192000"/>
              <a:gd name="connsiteY107" fmla="*/ 498739 h 6858000"/>
              <a:gd name="connsiteX108" fmla="*/ 761788 w 12192000"/>
              <a:gd name="connsiteY108" fmla="*/ 603214 h 6858000"/>
              <a:gd name="connsiteX109" fmla="*/ 724444 w 12192000"/>
              <a:gd name="connsiteY109" fmla="*/ 686259 h 6858000"/>
              <a:gd name="connsiteX110" fmla="*/ 705999 w 12192000"/>
              <a:gd name="connsiteY110" fmla="*/ 639601 h 6858000"/>
              <a:gd name="connsiteX111" fmla="*/ 694159 w 12192000"/>
              <a:gd name="connsiteY111" fmla="*/ 632234 h 6858000"/>
              <a:gd name="connsiteX112" fmla="*/ 670253 w 12192000"/>
              <a:gd name="connsiteY112" fmla="*/ 632234 h 6858000"/>
              <a:gd name="connsiteX113" fmla="*/ 662284 w 12192000"/>
              <a:gd name="connsiteY113" fmla="*/ 643397 h 6858000"/>
              <a:gd name="connsiteX114" fmla="*/ 686419 w 12192000"/>
              <a:gd name="connsiteY114" fmla="*/ 704787 h 6858000"/>
              <a:gd name="connsiteX115" fmla="*/ 661145 w 12192000"/>
              <a:gd name="connsiteY115" fmla="*/ 707913 h 6858000"/>
              <a:gd name="connsiteX116" fmla="*/ 560502 w 12192000"/>
              <a:gd name="connsiteY116" fmla="*/ 603214 h 6858000"/>
              <a:gd name="connsiteX117" fmla="*/ 661145 w 12192000"/>
              <a:gd name="connsiteY117" fmla="*/ 498739 h 6858000"/>
              <a:gd name="connsiteX118" fmla="*/ 1293915 w 12192000"/>
              <a:gd name="connsiteY118" fmla="*/ 465253 h 6858000"/>
              <a:gd name="connsiteX119" fmla="*/ 1284807 w 12192000"/>
              <a:gd name="connsiteY119" fmla="*/ 474183 h 6858000"/>
              <a:gd name="connsiteX120" fmla="*/ 1284807 w 12192000"/>
              <a:gd name="connsiteY120" fmla="*/ 732467 h 6858000"/>
              <a:gd name="connsiteX121" fmla="*/ 1293915 w 12192000"/>
              <a:gd name="connsiteY121" fmla="*/ 741396 h 6858000"/>
              <a:gd name="connsiteX122" fmla="*/ 1317366 w 12192000"/>
              <a:gd name="connsiteY122" fmla="*/ 741396 h 6858000"/>
              <a:gd name="connsiteX123" fmla="*/ 1326248 w 12192000"/>
              <a:gd name="connsiteY123" fmla="*/ 732467 h 6858000"/>
              <a:gd name="connsiteX124" fmla="*/ 1326248 w 12192000"/>
              <a:gd name="connsiteY124" fmla="*/ 474183 h 6858000"/>
              <a:gd name="connsiteX125" fmla="*/ 1317366 w 12192000"/>
              <a:gd name="connsiteY125" fmla="*/ 465253 h 6858000"/>
              <a:gd name="connsiteX126" fmla="*/ 1293915 w 12192000"/>
              <a:gd name="connsiteY126" fmla="*/ 465253 h 6858000"/>
              <a:gd name="connsiteX127" fmla="*/ 661145 w 12192000"/>
              <a:gd name="connsiteY127" fmla="*/ 460120 h 6858000"/>
              <a:gd name="connsiteX128" fmla="*/ 515874 w 12192000"/>
              <a:gd name="connsiteY128" fmla="*/ 603214 h 6858000"/>
              <a:gd name="connsiteX129" fmla="*/ 661145 w 12192000"/>
              <a:gd name="connsiteY129" fmla="*/ 746532 h 6858000"/>
              <a:gd name="connsiteX130" fmla="*/ 700763 w 12192000"/>
              <a:gd name="connsiteY130" fmla="*/ 741396 h 6858000"/>
              <a:gd name="connsiteX131" fmla="*/ 716475 w 12192000"/>
              <a:gd name="connsiteY131" fmla="*/ 781134 h 6858000"/>
              <a:gd name="connsiteX132" fmla="*/ 727176 w 12192000"/>
              <a:gd name="connsiteY132" fmla="*/ 788277 h 6858000"/>
              <a:gd name="connsiteX133" fmla="*/ 752222 w 12192000"/>
              <a:gd name="connsiteY133" fmla="*/ 788277 h 6858000"/>
              <a:gd name="connsiteX134" fmla="*/ 759736 w 12192000"/>
              <a:gd name="connsiteY134" fmla="*/ 776892 h 6858000"/>
              <a:gd name="connsiteX135" fmla="*/ 739471 w 12192000"/>
              <a:gd name="connsiteY135" fmla="*/ 724656 h 6858000"/>
              <a:gd name="connsiteX136" fmla="*/ 806416 w 12192000"/>
              <a:gd name="connsiteY136" fmla="*/ 603214 h 6858000"/>
              <a:gd name="connsiteX137" fmla="*/ 661145 w 12192000"/>
              <a:gd name="connsiteY137" fmla="*/ 460120 h 6858000"/>
              <a:gd name="connsiteX138" fmla="*/ 0 w 12192000"/>
              <a:gd name="connsiteY138" fmla="*/ 0 h 6858000"/>
              <a:gd name="connsiteX139" fmla="*/ 12192000 w 12192000"/>
              <a:gd name="connsiteY139" fmla="*/ 0 h 6858000"/>
              <a:gd name="connsiteX140" fmla="*/ 12192000 w 12192000"/>
              <a:gd name="connsiteY140" fmla="*/ 6858000 h 6858000"/>
              <a:gd name="connsiteX141" fmla="*/ 0 w 12192000"/>
              <a:gd name="connsiteY1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6858000">
                <a:moveTo>
                  <a:pt x="1625898" y="586917"/>
                </a:moveTo>
                <a:cubicBezTo>
                  <a:pt x="1660280" y="586917"/>
                  <a:pt x="1684416" y="613484"/>
                  <a:pt x="1684416" y="647861"/>
                </a:cubicBezTo>
                <a:cubicBezTo>
                  <a:pt x="1684416" y="681792"/>
                  <a:pt x="1660280" y="708580"/>
                  <a:pt x="1625898" y="708580"/>
                </a:cubicBezTo>
                <a:cubicBezTo>
                  <a:pt x="1591742" y="708580"/>
                  <a:pt x="1567381" y="681792"/>
                  <a:pt x="1567381" y="647861"/>
                </a:cubicBezTo>
                <a:cubicBezTo>
                  <a:pt x="1567381" y="613484"/>
                  <a:pt x="1591742" y="586917"/>
                  <a:pt x="1625898" y="586917"/>
                </a:cubicBezTo>
                <a:close/>
                <a:moveTo>
                  <a:pt x="1144317" y="586917"/>
                </a:moveTo>
                <a:cubicBezTo>
                  <a:pt x="1178244" y="586917"/>
                  <a:pt x="1202834" y="613484"/>
                  <a:pt x="1202834" y="647861"/>
                </a:cubicBezTo>
                <a:cubicBezTo>
                  <a:pt x="1202834" y="681792"/>
                  <a:pt x="1178244" y="709029"/>
                  <a:pt x="1144317" y="709029"/>
                </a:cubicBezTo>
                <a:cubicBezTo>
                  <a:pt x="1110164" y="709029"/>
                  <a:pt x="1085799" y="681792"/>
                  <a:pt x="1085799" y="647861"/>
                </a:cubicBezTo>
                <a:cubicBezTo>
                  <a:pt x="1085799" y="613484"/>
                  <a:pt x="1110164" y="586917"/>
                  <a:pt x="1144317" y="586917"/>
                </a:cubicBezTo>
                <a:close/>
                <a:moveTo>
                  <a:pt x="1801451" y="554101"/>
                </a:moveTo>
                <a:cubicBezTo>
                  <a:pt x="1796669" y="554101"/>
                  <a:pt x="1793027" y="556557"/>
                  <a:pt x="1790979" y="561469"/>
                </a:cubicBezTo>
                <a:cubicBezTo>
                  <a:pt x="1790979" y="561469"/>
                  <a:pt x="1790979" y="561469"/>
                  <a:pt x="1724489" y="732021"/>
                </a:cubicBezTo>
                <a:cubicBezTo>
                  <a:pt x="1722669" y="736708"/>
                  <a:pt x="1724943" y="741396"/>
                  <a:pt x="1730867" y="741396"/>
                </a:cubicBezTo>
                <a:cubicBezTo>
                  <a:pt x="1730867" y="741396"/>
                  <a:pt x="1730867" y="741396"/>
                  <a:pt x="1756367" y="741396"/>
                </a:cubicBezTo>
                <a:cubicBezTo>
                  <a:pt x="1761149" y="741396"/>
                  <a:pt x="1765249" y="739164"/>
                  <a:pt x="1766843" y="734477"/>
                </a:cubicBezTo>
                <a:cubicBezTo>
                  <a:pt x="1766843" y="734477"/>
                  <a:pt x="1766843" y="734477"/>
                  <a:pt x="1815798" y="605670"/>
                </a:cubicBezTo>
                <a:cubicBezTo>
                  <a:pt x="1815798" y="605670"/>
                  <a:pt x="1815798" y="605670"/>
                  <a:pt x="1864753" y="734477"/>
                </a:cubicBezTo>
                <a:cubicBezTo>
                  <a:pt x="1866573" y="739389"/>
                  <a:pt x="1870215" y="741396"/>
                  <a:pt x="1874996" y="741396"/>
                </a:cubicBezTo>
                <a:cubicBezTo>
                  <a:pt x="1874996" y="741396"/>
                  <a:pt x="1874996" y="741396"/>
                  <a:pt x="1898451" y="741396"/>
                </a:cubicBezTo>
                <a:cubicBezTo>
                  <a:pt x="1903233" y="741396"/>
                  <a:pt x="1906875" y="739389"/>
                  <a:pt x="1908924" y="734477"/>
                </a:cubicBezTo>
                <a:cubicBezTo>
                  <a:pt x="1908924" y="734477"/>
                  <a:pt x="1908924" y="734477"/>
                  <a:pt x="1959018" y="605670"/>
                </a:cubicBezTo>
                <a:cubicBezTo>
                  <a:pt x="1959018" y="605670"/>
                  <a:pt x="1959018" y="605670"/>
                  <a:pt x="2007518" y="734477"/>
                </a:cubicBezTo>
                <a:cubicBezTo>
                  <a:pt x="2009566" y="739164"/>
                  <a:pt x="2013209" y="741396"/>
                  <a:pt x="2017993" y="741396"/>
                </a:cubicBezTo>
                <a:cubicBezTo>
                  <a:pt x="2017993" y="741396"/>
                  <a:pt x="2017993" y="741396"/>
                  <a:pt x="2042584" y="741396"/>
                </a:cubicBezTo>
                <a:cubicBezTo>
                  <a:pt x="2047365" y="741396"/>
                  <a:pt x="2051007" y="739164"/>
                  <a:pt x="2053056" y="734477"/>
                </a:cubicBezTo>
                <a:cubicBezTo>
                  <a:pt x="2053056" y="734477"/>
                  <a:pt x="2053056" y="734477"/>
                  <a:pt x="2102011" y="605670"/>
                </a:cubicBezTo>
                <a:cubicBezTo>
                  <a:pt x="2102011" y="605670"/>
                  <a:pt x="2102011" y="605670"/>
                  <a:pt x="2151650" y="734477"/>
                </a:cubicBezTo>
                <a:cubicBezTo>
                  <a:pt x="2153699" y="739389"/>
                  <a:pt x="2157341" y="741396"/>
                  <a:pt x="2162126" y="741396"/>
                </a:cubicBezTo>
                <a:cubicBezTo>
                  <a:pt x="2162126" y="741396"/>
                  <a:pt x="2162126" y="741396"/>
                  <a:pt x="2185577" y="741396"/>
                </a:cubicBezTo>
                <a:cubicBezTo>
                  <a:pt x="2190359" y="741396"/>
                  <a:pt x="2193775" y="739389"/>
                  <a:pt x="2195824" y="734477"/>
                </a:cubicBezTo>
                <a:cubicBezTo>
                  <a:pt x="2195824" y="734477"/>
                  <a:pt x="2195824" y="734477"/>
                  <a:pt x="2245234" y="606340"/>
                </a:cubicBezTo>
                <a:cubicBezTo>
                  <a:pt x="2245234" y="606340"/>
                  <a:pt x="2245234" y="606340"/>
                  <a:pt x="2293734" y="734477"/>
                </a:cubicBezTo>
                <a:cubicBezTo>
                  <a:pt x="2295328" y="739164"/>
                  <a:pt x="2299425" y="741396"/>
                  <a:pt x="2304206" y="741396"/>
                </a:cubicBezTo>
                <a:cubicBezTo>
                  <a:pt x="2304206" y="741396"/>
                  <a:pt x="2304206" y="741396"/>
                  <a:pt x="2330394" y="741396"/>
                </a:cubicBezTo>
                <a:cubicBezTo>
                  <a:pt x="2336314" y="741396"/>
                  <a:pt x="2338818" y="736708"/>
                  <a:pt x="2336769" y="732021"/>
                </a:cubicBezTo>
                <a:cubicBezTo>
                  <a:pt x="2336769" y="732021"/>
                  <a:pt x="2336769" y="732021"/>
                  <a:pt x="2270279" y="561469"/>
                </a:cubicBezTo>
                <a:cubicBezTo>
                  <a:pt x="2268230" y="556557"/>
                  <a:pt x="2264817" y="554101"/>
                  <a:pt x="2260033" y="554101"/>
                </a:cubicBezTo>
                <a:cubicBezTo>
                  <a:pt x="2260033" y="554101"/>
                  <a:pt x="2260033" y="554101"/>
                  <a:pt x="2231345" y="554101"/>
                </a:cubicBezTo>
                <a:cubicBezTo>
                  <a:pt x="2226564" y="554101"/>
                  <a:pt x="2222918" y="556557"/>
                  <a:pt x="2220869" y="561469"/>
                </a:cubicBezTo>
                <a:cubicBezTo>
                  <a:pt x="2220869" y="561469"/>
                  <a:pt x="2220869" y="561469"/>
                  <a:pt x="2174421" y="686034"/>
                </a:cubicBezTo>
                <a:cubicBezTo>
                  <a:pt x="2174421" y="686034"/>
                  <a:pt x="2174421" y="686034"/>
                  <a:pt x="2126605" y="561469"/>
                </a:cubicBezTo>
                <a:cubicBezTo>
                  <a:pt x="2124553" y="556557"/>
                  <a:pt x="2120911" y="554101"/>
                  <a:pt x="2116358" y="554101"/>
                </a:cubicBezTo>
                <a:cubicBezTo>
                  <a:pt x="2116358" y="554101"/>
                  <a:pt x="2116358" y="554101"/>
                  <a:pt x="2087896" y="554101"/>
                </a:cubicBezTo>
                <a:cubicBezTo>
                  <a:pt x="2083112" y="554101"/>
                  <a:pt x="2079699" y="556557"/>
                  <a:pt x="2077650" y="561469"/>
                </a:cubicBezTo>
                <a:cubicBezTo>
                  <a:pt x="2077650" y="561469"/>
                  <a:pt x="2077650" y="561469"/>
                  <a:pt x="2030743" y="686034"/>
                </a:cubicBezTo>
                <a:cubicBezTo>
                  <a:pt x="2030743" y="686034"/>
                  <a:pt x="2030743" y="686034"/>
                  <a:pt x="1983608" y="561469"/>
                </a:cubicBezTo>
                <a:cubicBezTo>
                  <a:pt x="1981788" y="556557"/>
                  <a:pt x="1978146" y="554101"/>
                  <a:pt x="1973365" y="554101"/>
                </a:cubicBezTo>
                <a:cubicBezTo>
                  <a:pt x="1973365" y="554101"/>
                  <a:pt x="1973365" y="554101"/>
                  <a:pt x="1945128" y="554101"/>
                </a:cubicBezTo>
                <a:cubicBezTo>
                  <a:pt x="1940347" y="554101"/>
                  <a:pt x="1936705" y="556557"/>
                  <a:pt x="1934656" y="561469"/>
                </a:cubicBezTo>
                <a:cubicBezTo>
                  <a:pt x="1934656" y="561469"/>
                  <a:pt x="1934656" y="561469"/>
                  <a:pt x="1887295" y="686034"/>
                </a:cubicBezTo>
                <a:cubicBezTo>
                  <a:pt x="1887295" y="686034"/>
                  <a:pt x="1887295" y="686034"/>
                  <a:pt x="1840389" y="561469"/>
                </a:cubicBezTo>
                <a:cubicBezTo>
                  <a:pt x="1838340" y="556557"/>
                  <a:pt x="1834923" y="554101"/>
                  <a:pt x="1830142" y="554101"/>
                </a:cubicBezTo>
                <a:cubicBezTo>
                  <a:pt x="1830142" y="554101"/>
                  <a:pt x="1830142" y="554101"/>
                  <a:pt x="1801451" y="554101"/>
                </a:cubicBezTo>
                <a:close/>
                <a:moveTo>
                  <a:pt x="841937" y="554101"/>
                </a:moveTo>
                <a:cubicBezTo>
                  <a:pt x="837152" y="554101"/>
                  <a:pt x="832600" y="557897"/>
                  <a:pt x="832600" y="562809"/>
                </a:cubicBezTo>
                <a:cubicBezTo>
                  <a:pt x="832600" y="562809"/>
                  <a:pt x="832600" y="562809"/>
                  <a:pt x="832600" y="666168"/>
                </a:cubicBezTo>
                <a:cubicBezTo>
                  <a:pt x="832600" y="714162"/>
                  <a:pt x="863340" y="746532"/>
                  <a:pt x="913205" y="746532"/>
                </a:cubicBezTo>
                <a:cubicBezTo>
                  <a:pt x="943035" y="746532"/>
                  <a:pt x="963299" y="734701"/>
                  <a:pt x="975139" y="717513"/>
                </a:cubicBezTo>
                <a:cubicBezTo>
                  <a:pt x="975139" y="717513"/>
                  <a:pt x="975139" y="717513"/>
                  <a:pt x="975139" y="733136"/>
                </a:cubicBezTo>
                <a:cubicBezTo>
                  <a:pt x="975139" y="737824"/>
                  <a:pt x="979466" y="741396"/>
                  <a:pt x="984018" y="741396"/>
                </a:cubicBezTo>
                <a:cubicBezTo>
                  <a:pt x="984018" y="741396"/>
                  <a:pt x="984018" y="741396"/>
                  <a:pt x="1007473" y="741396"/>
                </a:cubicBezTo>
                <a:cubicBezTo>
                  <a:pt x="1012254" y="741396"/>
                  <a:pt x="1016580" y="737603"/>
                  <a:pt x="1016580" y="732915"/>
                </a:cubicBezTo>
                <a:cubicBezTo>
                  <a:pt x="1016580" y="732915"/>
                  <a:pt x="1016580" y="732915"/>
                  <a:pt x="1016580" y="563034"/>
                </a:cubicBezTo>
                <a:cubicBezTo>
                  <a:pt x="1016580" y="557897"/>
                  <a:pt x="1012254" y="554101"/>
                  <a:pt x="1007473" y="554101"/>
                </a:cubicBezTo>
                <a:cubicBezTo>
                  <a:pt x="1007473" y="554101"/>
                  <a:pt x="1007473" y="554101"/>
                  <a:pt x="984018" y="554101"/>
                </a:cubicBezTo>
                <a:cubicBezTo>
                  <a:pt x="979466" y="554101"/>
                  <a:pt x="975139" y="557897"/>
                  <a:pt x="975139" y="562809"/>
                </a:cubicBezTo>
                <a:cubicBezTo>
                  <a:pt x="975139" y="562809"/>
                  <a:pt x="975139" y="562809"/>
                  <a:pt x="975139" y="659916"/>
                </a:cubicBezTo>
                <a:cubicBezTo>
                  <a:pt x="975139" y="689830"/>
                  <a:pt x="956011" y="711261"/>
                  <a:pt x="923906" y="711261"/>
                </a:cubicBezTo>
                <a:cubicBezTo>
                  <a:pt x="890892" y="711261"/>
                  <a:pt x="874041" y="690721"/>
                  <a:pt x="874041" y="659470"/>
                </a:cubicBezTo>
                <a:cubicBezTo>
                  <a:pt x="874041" y="659470"/>
                  <a:pt x="874041" y="659470"/>
                  <a:pt x="874041" y="562809"/>
                </a:cubicBezTo>
                <a:cubicBezTo>
                  <a:pt x="874041" y="557897"/>
                  <a:pt x="870170" y="554101"/>
                  <a:pt x="865389" y="554101"/>
                </a:cubicBezTo>
                <a:cubicBezTo>
                  <a:pt x="865389" y="554101"/>
                  <a:pt x="865389" y="554101"/>
                  <a:pt x="841937" y="554101"/>
                </a:cubicBezTo>
                <a:close/>
                <a:moveTo>
                  <a:pt x="1625898" y="548968"/>
                </a:moveTo>
                <a:cubicBezTo>
                  <a:pt x="1570110" y="548968"/>
                  <a:pt x="1525711" y="592053"/>
                  <a:pt x="1525711" y="647861"/>
                </a:cubicBezTo>
                <a:cubicBezTo>
                  <a:pt x="1525711" y="703893"/>
                  <a:pt x="1570110" y="746532"/>
                  <a:pt x="1625898" y="746532"/>
                </a:cubicBezTo>
                <a:cubicBezTo>
                  <a:pt x="1681683" y="746532"/>
                  <a:pt x="1726312" y="703893"/>
                  <a:pt x="1726312" y="647861"/>
                </a:cubicBezTo>
                <a:cubicBezTo>
                  <a:pt x="1726312" y="592053"/>
                  <a:pt x="1681683" y="548968"/>
                  <a:pt x="1625898" y="548968"/>
                </a:cubicBezTo>
                <a:close/>
                <a:moveTo>
                  <a:pt x="1451936" y="548743"/>
                </a:moveTo>
                <a:cubicBezTo>
                  <a:pt x="1392734" y="548743"/>
                  <a:pt x="1353346" y="591608"/>
                  <a:pt x="1353346" y="647861"/>
                </a:cubicBezTo>
                <a:cubicBezTo>
                  <a:pt x="1353346" y="703893"/>
                  <a:pt x="1392734" y="746532"/>
                  <a:pt x="1451936" y="746532"/>
                </a:cubicBezTo>
                <a:cubicBezTo>
                  <a:pt x="1475391" y="746532"/>
                  <a:pt x="1497019" y="739834"/>
                  <a:pt x="1513415" y="727779"/>
                </a:cubicBezTo>
                <a:cubicBezTo>
                  <a:pt x="1516148" y="725772"/>
                  <a:pt x="1520474" y="721085"/>
                  <a:pt x="1515235" y="714832"/>
                </a:cubicBezTo>
                <a:lnTo>
                  <a:pt x="1503398" y="700100"/>
                </a:lnTo>
                <a:cubicBezTo>
                  <a:pt x="1498613" y="693848"/>
                  <a:pt x="1493832" y="695858"/>
                  <a:pt x="1489506" y="698090"/>
                </a:cubicBezTo>
                <a:cubicBezTo>
                  <a:pt x="1479033" y="703893"/>
                  <a:pt x="1467418" y="709475"/>
                  <a:pt x="1453304" y="709475"/>
                </a:cubicBezTo>
                <a:cubicBezTo>
                  <a:pt x="1418463" y="709475"/>
                  <a:pt x="1395467" y="682462"/>
                  <a:pt x="1395467" y="647861"/>
                </a:cubicBezTo>
                <a:cubicBezTo>
                  <a:pt x="1395467" y="613038"/>
                  <a:pt x="1418463" y="585801"/>
                  <a:pt x="1453304" y="585801"/>
                </a:cubicBezTo>
                <a:cubicBezTo>
                  <a:pt x="1467418" y="585801"/>
                  <a:pt x="1479943" y="590713"/>
                  <a:pt x="1490189" y="596965"/>
                </a:cubicBezTo>
                <a:cubicBezTo>
                  <a:pt x="1494516" y="599867"/>
                  <a:pt x="1499752" y="601428"/>
                  <a:pt x="1504078" y="595401"/>
                </a:cubicBezTo>
                <a:cubicBezTo>
                  <a:pt x="1504078" y="595401"/>
                  <a:pt x="1504078" y="595401"/>
                  <a:pt x="1515235" y="580222"/>
                </a:cubicBezTo>
                <a:cubicBezTo>
                  <a:pt x="1520019" y="573525"/>
                  <a:pt x="1516148" y="569283"/>
                  <a:pt x="1513415" y="567272"/>
                </a:cubicBezTo>
                <a:cubicBezTo>
                  <a:pt x="1497019" y="555220"/>
                  <a:pt x="1475391" y="548743"/>
                  <a:pt x="1451936" y="548743"/>
                </a:cubicBezTo>
                <a:close/>
                <a:moveTo>
                  <a:pt x="1139990" y="548743"/>
                </a:moveTo>
                <a:cubicBezTo>
                  <a:pt x="1088303" y="548743"/>
                  <a:pt x="1043674" y="588927"/>
                  <a:pt x="1043674" y="647415"/>
                </a:cubicBezTo>
                <a:cubicBezTo>
                  <a:pt x="1043674" y="706794"/>
                  <a:pt x="1088303" y="746532"/>
                  <a:pt x="1139536" y="746532"/>
                </a:cubicBezTo>
                <a:cubicBezTo>
                  <a:pt x="1167317" y="746532"/>
                  <a:pt x="1190084" y="734031"/>
                  <a:pt x="1202380" y="716394"/>
                </a:cubicBezTo>
                <a:cubicBezTo>
                  <a:pt x="1202380" y="732915"/>
                  <a:pt x="1202380" y="732915"/>
                  <a:pt x="1202380" y="732915"/>
                </a:cubicBezTo>
                <a:cubicBezTo>
                  <a:pt x="1202380" y="737603"/>
                  <a:pt x="1206935" y="741396"/>
                  <a:pt x="1211487" y="741396"/>
                </a:cubicBezTo>
                <a:cubicBezTo>
                  <a:pt x="1235168" y="741396"/>
                  <a:pt x="1235168" y="741396"/>
                  <a:pt x="1235168" y="741396"/>
                </a:cubicBezTo>
                <a:cubicBezTo>
                  <a:pt x="1239949" y="741396"/>
                  <a:pt x="1243820" y="737603"/>
                  <a:pt x="1243820" y="732915"/>
                </a:cubicBezTo>
                <a:cubicBezTo>
                  <a:pt x="1243820" y="563034"/>
                  <a:pt x="1243820" y="563034"/>
                  <a:pt x="1243820" y="563034"/>
                </a:cubicBezTo>
                <a:cubicBezTo>
                  <a:pt x="1243820" y="557897"/>
                  <a:pt x="1239949" y="554101"/>
                  <a:pt x="1235168" y="554101"/>
                </a:cubicBezTo>
                <a:cubicBezTo>
                  <a:pt x="1211487" y="554101"/>
                  <a:pt x="1211487" y="554101"/>
                  <a:pt x="1211487" y="554101"/>
                </a:cubicBezTo>
                <a:cubicBezTo>
                  <a:pt x="1206935" y="554101"/>
                  <a:pt x="1202380" y="557897"/>
                  <a:pt x="1202380" y="563034"/>
                </a:cubicBezTo>
                <a:cubicBezTo>
                  <a:pt x="1202380" y="578658"/>
                  <a:pt x="1202380" y="578658"/>
                  <a:pt x="1202380" y="578658"/>
                </a:cubicBezTo>
                <a:cubicBezTo>
                  <a:pt x="1190539" y="561023"/>
                  <a:pt x="1167317" y="548743"/>
                  <a:pt x="1139990" y="548743"/>
                </a:cubicBezTo>
                <a:close/>
                <a:moveTo>
                  <a:pt x="661145" y="498739"/>
                </a:moveTo>
                <a:cubicBezTo>
                  <a:pt x="720117" y="498739"/>
                  <a:pt x="761788" y="544056"/>
                  <a:pt x="761788" y="603214"/>
                </a:cubicBezTo>
                <a:cubicBezTo>
                  <a:pt x="761788" y="637816"/>
                  <a:pt x="747670" y="667505"/>
                  <a:pt x="724444" y="686259"/>
                </a:cubicBezTo>
                <a:cubicBezTo>
                  <a:pt x="705999" y="639601"/>
                  <a:pt x="705999" y="639601"/>
                  <a:pt x="705999" y="639601"/>
                </a:cubicBezTo>
                <a:cubicBezTo>
                  <a:pt x="704406" y="635584"/>
                  <a:pt x="701218" y="632234"/>
                  <a:pt x="694159" y="632234"/>
                </a:cubicBezTo>
                <a:cubicBezTo>
                  <a:pt x="670253" y="632234"/>
                  <a:pt x="670253" y="632234"/>
                  <a:pt x="670253" y="632234"/>
                </a:cubicBezTo>
                <a:cubicBezTo>
                  <a:pt x="664332" y="632234"/>
                  <a:pt x="659551" y="636030"/>
                  <a:pt x="662284" y="643397"/>
                </a:cubicBezTo>
                <a:cubicBezTo>
                  <a:pt x="686419" y="704787"/>
                  <a:pt x="686419" y="704787"/>
                  <a:pt x="686419" y="704787"/>
                </a:cubicBezTo>
                <a:cubicBezTo>
                  <a:pt x="678451" y="706794"/>
                  <a:pt x="670024" y="707913"/>
                  <a:pt x="661145" y="707913"/>
                </a:cubicBezTo>
                <a:cubicBezTo>
                  <a:pt x="602169" y="707913"/>
                  <a:pt x="560502" y="662597"/>
                  <a:pt x="560502" y="603214"/>
                </a:cubicBezTo>
                <a:cubicBezTo>
                  <a:pt x="560502" y="544056"/>
                  <a:pt x="602169" y="498739"/>
                  <a:pt x="661145" y="498739"/>
                </a:cubicBezTo>
                <a:close/>
                <a:moveTo>
                  <a:pt x="1293915" y="465253"/>
                </a:moveTo>
                <a:cubicBezTo>
                  <a:pt x="1289133" y="465253"/>
                  <a:pt x="1284807" y="469495"/>
                  <a:pt x="1284807" y="474183"/>
                </a:cubicBezTo>
                <a:cubicBezTo>
                  <a:pt x="1284807" y="474183"/>
                  <a:pt x="1284807" y="474183"/>
                  <a:pt x="1284807" y="732467"/>
                </a:cubicBezTo>
                <a:cubicBezTo>
                  <a:pt x="1284807" y="737157"/>
                  <a:pt x="1289133" y="741396"/>
                  <a:pt x="1293915" y="741396"/>
                </a:cubicBezTo>
                <a:cubicBezTo>
                  <a:pt x="1293915" y="741396"/>
                  <a:pt x="1293915" y="741396"/>
                  <a:pt x="1317366" y="741396"/>
                </a:cubicBezTo>
                <a:cubicBezTo>
                  <a:pt x="1322606" y="741396"/>
                  <a:pt x="1326248" y="737157"/>
                  <a:pt x="1326248" y="732467"/>
                </a:cubicBezTo>
                <a:cubicBezTo>
                  <a:pt x="1326248" y="732467"/>
                  <a:pt x="1326248" y="732467"/>
                  <a:pt x="1326248" y="474183"/>
                </a:cubicBezTo>
                <a:cubicBezTo>
                  <a:pt x="1326248" y="469495"/>
                  <a:pt x="1322606" y="465253"/>
                  <a:pt x="1317366" y="465253"/>
                </a:cubicBezTo>
                <a:cubicBezTo>
                  <a:pt x="1317366" y="465253"/>
                  <a:pt x="1317366" y="465253"/>
                  <a:pt x="1293915" y="465253"/>
                </a:cubicBezTo>
                <a:close/>
                <a:moveTo>
                  <a:pt x="661145" y="460120"/>
                </a:moveTo>
                <a:cubicBezTo>
                  <a:pt x="580766" y="460120"/>
                  <a:pt x="515874" y="521285"/>
                  <a:pt x="515874" y="603214"/>
                </a:cubicBezTo>
                <a:cubicBezTo>
                  <a:pt x="515874" y="685143"/>
                  <a:pt x="580766" y="746532"/>
                  <a:pt x="661145" y="746532"/>
                </a:cubicBezTo>
                <a:cubicBezTo>
                  <a:pt x="674805" y="746532"/>
                  <a:pt x="688239" y="744746"/>
                  <a:pt x="700763" y="741396"/>
                </a:cubicBezTo>
                <a:cubicBezTo>
                  <a:pt x="716475" y="781134"/>
                  <a:pt x="716475" y="781134"/>
                  <a:pt x="716475" y="781134"/>
                </a:cubicBezTo>
                <a:cubicBezTo>
                  <a:pt x="718069" y="785597"/>
                  <a:pt x="721256" y="788277"/>
                  <a:pt x="727176" y="788277"/>
                </a:cubicBezTo>
                <a:cubicBezTo>
                  <a:pt x="752222" y="788277"/>
                  <a:pt x="752222" y="788277"/>
                  <a:pt x="752222" y="788277"/>
                </a:cubicBezTo>
                <a:cubicBezTo>
                  <a:pt x="758142" y="788277"/>
                  <a:pt x="762697" y="784260"/>
                  <a:pt x="759736" y="776892"/>
                </a:cubicBezTo>
                <a:cubicBezTo>
                  <a:pt x="739471" y="724656"/>
                  <a:pt x="739471" y="724656"/>
                  <a:pt x="739471" y="724656"/>
                </a:cubicBezTo>
                <a:cubicBezTo>
                  <a:pt x="779774" y="699875"/>
                  <a:pt x="806416" y="655899"/>
                  <a:pt x="806416" y="603214"/>
                </a:cubicBezTo>
                <a:cubicBezTo>
                  <a:pt x="806416" y="521285"/>
                  <a:pt x="741520" y="460120"/>
                  <a:pt x="661145" y="460120"/>
                </a:cubicBezTo>
                <a:close/>
                <a:moveTo>
                  <a:pt x="0" y="0"/>
                </a:moveTo>
                <a:lnTo>
                  <a:pt x="12192000" y="0"/>
                </a:lnTo>
                <a:lnTo>
                  <a:pt x="12192000" y="6858000"/>
                </a:lnTo>
                <a:lnTo>
                  <a:pt x="0" y="6858000"/>
                </a:lnTo>
                <a:close/>
              </a:path>
            </a:pathLst>
          </a:custGeom>
          <a:noFill/>
        </p:spPr>
        <p:txBody>
          <a:bodyPr wrap="square" lIns="503998" tIns="5040000" rIns="0" anchor="t">
            <a:noAutofit/>
          </a:bodyPr>
          <a:lstStyle>
            <a:lvl1pPr marL="0" indent="0">
              <a:buNone/>
              <a:defRPr sz="3000"/>
            </a:lvl1pPr>
          </a:lstStyle>
          <a:p>
            <a:r>
              <a:rPr lang="en-US"/>
              <a:t>Drag and drop an image onto the slide to insert photo</a:t>
            </a:r>
          </a:p>
        </p:txBody>
      </p:sp>
      <p:sp>
        <p:nvSpPr>
          <p:cNvPr id="46" name="Text Placeholder 45">
            <a:extLst>
              <a:ext uri="{FF2B5EF4-FFF2-40B4-BE49-F238E27FC236}">
                <a16:creationId xmlns:a16="http://schemas.microsoft.com/office/drawing/2014/main" id="{02D7560F-611C-07BA-46B4-6DC5FA90447C}"/>
              </a:ext>
            </a:extLst>
          </p:cNvPr>
          <p:cNvSpPr>
            <a:spLocks noGrp="1"/>
          </p:cNvSpPr>
          <p:nvPr>
            <p:ph type="body" sz="quarter" idx="14"/>
          </p:nvPr>
        </p:nvSpPr>
        <p:spPr>
          <a:xfrm>
            <a:off x="0" y="0"/>
            <a:ext cx="12192000" cy="6858000"/>
          </a:xfrm>
          <a:custGeom>
            <a:avLst/>
            <a:gdLst>
              <a:gd name="connsiteX0" fmla="*/ 1625898 w 12192000"/>
              <a:gd name="connsiteY0" fmla="*/ 586917 h 6858000"/>
              <a:gd name="connsiteX1" fmla="*/ 1684416 w 12192000"/>
              <a:gd name="connsiteY1" fmla="*/ 647861 h 6858000"/>
              <a:gd name="connsiteX2" fmla="*/ 1625898 w 12192000"/>
              <a:gd name="connsiteY2" fmla="*/ 708580 h 6858000"/>
              <a:gd name="connsiteX3" fmla="*/ 1567381 w 12192000"/>
              <a:gd name="connsiteY3" fmla="*/ 647861 h 6858000"/>
              <a:gd name="connsiteX4" fmla="*/ 1625898 w 12192000"/>
              <a:gd name="connsiteY4" fmla="*/ 586917 h 6858000"/>
              <a:gd name="connsiteX5" fmla="*/ 1144317 w 12192000"/>
              <a:gd name="connsiteY5" fmla="*/ 586917 h 6858000"/>
              <a:gd name="connsiteX6" fmla="*/ 1202834 w 12192000"/>
              <a:gd name="connsiteY6" fmla="*/ 647861 h 6858000"/>
              <a:gd name="connsiteX7" fmla="*/ 1144317 w 12192000"/>
              <a:gd name="connsiteY7" fmla="*/ 709029 h 6858000"/>
              <a:gd name="connsiteX8" fmla="*/ 1085799 w 12192000"/>
              <a:gd name="connsiteY8" fmla="*/ 647861 h 6858000"/>
              <a:gd name="connsiteX9" fmla="*/ 1144317 w 12192000"/>
              <a:gd name="connsiteY9" fmla="*/ 586917 h 6858000"/>
              <a:gd name="connsiteX10" fmla="*/ 1801451 w 12192000"/>
              <a:gd name="connsiteY10" fmla="*/ 554101 h 6858000"/>
              <a:gd name="connsiteX11" fmla="*/ 1790979 w 12192000"/>
              <a:gd name="connsiteY11" fmla="*/ 561469 h 6858000"/>
              <a:gd name="connsiteX12" fmla="*/ 1724489 w 12192000"/>
              <a:gd name="connsiteY12" fmla="*/ 732021 h 6858000"/>
              <a:gd name="connsiteX13" fmla="*/ 1730867 w 12192000"/>
              <a:gd name="connsiteY13" fmla="*/ 741396 h 6858000"/>
              <a:gd name="connsiteX14" fmla="*/ 1756367 w 12192000"/>
              <a:gd name="connsiteY14" fmla="*/ 741396 h 6858000"/>
              <a:gd name="connsiteX15" fmla="*/ 1766843 w 12192000"/>
              <a:gd name="connsiteY15" fmla="*/ 734477 h 6858000"/>
              <a:gd name="connsiteX16" fmla="*/ 1815798 w 12192000"/>
              <a:gd name="connsiteY16" fmla="*/ 605670 h 6858000"/>
              <a:gd name="connsiteX17" fmla="*/ 1864753 w 12192000"/>
              <a:gd name="connsiteY17" fmla="*/ 734477 h 6858000"/>
              <a:gd name="connsiteX18" fmla="*/ 1874996 w 12192000"/>
              <a:gd name="connsiteY18" fmla="*/ 741396 h 6858000"/>
              <a:gd name="connsiteX19" fmla="*/ 1898451 w 12192000"/>
              <a:gd name="connsiteY19" fmla="*/ 741396 h 6858000"/>
              <a:gd name="connsiteX20" fmla="*/ 1908924 w 12192000"/>
              <a:gd name="connsiteY20" fmla="*/ 734477 h 6858000"/>
              <a:gd name="connsiteX21" fmla="*/ 1959018 w 12192000"/>
              <a:gd name="connsiteY21" fmla="*/ 605670 h 6858000"/>
              <a:gd name="connsiteX22" fmla="*/ 2007518 w 12192000"/>
              <a:gd name="connsiteY22" fmla="*/ 734477 h 6858000"/>
              <a:gd name="connsiteX23" fmla="*/ 2017993 w 12192000"/>
              <a:gd name="connsiteY23" fmla="*/ 741396 h 6858000"/>
              <a:gd name="connsiteX24" fmla="*/ 2042584 w 12192000"/>
              <a:gd name="connsiteY24" fmla="*/ 741396 h 6858000"/>
              <a:gd name="connsiteX25" fmla="*/ 2053056 w 12192000"/>
              <a:gd name="connsiteY25" fmla="*/ 734477 h 6858000"/>
              <a:gd name="connsiteX26" fmla="*/ 2102011 w 12192000"/>
              <a:gd name="connsiteY26" fmla="*/ 605670 h 6858000"/>
              <a:gd name="connsiteX27" fmla="*/ 2151650 w 12192000"/>
              <a:gd name="connsiteY27" fmla="*/ 734477 h 6858000"/>
              <a:gd name="connsiteX28" fmla="*/ 2162126 w 12192000"/>
              <a:gd name="connsiteY28" fmla="*/ 741396 h 6858000"/>
              <a:gd name="connsiteX29" fmla="*/ 2185577 w 12192000"/>
              <a:gd name="connsiteY29" fmla="*/ 741396 h 6858000"/>
              <a:gd name="connsiteX30" fmla="*/ 2195824 w 12192000"/>
              <a:gd name="connsiteY30" fmla="*/ 734477 h 6858000"/>
              <a:gd name="connsiteX31" fmla="*/ 2245234 w 12192000"/>
              <a:gd name="connsiteY31" fmla="*/ 606340 h 6858000"/>
              <a:gd name="connsiteX32" fmla="*/ 2293734 w 12192000"/>
              <a:gd name="connsiteY32" fmla="*/ 734477 h 6858000"/>
              <a:gd name="connsiteX33" fmla="*/ 2304206 w 12192000"/>
              <a:gd name="connsiteY33" fmla="*/ 741396 h 6858000"/>
              <a:gd name="connsiteX34" fmla="*/ 2330394 w 12192000"/>
              <a:gd name="connsiteY34" fmla="*/ 741396 h 6858000"/>
              <a:gd name="connsiteX35" fmla="*/ 2336769 w 12192000"/>
              <a:gd name="connsiteY35" fmla="*/ 732021 h 6858000"/>
              <a:gd name="connsiteX36" fmla="*/ 2270279 w 12192000"/>
              <a:gd name="connsiteY36" fmla="*/ 561469 h 6858000"/>
              <a:gd name="connsiteX37" fmla="*/ 2260033 w 12192000"/>
              <a:gd name="connsiteY37" fmla="*/ 554101 h 6858000"/>
              <a:gd name="connsiteX38" fmla="*/ 2231345 w 12192000"/>
              <a:gd name="connsiteY38" fmla="*/ 554101 h 6858000"/>
              <a:gd name="connsiteX39" fmla="*/ 2220869 w 12192000"/>
              <a:gd name="connsiteY39" fmla="*/ 561469 h 6858000"/>
              <a:gd name="connsiteX40" fmla="*/ 2174421 w 12192000"/>
              <a:gd name="connsiteY40" fmla="*/ 686034 h 6858000"/>
              <a:gd name="connsiteX41" fmla="*/ 2126605 w 12192000"/>
              <a:gd name="connsiteY41" fmla="*/ 561469 h 6858000"/>
              <a:gd name="connsiteX42" fmla="*/ 2116358 w 12192000"/>
              <a:gd name="connsiteY42" fmla="*/ 554101 h 6858000"/>
              <a:gd name="connsiteX43" fmla="*/ 2087896 w 12192000"/>
              <a:gd name="connsiteY43" fmla="*/ 554101 h 6858000"/>
              <a:gd name="connsiteX44" fmla="*/ 2077650 w 12192000"/>
              <a:gd name="connsiteY44" fmla="*/ 561469 h 6858000"/>
              <a:gd name="connsiteX45" fmla="*/ 2030743 w 12192000"/>
              <a:gd name="connsiteY45" fmla="*/ 686034 h 6858000"/>
              <a:gd name="connsiteX46" fmla="*/ 1983608 w 12192000"/>
              <a:gd name="connsiteY46" fmla="*/ 561469 h 6858000"/>
              <a:gd name="connsiteX47" fmla="*/ 1973365 w 12192000"/>
              <a:gd name="connsiteY47" fmla="*/ 554101 h 6858000"/>
              <a:gd name="connsiteX48" fmla="*/ 1945128 w 12192000"/>
              <a:gd name="connsiteY48" fmla="*/ 554101 h 6858000"/>
              <a:gd name="connsiteX49" fmla="*/ 1934656 w 12192000"/>
              <a:gd name="connsiteY49" fmla="*/ 561469 h 6858000"/>
              <a:gd name="connsiteX50" fmla="*/ 1887295 w 12192000"/>
              <a:gd name="connsiteY50" fmla="*/ 686034 h 6858000"/>
              <a:gd name="connsiteX51" fmla="*/ 1840389 w 12192000"/>
              <a:gd name="connsiteY51" fmla="*/ 561469 h 6858000"/>
              <a:gd name="connsiteX52" fmla="*/ 1830142 w 12192000"/>
              <a:gd name="connsiteY52" fmla="*/ 554101 h 6858000"/>
              <a:gd name="connsiteX53" fmla="*/ 1801451 w 12192000"/>
              <a:gd name="connsiteY53" fmla="*/ 554101 h 6858000"/>
              <a:gd name="connsiteX54" fmla="*/ 841937 w 12192000"/>
              <a:gd name="connsiteY54" fmla="*/ 554101 h 6858000"/>
              <a:gd name="connsiteX55" fmla="*/ 832600 w 12192000"/>
              <a:gd name="connsiteY55" fmla="*/ 562809 h 6858000"/>
              <a:gd name="connsiteX56" fmla="*/ 832600 w 12192000"/>
              <a:gd name="connsiteY56" fmla="*/ 666168 h 6858000"/>
              <a:gd name="connsiteX57" fmla="*/ 913205 w 12192000"/>
              <a:gd name="connsiteY57" fmla="*/ 746532 h 6858000"/>
              <a:gd name="connsiteX58" fmla="*/ 975139 w 12192000"/>
              <a:gd name="connsiteY58" fmla="*/ 717513 h 6858000"/>
              <a:gd name="connsiteX59" fmla="*/ 975139 w 12192000"/>
              <a:gd name="connsiteY59" fmla="*/ 733136 h 6858000"/>
              <a:gd name="connsiteX60" fmla="*/ 984018 w 12192000"/>
              <a:gd name="connsiteY60" fmla="*/ 741396 h 6858000"/>
              <a:gd name="connsiteX61" fmla="*/ 1007473 w 12192000"/>
              <a:gd name="connsiteY61" fmla="*/ 741396 h 6858000"/>
              <a:gd name="connsiteX62" fmla="*/ 1016580 w 12192000"/>
              <a:gd name="connsiteY62" fmla="*/ 732915 h 6858000"/>
              <a:gd name="connsiteX63" fmla="*/ 1016580 w 12192000"/>
              <a:gd name="connsiteY63" fmla="*/ 563034 h 6858000"/>
              <a:gd name="connsiteX64" fmla="*/ 1007473 w 12192000"/>
              <a:gd name="connsiteY64" fmla="*/ 554101 h 6858000"/>
              <a:gd name="connsiteX65" fmla="*/ 984018 w 12192000"/>
              <a:gd name="connsiteY65" fmla="*/ 554101 h 6858000"/>
              <a:gd name="connsiteX66" fmla="*/ 975139 w 12192000"/>
              <a:gd name="connsiteY66" fmla="*/ 562809 h 6858000"/>
              <a:gd name="connsiteX67" fmla="*/ 975139 w 12192000"/>
              <a:gd name="connsiteY67" fmla="*/ 659916 h 6858000"/>
              <a:gd name="connsiteX68" fmla="*/ 923906 w 12192000"/>
              <a:gd name="connsiteY68" fmla="*/ 711261 h 6858000"/>
              <a:gd name="connsiteX69" fmla="*/ 874041 w 12192000"/>
              <a:gd name="connsiteY69" fmla="*/ 659470 h 6858000"/>
              <a:gd name="connsiteX70" fmla="*/ 874041 w 12192000"/>
              <a:gd name="connsiteY70" fmla="*/ 562809 h 6858000"/>
              <a:gd name="connsiteX71" fmla="*/ 865389 w 12192000"/>
              <a:gd name="connsiteY71" fmla="*/ 554101 h 6858000"/>
              <a:gd name="connsiteX72" fmla="*/ 841937 w 12192000"/>
              <a:gd name="connsiteY72" fmla="*/ 554101 h 6858000"/>
              <a:gd name="connsiteX73" fmla="*/ 1625898 w 12192000"/>
              <a:gd name="connsiteY73" fmla="*/ 548968 h 6858000"/>
              <a:gd name="connsiteX74" fmla="*/ 1525711 w 12192000"/>
              <a:gd name="connsiteY74" fmla="*/ 647861 h 6858000"/>
              <a:gd name="connsiteX75" fmla="*/ 1625898 w 12192000"/>
              <a:gd name="connsiteY75" fmla="*/ 746532 h 6858000"/>
              <a:gd name="connsiteX76" fmla="*/ 1726312 w 12192000"/>
              <a:gd name="connsiteY76" fmla="*/ 647861 h 6858000"/>
              <a:gd name="connsiteX77" fmla="*/ 1625898 w 12192000"/>
              <a:gd name="connsiteY77" fmla="*/ 548968 h 6858000"/>
              <a:gd name="connsiteX78" fmla="*/ 1451936 w 12192000"/>
              <a:gd name="connsiteY78" fmla="*/ 548743 h 6858000"/>
              <a:gd name="connsiteX79" fmla="*/ 1353346 w 12192000"/>
              <a:gd name="connsiteY79" fmla="*/ 647861 h 6858000"/>
              <a:gd name="connsiteX80" fmla="*/ 1451936 w 12192000"/>
              <a:gd name="connsiteY80" fmla="*/ 746532 h 6858000"/>
              <a:gd name="connsiteX81" fmla="*/ 1513415 w 12192000"/>
              <a:gd name="connsiteY81" fmla="*/ 727779 h 6858000"/>
              <a:gd name="connsiteX82" fmla="*/ 1515235 w 12192000"/>
              <a:gd name="connsiteY82" fmla="*/ 714832 h 6858000"/>
              <a:gd name="connsiteX83" fmla="*/ 1503398 w 12192000"/>
              <a:gd name="connsiteY83" fmla="*/ 700100 h 6858000"/>
              <a:gd name="connsiteX84" fmla="*/ 1489506 w 12192000"/>
              <a:gd name="connsiteY84" fmla="*/ 698090 h 6858000"/>
              <a:gd name="connsiteX85" fmla="*/ 1453304 w 12192000"/>
              <a:gd name="connsiteY85" fmla="*/ 709475 h 6858000"/>
              <a:gd name="connsiteX86" fmla="*/ 1395467 w 12192000"/>
              <a:gd name="connsiteY86" fmla="*/ 647861 h 6858000"/>
              <a:gd name="connsiteX87" fmla="*/ 1453304 w 12192000"/>
              <a:gd name="connsiteY87" fmla="*/ 585801 h 6858000"/>
              <a:gd name="connsiteX88" fmla="*/ 1490189 w 12192000"/>
              <a:gd name="connsiteY88" fmla="*/ 596965 h 6858000"/>
              <a:gd name="connsiteX89" fmla="*/ 1504078 w 12192000"/>
              <a:gd name="connsiteY89" fmla="*/ 595401 h 6858000"/>
              <a:gd name="connsiteX90" fmla="*/ 1515235 w 12192000"/>
              <a:gd name="connsiteY90" fmla="*/ 580222 h 6858000"/>
              <a:gd name="connsiteX91" fmla="*/ 1513415 w 12192000"/>
              <a:gd name="connsiteY91" fmla="*/ 567272 h 6858000"/>
              <a:gd name="connsiteX92" fmla="*/ 1451936 w 12192000"/>
              <a:gd name="connsiteY92" fmla="*/ 548743 h 6858000"/>
              <a:gd name="connsiteX93" fmla="*/ 1139990 w 12192000"/>
              <a:gd name="connsiteY93" fmla="*/ 548743 h 6858000"/>
              <a:gd name="connsiteX94" fmla="*/ 1043674 w 12192000"/>
              <a:gd name="connsiteY94" fmla="*/ 647415 h 6858000"/>
              <a:gd name="connsiteX95" fmla="*/ 1139536 w 12192000"/>
              <a:gd name="connsiteY95" fmla="*/ 746532 h 6858000"/>
              <a:gd name="connsiteX96" fmla="*/ 1202380 w 12192000"/>
              <a:gd name="connsiteY96" fmla="*/ 716394 h 6858000"/>
              <a:gd name="connsiteX97" fmla="*/ 1202380 w 12192000"/>
              <a:gd name="connsiteY97" fmla="*/ 732915 h 6858000"/>
              <a:gd name="connsiteX98" fmla="*/ 1211487 w 12192000"/>
              <a:gd name="connsiteY98" fmla="*/ 741396 h 6858000"/>
              <a:gd name="connsiteX99" fmla="*/ 1235168 w 12192000"/>
              <a:gd name="connsiteY99" fmla="*/ 741396 h 6858000"/>
              <a:gd name="connsiteX100" fmla="*/ 1243820 w 12192000"/>
              <a:gd name="connsiteY100" fmla="*/ 732915 h 6858000"/>
              <a:gd name="connsiteX101" fmla="*/ 1243820 w 12192000"/>
              <a:gd name="connsiteY101" fmla="*/ 563034 h 6858000"/>
              <a:gd name="connsiteX102" fmla="*/ 1235168 w 12192000"/>
              <a:gd name="connsiteY102" fmla="*/ 554101 h 6858000"/>
              <a:gd name="connsiteX103" fmla="*/ 1211487 w 12192000"/>
              <a:gd name="connsiteY103" fmla="*/ 554101 h 6858000"/>
              <a:gd name="connsiteX104" fmla="*/ 1202380 w 12192000"/>
              <a:gd name="connsiteY104" fmla="*/ 563034 h 6858000"/>
              <a:gd name="connsiteX105" fmla="*/ 1202380 w 12192000"/>
              <a:gd name="connsiteY105" fmla="*/ 578658 h 6858000"/>
              <a:gd name="connsiteX106" fmla="*/ 1139990 w 12192000"/>
              <a:gd name="connsiteY106" fmla="*/ 548743 h 6858000"/>
              <a:gd name="connsiteX107" fmla="*/ 661145 w 12192000"/>
              <a:gd name="connsiteY107" fmla="*/ 498739 h 6858000"/>
              <a:gd name="connsiteX108" fmla="*/ 761788 w 12192000"/>
              <a:gd name="connsiteY108" fmla="*/ 603214 h 6858000"/>
              <a:gd name="connsiteX109" fmla="*/ 724444 w 12192000"/>
              <a:gd name="connsiteY109" fmla="*/ 686259 h 6858000"/>
              <a:gd name="connsiteX110" fmla="*/ 705999 w 12192000"/>
              <a:gd name="connsiteY110" fmla="*/ 639601 h 6858000"/>
              <a:gd name="connsiteX111" fmla="*/ 694159 w 12192000"/>
              <a:gd name="connsiteY111" fmla="*/ 632234 h 6858000"/>
              <a:gd name="connsiteX112" fmla="*/ 670253 w 12192000"/>
              <a:gd name="connsiteY112" fmla="*/ 632234 h 6858000"/>
              <a:gd name="connsiteX113" fmla="*/ 662284 w 12192000"/>
              <a:gd name="connsiteY113" fmla="*/ 643397 h 6858000"/>
              <a:gd name="connsiteX114" fmla="*/ 686419 w 12192000"/>
              <a:gd name="connsiteY114" fmla="*/ 704787 h 6858000"/>
              <a:gd name="connsiteX115" fmla="*/ 661145 w 12192000"/>
              <a:gd name="connsiteY115" fmla="*/ 707913 h 6858000"/>
              <a:gd name="connsiteX116" fmla="*/ 560502 w 12192000"/>
              <a:gd name="connsiteY116" fmla="*/ 603214 h 6858000"/>
              <a:gd name="connsiteX117" fmla="*/ 661145 w 12192000"/>
              <a:gd name="connsiteY117" fmla="*/ 498739 h 6858000"/>
              <a:gd name="connsiteX118" fmla="*/ 1293915 w 12192000"/>
              <a:gd name="connsiteY118" fmla="*/ 465253 h 6858000"/>
              <a:gd name="connsiteX119" fmla="*/ 1284807 w 12192000"/>
              <a:gd name="connsiteY119" fmla="*/ 474183 h 6858000"/>
              <a:gd name="connsiteX120" fmla="*/ 1284807 w 12192000"/>
              <a:gd name="connsiteY120" fmla="*/ 732467 h 6858000"/>
              <a:gd name="connsiteX121" fmla="*/ 1293915 w 12192000"/>
              <a:gd name="connsiteY121" fmla="*/ 741396 h 6858000"/>
              <a:gd name="connsiteX122" fmla="*/ 1317366 w 12192000"/>
              <a:gd name="connsiteY122" fmla="*/ 741396 h 6858000"/>
              <a:gd name="connsiteX123" fmla="*/ 1326248 w 12192000"/>
              <a:gd name="connsiteY123" fmla="*/ 732467 h 6858000"/>
              <a:gd name="connsiteX124" fmla="*/ 1326248 w 12192000"/>
              <a:gd name="connsiteY124" fmla="*/ 474183 h 6858000"/>
              <a:gd name="connsiteX125" fmla="*/ 1317366 w 12192000"/>
              <a:gd name="connsiteY125" fmla="*/ 465253 h 6858000"/>
              <a:gd name="connsiteX126" fmla="*/ 1293915 w 12192000"/>
              <a:gd name="connsiteY126" fmla="*/ 465253 h 6858000"/>
              <a:gd name="connsiteX127" fmla="*/ 661145 w 12192000"/>
              <a:gd name="connsiteY127" fmla="*/ 460120 h 6858000"/>
              <a:gd name="connsiteX128" fmla="*/ 515874 w 12192000"/>
              <a:gd name="connsiteY128" fmla="*/ 603214 h 6858000"/>
              <a:gd name="connsiteX129" fmla="*/ 661145 w 12192000"/>
              <a:gd name="connsiteY129" fmla="*/ 746532 h 6858000"/>
              <a:gd name="connsiteX130" fmla="*/ 700763 w 12192000"/>
              <a:gd name="connsiteY130" fmla="*/ 741396 h 6858000"/>
              <a:gd name="connsiteX131" fmla="*/ 716475 w 12192000"/>
              <a:gd name="connsiteY131" fmla="*/ 781134 h 6858000"/>
              <a:gd name="connsiteX132" fmla="*/ 727176 w 12192000"/>
              <a:gd name="connsiteY132" fmla="*/ 788277 h 6858000"/>
              <a:gd name="connsiteX133" fmla="*/ 752222 w 12192000"/>
              <a:gd name="connsiteY133" fmla="*/ 788277 h 6858000"/>
              <a:gd name="connsiteX134" fmla="*/ 759736 w 12192000"/>
              <a:gd name="connsiteY134" fmla="*/ 776892 h 6858000"/>
              <a:gd name="connsiteX135" fmla="*/ 739471 w 12192000"/>
              <a:gd name="connsiteY135" fmla="*/ 724656 h 6858000"/>
              <a:gd name="connsiteX136" fmla="*/ 806416 w 12192000"/>
              <a:gd name="connsiteY136" fmla="*/ 603214 h 6858000"/>
              <a:gd name="connsiteX137" fmla="*/ 661145 w 12192000"/>
              <a:gd name="connsiteY137" fmla="*/ 460120 h 6858000"/>
              <a:gd name="connsiteX138" fmla="*/ 0 w 12192000"/>
              <a:gd name="connsiteY138" fmla="*/ 0 h 6858000"/>
              <a:gd name="connsiteX139" fmla="*/ 12192000 w 12192000"/>
              <a:gd name="connsiteY139" fmla="*/ 0 h 6858000"/>
              <a:gd name="connsiteX140" fmla="*/ 12192000 w 12192000"/>
              <a:gd name="connsiteY140" fmla="*/ 6858000 h 6858000"/>
              <a:gd name="connsiteX141" fmla="*/ 0 w 12192000"/>
              <a:gd name="connsiteY1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6858000">
                <a:moveTo>
                  <a:pt x="1625898" y="586917"/>
                </a:moveTo>
                <a:cubicBezTo>
                  <a:pt x="1660280" y="586917"/>
                  <a:pt x="1684416" y="613484"/>
                  <a:pt x="1684416" y="647861"/>
                </a:cubicBezTo>
                <a:cubicBezTo>
                  <a:pt x="1684416" y="681792"/>
                  <a:pt x="1660280" y="708580"/>
                  <a:pt x="1625898" y="708580"/>
                </a:cubicBezTo>
                <a:cubicBezTo>
                  <a:pt x="1591742" y="708580"/>
                  <a:pt x="1567381" y="681792"/>
                  <a:pt x="1567381" y="647861"/>
                </a:cubicBezTo>
                <a:cubicBezTo>
                  <a:pt x="1567381" y="613484"/>
                  <a:pt x="1591742" y="586917"/>
                  <a:pt x="1625898" y="586917"/>
                </a:cubicBezTo>
                <a:close/>
                <a:moveTo>
                  <a:pt x="1144317" y="586917"/>
                </a:moveTo>
                <a:cubicBezTo>
                  <a:pt x="1178244" y="586917"/>
                  <a:pt x="1202834" y="613484"/>
                  <a:pt x="1202834" y="647861"/>
                </a:cubicBezTo>
                <a:cubicBezTo>
                  <a:pt x="1202834" y="681792"/>
                  <a:pt x="1178244" y="709029"/>
                  <a:pt x="1144317" y="709029"/>
                </a:cubicBezTo>
                <a:cubicBezTo>
                  <a:pt x="1110164" y="709029"/>
                  <a:pt x="1085799" y="681792"/>
                  <a:pt x="1085799" y="647861"/>
                </a:cubicBezTo>
                <a:cubicBezTo>
                  <a:pt x="1085799" y="613484"/>
                  <a:pt x="1110164" y="586917"/>
                  <a:pt x="1144317" y="586917"/>
                </a:cubicBezTo>
                <a:close/>
                <a:moveTo>
                  <a:pt x="1801451" y="554101"/>
                </a:moveTo>
                <a:cubicBezTo>
                  <a:pt x="1796669" y="554101"/>
                  <a:pt x="1793027" y="556557"/>
                  <a:pt x="1790979" y="561469"/>
                </a:cubicBezTo>
                <a:cubicBezTo>
                  <a:pt x="1790979" y="561469"/>
                  <a:pt x="1790979" y="561469"/>
                  <a:pt x="1724489" y="732021"/>
                </a:cubicBezTo>
                <a:cubicBezTo>
                  <a:pt x="1722669" y="736708"/>
                  <a:pt x="1724943" y="741396"/>
                  <a:pt x="1730867" y="741396"/>
                </a:cubicBezTo>
                <a:cubicBezTo>
                  <a:pt x="1730867" y="741396"/>
                  <a:pt x="1730867" y="741396"/>
                  <a:pt x="1756367" y="741396"/>
                </a:cubicBezTo>
                <a:cubicBezTo>
                  <a:pt x="1761149" y="741396"/>
                  <a:pt x="1765249" y="739164"/>
                  <a:pt x="1766843" y="734477"/>
                </a:cubicBezTo>
                <a:cubicBezTo>
                  <a:pt x="1766843" y="734477"/>
                  <a:pt x="1766843" y="734477"/>
                  <a:pt x="1815798" y="605670"/>
                </a:cubicBezTo>
                <a:cubicBezTo>
                  <a:pt x="1815798" y="605670"/>
                  <a:pt x="1815798" y="605670"/>
                  <a:pt x="1864753" y="734477"/>
                </a:cubicBezTo>
                <a:cubicBezTo>
                  <a:pt x="1866573" y="739389"/>
                  <a:pt x="1870215" y="741396"/>
                  <a:pt x="1874996" y="741396"/>
                </a:cubicBezTo>
                <a:cubicBezTo>
                  <a:pt x="1874996" y="741396"/>
                  <a:pt x="1874996" y="741396"/>
                  <a:pt x="1898451" y="741396"/>
                </a:cubicBezTo>
                <a:cubicBezTo>
                  <a:pt x="1903233" y="741396"/>
                  <a:pt x="1906875" y="739389"/>
                  <a:pt x="1908924" y="734477"/>
                </a:cubicBezTo>
                <a:cubicBezTo>
                  <a:pt x="1908924" y="734477"/>
                  <a:pt x="1908924" y="734477"/>
                  <a:pt x="1959018" y="605670"/>
                </a:cubicBezTo>
                <a:cubicBezTo>
                  <a:pt x="1959018" y="605670"/>
                  <a:pt x="1959018" y="605670"/>
                  <a:pt x="2007518" y="734477"/>
                </a:cubicBezTo>
                <a:cubicBezTo>
                  <a:pt x="2009566" y="739164"/>
                  <a:pt x="2013209" y="741396"/>
                  <a:pt x="2017993" y="741396"/>
                </a:cubicBezTo>
                <a:cubicBezTo>
                  <a:pt x="2017993" y="741396"/>
                  <a:pt x="2017993" y="741396"/>
                  <a:pt x="2042584" y="741396"/>
                </a:cubicBezTo>
                <a:cubicBezTo>
                  <a:pt x="2047365" y="741396"/>
                  <a:pt x="2051007" y="739164"/>
                  <a:pt x="2053056" y="734477"/>
                </a:cubicBezTo>
                <a:cubicBezTo>
                  <a:pt x="2053056" y="734477"/>
                  <a:pt x="2053056" y="734477"/>
                  <a:pt x="2102011" y="605670"/>
                </a:cubicBezTo>
                <a:cubicBezTo>
                  <a:pt x="2102011" y="605670"/>
                  <a:pt x="2102011" y="605670"/>
                  <a:pt x="2151650" y="734477"/>
                </a:cubicBezTo>
                <a:cubicBezTo>
                  <a:pt x="2153699" y="739389"/>
                  <a:pt x="2157341" y="741396"/>
                  <a:pt x="2162126" y="741396"/>
                </a:cubicBezTo>
                <a:cubicBezTo>
                  <a:pt x="2162126" y="741396"/>
                  <a:pt x="2162126" y="741396"/>
                  <a:pt x="2185577" y="741396"/>
                </a:cubicBezTo>
                <a:cubicBezTo>
                  <a:pt x="2190359" y="741396"/>
                  <a:pt x="2193775" y="739389"/>
                  <a:pt x="2195824" y="734477"/>
                </a:cubicBezTo>
                <a:cubicBezTo>
                  <a:pt x="2195824" y="734477"/>
                  <a:pt x="2195824" y="734477"/>
                  <a:pt x="2245234" y="606340"/>
                </a:cubicBezTo>
                <a:cubicBezTo>
                  <a:pt x="2245234" y="606340"/>
                  <a:pt x="2245234" y="606340"/>
                  <a:pt x="2293734" y="734477"/>
                </a:cubicBezTo>
                <a:cubicBezTo>
                  <a:pt x="2295328" y="739164"/>
                  <a:pt x="2299425" y="741396"/>
                  <a:pt x="2304206" y="741396"/>
                </a:cubicBezTo>
                <a:cubicBezTo>
                  <a:pt x="2304206" y="741396"/>
                  <a:pt x="2304206" y="741396"/>
                  <a:pt x="2330394" y="741396"/>
                </a:cubicBezTo>
                <a:cubicBezTo>
                  <a:pt x="2336314" y="741396"/>
                  <a:pt x="2338818" y="736708"/>
                  <a:pt x="2336769" y="732021"/>
                </a:cubicBezTo>
                <a:cubicBezTo>
                  <a:pt x="2336769" y="732021"/>
                  <a:pt x="2336769" y="732021"/>
                  <a:pt x="2270279" y="561469"/>
                </a:cubicBezTo>
                <a:cubicBezTo>
                  <a:pt x="2268230" y="556557"/>
                  <a:pt x="2264817" y="554101"/>
                  <a:pt x="2260033" y="554101"/>
                </a:cubicBezTo>
                <a:cubicBezTo>
                  <a:pt x="2260033" y="554101"/>
                  <a:pt x="2260033" y="554101"/>
                  <a:pt x="2231345" y="554101"/>
                </a:cubicBezTo>
                <a:cubicBezTo>
                  <a:pt x="2226564" y="554101"/>
                  <a:pt x="2222918" y="556557"/>
                  <a:pt x="2220869" y="561469"/>
                </a:cubicBezTo>
                <a:cubicBezTo>
                  <a:pt x="2220869" y="561469"/>
                  <a:pt x="2220869" y="561469"/>
                  <a:pt x="2174421" y="686034"/>
                </a:cubicBezTo>
                <a:cubicBezTo>
                  <a:pt x="2174421" y="686034"/>
                  <a:pt x="2174421" y="686034"/>
                  <a:pt x="2126605" y="561469"/>
                </a:cubicBezTo>
                <a:cubicBezTo>
                  <a:pt x="2124553" y="556557"/>
                  <a:pt x="2120911" y="554101"/>
                  <a:pt x="2116358" y="554101"/>
                </a:cubicBezTo>
                <a:cubicBezTo>
                  <a:pt x="2116358" y="554101"/>
                  <a:pt x="2116358" y="554101"/>
                  <a:pt x="2087896" y="554101"/>
                </a:cubicBezTo>
                <a:cubicBezTo>
                  <a:pt x="2083112" y="554101"/>
                  <a:pt x="2079699" y="556557"/>
                  <a:pt x="2077650" y="561469"/>
                </a:cubicBezTo>
                <a:cubicBezTo>
                  <a:pt x="2077650" y="561469"/>
                  <a:pt x="2077650" y="561469"/>
                  <a:pt x="2030743" y="686034"/>
                </a:cubicBezTo>
                <a:cubicBezTo>
                  <a:pt x="2030743" y="686034"/>
                  <a:pt x="2030743" y="686034"/>
                  <a:pt x="1983608" y="561469"/>
                </a:cubicBezTo>
                <a:cubicBezTo>
                  <a:pt x="1981788" y="556557"/>
                  <a:pt x="1978146" y="554101"/>
                  <a:pt x="1973365" y="554101"/>
                </a:cubicBezTo>
                <a:cubicBezTo>
                  <a:pt x="1973365" y="554101"/>
                  <a:pt x="1973365" y="554101"/>
                  <a:pt x="1945128" y="554101"/>
                </a:cubicBezTo>
                <a:cubicBezTo>
                  <a:pt x="1940347" y="554101"/>
                  <a:pt x="1936705" y="556557"/>
                  <a:pt x="1934656" y="561469"/>
                </a:cubicBezTo>
                <a:cubicBezTo>
                  <a:pt x="1934656" y="561469"/>
                  <a:pt x="1934656" y="561469"/>
                  <a:pt x="1887295" y="686034"/>
                </a:cubicBezTo>
                <a:cubicBezTo>
                  <a:pt x="1887295" y="686034"/>
                  <a:pt x="1887295" y="686034"/>
                  <a:pt x="1840389" y="561469"/>
                </a:cubicBezTo>
                <a:cubicBezTo>
                  <a:pt x="1838340" y="556557"/>
                  <a:pt x="1834923" y="554101"/>
                  <a:pt x="1830142" y="554101"/>
                </a:cubicBezTo>
                <a:cubicBezTo>
                  <a:pt x="1830142" y="554101"/>
                  <a:pt x="1830142" y="554101"/>
                  <a:pt x="1801451" y="554101"/>
                </a:cubicBezTo>
                <a:close/>
                <a:moveTo>
                  <a:pt x="841937" y="554101"/>
                </a:moveTo>
                <a:cubicBezTo>
                  <a:pt x="837152" y="554101"/>
                  <a:pt x="832600" y="557897"/>
                  <a:pt x="832600" y="562809"/>
                </a:cubicBezTo>
                <a:cubicBezTo>
                  <a:pt x="832600" y="562809"/>
                  <a:pt x="832600" y="562809"/>
                  <a:pt x="832600" y="666168"/>
                </a:cubicBezTo>
                <a:cubicBezTo>
                  <a:pt x="832600" y="714162"/>
                  <a:pt x="863340" y="746532"/>
                  <a:pt x="913205" y="746532"/>
                </a:cubicBezTo>
                <a:cubicBezTo>
                  <a:pt x="943035" y="746532"/>
                  <a:pt x="963299" y="734701"/>
                  <a:pt x="975139" y="717513"/>
                </a:cubicBezTo>
                <a:cubicBezTo>
                  <a:pt x="975139" y="717513"/>
                  <a:pt x="975139" y="717513"/>
                  <a:pt x="975139" y="733136"/>
                </a:cubicBezTo>
                <a:cubicBezTo>
                  <a:pt x="975139" y="737824"/>
                  <a:pt x="979466" y="741396"/>
                  <a:pt x="984018" y="741396"/>
                </a:cubicBezTo>
                <a:cubicBezTo>
                  <a:pt x="984018" y="741396"/>
                  <a:pt x="984018" y="741396"/>
                  <a:pt x="1007473" y="741396"/>
                </a:cubicBezTo>
                <a:cubicBezTo>
                  <a:pt x="1012254" y="741396"/>
                  <a:pt x="1016580" y="737603"/>
                  <a:pt x="1016580" y="732915"/>
                </a:cubicBezTo>
                <a:cubicBezTo>
                  <a:pt x="1016580" y="732915"/>
                  <a:pt x="1016580" y="732915"/>
                  <a:pt x="1016580" y="563034"/>
                </a:cubicBezTo>
                <a:cubicBezTo>
                  <a:pt x="1016580" y="557897"/>
                  <a:pt x="1012254" y="554101"/>
                  <a:pt x="1007473" y="554101"/>
                </a:cubicBezTo>
                <a:cubicBezTo>
                  <a:pt x="1007473" y="554101"/>
                  <a:pt x="1007473" y="554101"/>
                  <a:pt x="984018" y="554101"/>
                </a:cubicBezTo>
                <a:cubicBezTo>
                  <a:pt x="979466" y="554101"/>
                  <a:pt x="975139" y="557897"/>
                  <a:pt x="975139" y="562809"/>
                </a:cubicBezTo>
                <a:cubicBezTo>
                  <a:pt x="975139" y="562809"/>
                  <a:pt x="975139" y="562809"/>
                  <a:pt x="975139" y="659916"/>
                </a:cubicBezTo>
                <a:cubicBezTo>
                  <a:pt x="975139" y="689830"/>
                  <a:pt x="956011" y="711261"/>
                  <a:pt x="923906" y="711261"/>
                </a:cubicBezTo>
                <a:cubicBezTo>
                  <a:pt x="890892" y="711261"/>
                  <a:pt x="874041" y="690721"/>
                  <a:pt x="874041" y="659470"/>
                </a:cubicBezTo>
                <a:cubicBezTo>
                  <a:pt x="874041" y="659470"/>
                  <a:pt x="874041" y="659470"/>
                  <a:pt x="874041" y="562809"/>
                </a:cubicBezTo>
                <a:cubicBezTo>
                  <a:pt x="874041" y="557897"/>
                  <a:pt x="870170" y="554101"/>
                  <a:pt x="865389" y="554101"/>
                </a:cubicBezTo>
                <a:cubicBezTo>
                  <a:pt x="865389" y="554101"/>
                  <a:pt x="865389" y="554101"/>
                  <a:pt x="841937" y="554101"/>
                </a:cubicBezTo>
                <a:close/>
                <a:moveTo>
                  <a:pt x="1625898" y="548968"/>
                </a:moveTo>
                <a:cubicBezTo>
                  <a:pt x="1570110" y="548968"/>
                  <a:pt x="1525711" y="592053"/>
                  <a:pt x="1525711" y="647861"/>
                </a:cubicBezTo>
                <a:cubicBezTo>
                  <a:pt x="1525711" y="703893"/>
                  <a:pt x="1570110" y="746532"/>
                  <a:pt x="1625898" y="746532"/>
                </a:cubicBezTo>
                <a:cubicBezTo>
                  <a:pt x="1681683" y="746532"/>
                  <a:pt x="1726312" y="703893"/>
                  <a:pt x="1726312" y="647861"/>
                </a:cubicBezTo>
                <a:cubicBezTo>
                  <a:pt x="1726312" y="592053"/>
                  <a:pt x="1681683" y="548968"/>
                  <a:pt x="1625898" y="548968"/>
                </a:cubicBezTo>
                <a:close/>
                <a:moveTo>
                  <a:pt x="1451936" y="548743"/>
                </a:moveTo>
                <a:cubicBezTo>
                  <a:pt x="1392734" y="548743"/>
                  <a:pt x="1353346" y="591608"/>
                  <a:pt x="1353346" y="647861"/>
                </a:cubicBezTo>
                <a:cubicBezTo>
                  <a:pt x="1353346" y="703893"/>
                  <a:pt x="1392734" y="746532"/>
                  <a:pt x="1451936" y="746532"/>
                </a:cubicBezTo>
                <a:cubicBezTo>
                  <a:pt x="1475391" y="746532"/>
                  <a:pt x="1497019" y="739834"/>
                  <a:pt x="1513415" y="727779"/>
                </a:cubicBezTo>
                <a:cubicBezTo>
                  <a:pt x="1516148" y="725772"/>
                  <a:pt x="1520474" y="721085"/>
                  <a:pt x="1515235" y="714832"/>
                </a:cubicBezTo>
                <a:lnTo>
                  <a:pt x="1503398" y="700100"/>
                </a:lnTo>
                <a:cubicBezTo>
                  <a:pt x="1498613" y="693848"/>
                  <a:pt x="1493832" y="695858"/>
                  <a:pt x="1489506" y="698090"/>
                </a:cubicBezTo>
                <a:cubicBezTo>
                  <a:pt x="1479033" y="703893"/>
                  <a:pt x="1467418" y="709475"/>
                  <a:pt x="1453304" y="709475"/>
                </a:cubicBezTo>
                <a:cubicBezTo>
                  <a:pt x="1418463" y="709475"/>
                  <a:pt x="1395467" y="682462"/>
                  <a:pt x="1395467" y="647861"/>
                </a:cubicBezTo>
                <a:cubicBezTo>
                  <a:pt x="1395467" y="613038"/>
                  <a:pt x="1418463" y="585801"/>
                  <a:pt x="1453304" y="585801"/>
                </a:cubicBezTo>
                <a:cubicBezTo>
                  <a:pt x="1467418" y="585801"/>
                  <a:pt x="1479943" y="590713"/>
                  <a:pt x="1490189" y="596965"/>
                </a:cubicBezTo>
                <a:cubicBezTo>
                  <a:pt x="1494516" y="599867"/>
                  <a:pt x="1499752" y="601428"/>
                  <a:pt x="1504078" y="595401"/>
                </a:cubicBezTo>
                <a:cubicBezTo>
                  <a:pt x="1504078" y="595401"/>
                  <a:pt x="1504078" y="595401"/>
                  <a:pt x="1515235" y="580222"/>
                </a:cubicBezTo>
                <a:cubicBezTo>
                  <a:pt x="1520019" y="573525"/>
                  <a:pt x="1516148" y="569283"/>
                  <a:pt x="1513415" y="567272"/>
                </a:cubicBezTo>
                <a:cubicBezTo>
                  <a:pt x="1497019" y="555220"/>
                  <a:pt x="1475391" y="548743"/>
                  <a:pt x="1451936" y="548743"/>
                </a:cubicBezTo>
                <a:close/>
                <a:moveTo>
                  <a:pt x="1139990" y="548743"/>
                </a:moveTo>
                <a:cubicBezTo>
                  <a:pt x="1088303" y="548743"/>
                  <a:pt x="1043674" y="588927"/>
                  <a:pt x="1043674" y="647415"/>
                </a:cubicBezTo>
                <a:cubicBezTo>
                  <a:pt x="1043674" y="706794"/>
                  <a:pt x="1088303" y="746532"/>
                  <a:pt x="1139536" y="746532"/>
                </a:cubicBezTo>
                <a:cubicBezTo>
                  <a:pt x="1167317" y="746532"/>
                  <a:pt x="1190084" y="734031"/>
                  <a:pt x="1202380" y="716394"/>
                </a:cubicBezTo>
                <a:cubicBezTo>
                  <a:pt x="1202380" y="732915"/>
                  <a:pt x="1202380" y="732915"/>
                  <a:pt x="1202380" y="732915"/>
                </a:cubicBezTo>
                <a:cubicBezTo>
                  <a:pt x="1202380" y="737603"/>
                  <a:pt x="1206935" y="741396"/>
                  <a:pt x="1211487" y="741396"/>
                </a:cubicBezTo>
                <a:cubicBezTo>
                  <a:pt x="1235168" y="741396"/>
                  <a:pt x="1235168" y="741396"/>
                  <a:pt x="1235168" y="741396"/>
                </a:cubicBezTo>
                <a:cubicBezTo>
                  <a:pt x="1239949" y="741396"/>
                  <a:pt x="1243820" y="737603"/>
                  <a:pt x="1243820" y="732915"/>
                </a:cubicBezTo>
                <a:cubicBezTo>
                  <a:pt x="1243820" y="563034"/>
                  <a:pt x="1243820" y="563034"/>
                  <a:pt x="1243820" y="563034"/>
                </a:cubicBezTo>
                <a:cubicBezTo>
                  <a:pt x="1243820" y="557897"/>
                  <a:pt x="1239949" y="554101"/>
                  <a:pt x="1235168" y="554101"/>
                </a:cubicBezTo>
                <a:cubicBezTo>
                  <a:pt x="1211487" y="554101"/>
                  <a:pt x="1211487" y="554101"/>
                  <a:pt x="1211487" y="554101"/>
                </a:cubicBezTo>
                <a:cubicBezTo>
                  <a:pt x="1206935" y="554101"/>
                  <a:pt x="1202380" y="557897"/>
                  <a:pt x="1202380" y="563034"/>
                </a:cubicBezTo>
                <a:cubicBezTo>
                  <a:pt x="1202380" y="578658"/>
                  <a:pt x="1202380" y="578658"/>
                  <a:pt x="1202380" y="578658"/>
                </a:cubicBezTo>
                <a:cubicBezTo>
                  <a:pt x="1190539" y="561023"/>
                  <a:pt x="1167317" y="548743"/>
                  <a:pt x="1139990" y="548743"/>
                </a:cubicBezTo>
                <a:close/>
                <a:moveTo>
                  <a:pt x="661145" y="498739"/>
                </a:moveTo>
                <a:cubicBezTo>
                  <a:pt x="720117" y="498739"/>
                  <a:pt x="761788" y="544056"/>
                  <a:pt x="761788" y="603214"/>
                </a:cubicBezTo>
                <a:cubicBezTo>
                  <a:pt x="761788" y="637816"/>
                  <a:pt x="747670" y="667505"/>
                  <a:pt x="724444" y="686259"/>
                </a:cubicBezTo>
                <a:cubicBezTo>
                  <a:pt x="705999" y="639601"/>
                  <a:pt x="705999" y="639601"/>
                  <a:pt x="705999" y="639601"/>
                </a:cubicBezTo>
                <a:cubicBezTo>
                  <a:pt x="704406" y="635584"/>
                  <a:pt x="701218" y="632234"/>
                  <a:pt x="694159" y="632234"/>
                </a:cubicBezTo>
                <a:cubicBezTo>
                  <a:pt x="670253" y="632234"/>
                  <a:pt x="670253" y="632234"/>
                  <a:pt x="670253" y="632234"/>
                </a:cubicBezTo>
                <a:cubicBezTo>
                  <a:pt x="664332" y="632234"/>
                  <a:pt x="659551" y="636030"/>
                  <a:pt x="662284" y="643397"/>
                </a:cubicBezTo>
                <a:cubicBezTo>
                  <a:pt x="686419" y="704787"/>
                  <a:pt x="686419" y="704787"/>
                  <a:pt x="686419" y="704787"/>
                </a:cubicBezTo>
                <a:cubicBezTo>
                  <a:pt x="678451" y="706794"/>
                  <a:pt x="670024" y="707913"/>
                  <a:pt x="661145" y="707913"/>
                </a:cubicBezTo>
                <a:cubicBezTo>
                  <a:pt x="602169" y="707913"/>
                  <a:pt x="560502" y="662597"/>
                  <a:pt x="560502" y="603214"/>
                </a:cubicBezTo>
                <a:cubicBezTo>
                  <a:pt x="560502" y="544056"/>
                  <a:pt x="602169" y="498739"/>
                  <a:pt x="661145" y="498739"/>
                </a:cubicBezTo>
                <a:close/>
                <a:moveTo>
                  <a:pt x="1293915" y="465253"/>
                </a:moveTo>
                <a:cubicBezTo>
                  <a:pt x="1289133" y="465253"/>
                  <a:pt x="1284807" y="469495"/>
                  <a:pt x="1284807" y="474183"/>
                </a:cubicBezTo>
                <a:cubicBezTo>
                  <a:pt x="1284807" y="474183"/>
                  <a:pt x="1284807" y="474183"/>
                  <a:pt x="1284807" y="732467"/>
                </a:cubicBezTo>
                <a:cubicBezTo>
                  <a:pt x="1284807" y="737157"/>
                  <a:pt x="1289133" y="741396"/>
                  <a:pt x="1293915" y="741396"/>
                </a:cubicBezTo>
                <a:cubicBezTo>
                  <a:pt x="1293915" y="741396"/>
                  <a:pt x="1293915" y="741396"/>
                  <a:pt x="1317366" y="741396"/>
                </a:cubicBezTo>
                <a:cubicBezTo>
                  <a:pt x="1322606" y="741396"/>
                  <a:pt x="1326248" y="737157"/>
                  <a:pt x="1326248" y="732467"/>
                </a:cubicBezTo>
                <a:cubicBezTo>
                  <a:pt x="1326248" y="732467"/>
                  <a:pt x="1326248" y="732467"/>
                  <a:pt x="1326248" y="474183"/>
                </a:cubicBezTo>
                <a:cubicBezTo>
                  <a:pt x="1326248" y="469495"/>
                  <a:pt x="1322606" y="465253"/>
                  <a:pt x="1317366" y="465253"/>
                </a:cubicBezTo>
                <a:cubicBezTo>
                  <a:pt x="1317366" y="465253"/>
                  <a:pt x="1317366" y="465253"/>
                  <a:pt x="1293915" y="465253"/>
                </a:cubicBezTo>
                <a:close/>
                <a:moveTo>
                  <a:pt x="661145" y="460120"/>
                </a:moveTo>
                <a:cubicBezTo>
                  <a:pt x="580766" y="460120"/>
                  <a:pt x="515874" y="521285"/>
                  <a:pt x="515874" y="603214"/>
                </a:cubicBezTo>
                <a:cubicBezTo>
                  <a:pt x="515874" y="685143"/>
                  <a:pt x="580766" y="746532"/>
                  <a:pt x="661145" y="746532"/>
                </a:cubicBezTo>
                <a:cubicBezTo>
                  <a:pt x="674805" y="746532"/>
                  <a:pt x="688239" y="744746"/>
                  <a:pt x="700763" y="741396"/>
                </a:cubicBezTo>
                <a:cubicBezTo>
                  <a:pt x="716475" y="781134"/>
                  <a:pt x="716475" y="781134"/>
                  <a:pt x="716475" y="781134"/>
                </a:cubicBezTo>
                <a:cubicBezTo>
                  <a:pt x="718069" y="785597"/>
                  <a:pt x="721256" y="788277"/>
                  <a:pt x="727176" y="788277"/>
                </a:cubicBezTo>
                <a:cubicBezTo>
                  <a:pt x="752222" y="788277"/>
                  <a:pt x="752222" y="788277"/>
                  <a:pt x="752222" y="788277"/>
                </a:cubicBezTo>
                <a:cubicBezTo>
                  <a:pt x="758142" y="788277"/>
                  <a:pt x="762697" y="784260"/>
                  <a:pt x="759736" y="776892"/>
                </a:cubicBezTo>
                <a:cubicBezTo>
                  <a:pt x="739471" y="724656"/>
                  <a:pt x="739471" y="724656"/>
                  <a:pt x="739471" y="724656"/>
                </a:cubicBezTo>
                <a:cubicBezTo>
                  <a:pt x="779774" y="699875"/>
                  <a:pt x="806416" y="655899"/>
                  <a:pt x="806416" y="603214"/>
                </a:cubicBezTo>
                <a:cubicBezTo>
                  <a:pt x="806416" y="521285"/>
                  <a:pt x="741520" y="460120"/>
                  <a:pt x="661145" y="460120"/>
                </a:cubicBezTo>
                <a:close/>
                <a:moveTo>
                  <a:pt x="0" y="0"/>
                </a:moveTo>
                <a:lnTo>
                  <a:pt x="12192000" y="0"/>
                </a:lnTo>
                <a:lnTo>
                  <a:pt x="12192000" y="6858000"/>
                </a:lnTo>
                <a:lnTo>
                  <a:pt x="0" y="6858000"/>
                </a:lnTo>
                <a:close/>
              </a:path>
            </a:pathLst>
          </a:custGeom>
          <a:gradFill>
            <a:gsLst>
              <a:gs pos="39000">
                <a:srgbClr val="202B3F">
                  <a:alpha val="65483"/>
                </a:srgbClr>
              </a:gs>
              <a:gs pos="0">
                <a:srgbClr val="202B3F">
                  <a:alpha val="73000"/>
                </a:srgbClr>
              </a:gs>
              <a:gs pos="99000">
                <a:srgbClr val="202B3F">
                  <a:alpha val="0"/>
                </a:srgbClr>
              </a:gs>
            </a:gsLst>
            <a:lin ang="0" scaled="0"/>
          </a:gradFill>
        </p:spPr>
        <p:txBody>
          <a:bodyPr wrap="square" lIns="72000">
            <a:noAutofit/>
          </a:bodyPr>
          <a:lstStyle>
            <a:lvl1pPr>
              <a:defRPr>
                <a:noFill/>
              </a:defRPr>
            </a:lvl1pPr>
          </a:lstStyle>
          <a:p>
            <a:pPr lvl="0"/>
            <a:r>
              <a:rPr lang="en-US"/>
              <a:t>Click to edit Master text styles</a:t>
            </a:r>
          </a:p>
        </p:txBody>
      </p:sp>
      <p:sp>
        <p:nvSpPr>
          <p:cNvPr id="47" name="Graphic 34">
            <a:extLst>
              <a:ext uri="{FF2B5EF4-FFF2-40B4-BE49-F238E27FC236}">
                <a16:creationId xmlns:a16="http://schemas.microsoft.com/office/drawing/2014/main" id="{9B9819F6-CC6A-D170-1AD4-5296A4CE8A14}"/>
              </a:ext>
            </a:extLst>
          </p:cNvPr>
          <p:cNvSpPr>
            <a:spLocks noChangeAspect="1"/>
          </p:cNvSpPr>
          <p:nvPr userDrawn="1"/>
        </p:nvSpPr>
        <p:spPr>
          <a:xfrm>
            <a:off x="515936" y="460180"/>
            <a:ext cx="1821600" cy="328157"/>
          </a:xfrm>
          <a:custGeom>
            <a:avLst/>
            <a:gdLst>
              <a:gd name="connsiteX0" fmla="*/ 1326970 w 4917659"/>
              <a:gd name="connsiteY0" fmla="*/ 258982 h 904875"/>
              <a:gd name="connsiteX1" fmla="*/ 1351557 w 4917659"/>
              <a:gd name="connsiteY1" fmla="*/ 283613 h 904875"/>
              <a:gd name="connsiteX2" fmla="*/ 1351557 w 4917659"/>
              <a:gd name="connsiteY2" fmla="*/ 752053 h 904875"/>
              <a:gd name="connsiteX3" fmla="*/ 1326970 w 4917659"/>
              <a:gd name="connsiteY3" fmla="*/ 775437 h 904875"/>
              <a:gd name="connsiteX4" fmla="*/ 1263650 w 4917659"/>
              <a:gd name="connsiteY4" fmla="*/ 775437 h 904875"/>
              <a:gd name="connsiteX5" fmla="*/ 1239681 w 4917659"/>
              <a:gd name="connsiteY5" fmla="*/ 752662 h 904875"/>
              <a:gd name="connsiteX6" fmla="*/ 1239681 w 4917659"/>
              <a:gd name="connsiteY6" fmla="*/ 709581 h 904875"/>
              <a:gd name="connsiteX7" fmla="*/ 1072481 w 4917659"/>
              <a:gd name="connsiteY7" fmla="*/ 789600 h 904875"/>
              <a:gd name="connsiteX8" fmla="*/ 854878 w 4917659"/>
              <a:gd name="connsiteY8" fmla="*/ 568001 h 904875"/>
              <a:gd name="connsiteX9" fmla="*/ 854878 w 4917659"/>
              <a:gd name="connsiteY9" fmla="*/ 282994 h 904875"/>
              <a:gd name="connsiteX10" fmla="*/ 880084 w 4917659"/>
              <a:gd name="connsiteY10" fmla="*/ 258982 h 904875"/>
              <a:gd name="connsiteX11" fmla="*/ 943395 w 4917659"/>
              <a:gd name="connsiteY11" fmla="*/ 258982 h 904875"/>
              <a:gd name="connsiteX12" fmla="*/ 966754 w 4917659"/>
              <a:gd name="connsiteY12" fmla="*/ 282994 h 904875"/>
              <a:gd name="connsiteX13" fmla="*/ 966754 w 4917659"/>
              <a:gd name="connsiteY13" fmla="*/ 549532 h 904875"/>
              <a:gd name="connsiteX14" fmla="*/ 1101371 w 4917659"/>
              <a:gd name="connsiteY14" fmla="*/ 692341 h 904875"/>
              <a:gd name="connsiteX15" fmla="*/ 1239681 w 4917659"/>
              <a:gd name="connsiteY15" fmla="*/ 550761 h 904875"/>
              <a:gd name="connsiteX16" fmla="*/ 1239681 w 4917659"/>
              <a:gd name="connsiteY16" fmla="*/ 282994 h 904875"/>
              <a:gd name="connsiteX17" fmla="*/ 1263650 w 4917659"/>
              <a:gd name="connsiteY17" fmla="*/ 258982 h 904875"/>
              <a:gd name="connsiteX18" fmla="*/ 1326970 w 4917659"/>
              <a:gd name="connsiteY18" fmla="*/ 258982 h 904875"/>
              <a:gd name="connsiteX19" fmla="*/ 392011 w 4917659"/>
              <a:gd name="connsiteY19" fmla="*/ -165 h 904875"/>
              <a:gd name="connsiteX20" fmla="*/ -169 w 4917659"/>
              <a:gd name="connsiteY20" fmla="*/ 394408 h 904875"/>
              <a:gd name="connsiteX21" fmla="*/ 392011 w 4917659"/>
              <a:gd name="connsiteY21" fmla="*/ 789600 h 904875"/>
              <a:gd name="connsiteX22" fmla="*/ 498966 w 4917659"/>
              <a:gd name="connsiteY22" fmla="*/ 775437 h 904875"/>
              <a:gd name="connsiteX23" fmla="*/ 541382 w 4917659"/>
              <a:gd name="connsiteY23" fmla="*/ 885012 h 904875"/>
              <a:gd name="connsiteX24" fmla="*/ 570272 w 4917659"/>
              <a:gd name="connsiteY24" fmla="*/ 904710 h 904875"/>
              <a:gd name="connsiteX25" fmla="*/ 637885 w 4917659"/>
              <a:gd name="connsiteY25" fmla="*/ 904710 h 904875"/>
              <a:gd name="connsiteX26" fmla="*/ 658170 w 4917659"/>
              <a:gd name="connsiteY26" fmla="*/ 873316 h 904875"/>
              <a:gd name="connsiteX27" fmla="*/ 603464 w 4917659"/>
              <a:gd name="connsiteY27" fmla="*/ 729279 h 904875"/>
              <a:gd name="connsiteX28" fmla="*/ 784191 w 4917659"/>
              <a:gd name="connsiteY28" fmla="*/ 394408 h 904875"/>
              <a:gd name="connsiteX29" fmla="*/ 392011 w 4917659"/>
              <a:gd name="connsiteY29" fmla="*/ -165 h 904875"/>
              <a:gd name="connsiteX30" fmla="*/ 562895 w 4917659"/>
              <a:gd name="connsiteY30" fmla="*/ 623399 h 904875"/>
              <a:gd name="connsiteX31" fmla="*/ 513101 w 4917659"/>
              <a:gd name="connsiteY31" fmla="*/ 494744 h 904875"/>
              <a:gd name="connsiteX32" fmla="*/ 481137 w 4917659"/>
              <a:gd name="connsiteY32" fmla="*/ 474428 h 904875"/>
              <a:gd name="connsiteX33" fmla="*/ 416598 w 4917659"/>
              <a:gd name="connsiteY33" fmla="*/ 474428 h 904875"/>
              <a:gd name="connsiteX34" fmla="*/ 395085 w 4917659"/>
              <a:gd name="connsiteY34" fmla="*/ 505212 h 904875"/>
              <a:gd name="connsiteX35" fmla="*/ 460243 w 4917659"/>
              <a:gd name="connsiteY35" fmla="*/ 674491 h 904875"/>
              <a:gd name="connsiteX36" fmla="*/ 392011 w 4917659"/>
              <a:gd name="connsiteY36" fmla="*/ 683111 h 904875"/>
              <a:gd name="connsiteX37" fmla="*/ 120312 w 4917659"/>
              <a:gd name="connsiteY37" fmla="*/ 394408 h 904875"/>
              <a:gd name="connsiteX38" fmla="*/ 392011 w 4917659"/>
              <a:gd name="connsiteY38" fmla="*/ 106324 h 904875"/>
              <a:gd name="connsiteX39" fmla="*/ 663710 w 4917659"/>
              <a:gd name="connsiteY39" fmla="*/ 394408 h 904875"/>
              <a:gd name="connsiteX40" fmla="*/ 562895 w 4917659"/>
              <a:gd name="connsiteY40" fmla="*/ 623399 h 904875"/>
              <a:gd name="connsiteX41" fmla="*/ 4915587 w 4917659"/>
              <a:gd name="connsiteY41" fmla="*/ 749586 h 904875"/>
              <a:gd name="connsiteX42" fmla="*/ 4898377 w 4917659"/>
              <a:gd name="connsiteY42" fmla="*/ 775437 h 904875"/>
              <a:gd name="connsiteX43" fmla="*/ 4827680 w 4917659"/>
              <a:gd name="connsiteY43" fmla="*/ 775437 h 904875"/>
              <a:gd name="connsiteX44" fmla="*/ 4799409 w 4917659"/>
              <a:gd name="connsiteY44" fmla="*/ 756358 h 904875"/>
              <a:gd name="connsiteX45" fmla="*/ 4668476 w 4917659"/>
              <a:gd name="connsiteY45" fmla="*/ 403028 h 904875"/>
              <a:gd name="connsiteX46" fmla="*/ 4535087 w 4917659"/>
              <a:gd name="connsiteY46" fmla="*/ 756358 h 904875"/>
              <a:gd name="connsiteX47" fmla="*/ 4507425 w 4917659"/>
              <a:gd name="connsiteY47" fmla="*/ 775437 h 904875"/>
              <a:gd name="connsiteX48" fmla="*/ 4444114 w 4917659"/>
              <a:gd name="connsiteY48" fmla="*/ 775437 h 904875"/>
              <a:gd name="connsiteX49" fmla="*/ 4415834 w 4917659"/>
              <a:gd name="connsiteY49" fmla="*/ 756358 h 904875"/>
              <a:gd name="connsiteX50" fmla="*/ 4281827 w 4917659"/>
              <a:gd name="connsiteY50" fmla="*/ 401180 h 904875"/>
              <a:gd name="connsiteX51" fmla="*/ 4149665 w 4917659"/>
              <a:gd name="connsiteY51" fmla="*/ 756358 h 904875"/>
              <a:gd name="connsiteX52" fmla="*/ 4121394 w 4917659"/>
              <a:gd name="connsiteY52" fmla="*/ 775437 h 904875"/>
              <a:gd name="connsiteX53" fmla="*/ 4055009 w 4917659"/>
              <a:gd name="connsiteY53" fmla="*/ 775437 h 904875"/>
              <a:gd name="connsiteX54" fmla="*/ 4026729 w 4917659"/>
              <a:gd name="connsiteY54" fmla="*/ 756358 h 904875"/>
              <a:gd name="connsiteX55" fmla="*/ 3895796 w 4917659"/>
              <a:gd name="connsiteY55" fmla="*/ 401180 h 904875"/>
              <a:gd name="connsiteX56" fmla="*/ 3760560 w 4917659"/>
              <a:gd name="connsiteY56" fmla="*/ 756358 h 904875"/>
              <a:gd name="connsiteX57" fmla="*/ 3732289 w 4917659"/>
              <a:gd name="connsiteY57" fmla="*/ 775437 h 904875"/>
              <a:gd name="connsiteX58" fmla="*/ 3668969 w 4917659"/>
              <a:gd name="connsiteY58" fmla="*/ 775437 h 904875"/>
              <a:gd name="connsiteX59" fmla="*/ 3641317 w 4917659"/>
              <a:gd name="connsiteY59" fmla="*/ 756358 h 904875"/>
              <a:gd name="connsiteX60" fmla="*/ 3509156 w 4917659"/>
              <a:gd name="connsiteY60" fmla="*/ 401180 h 904875"/>
              <a:gd name="connsiteX61" fmla="*/ 3376995 w 4917659"/>
              <a:gd name="connsiteY61" fmla="*/ 756358 h 904875"/>
              <a:gd name="connsiteX62" fmla="*/ 3348714 w 4917659"/>
              <a:gd name="connsiteY62" fmla="*/ 775437 h 904875"/>
              <a:gd name="connsiteX63" fmla="*/ 3279873 w 4917659"/>
              <a:gd name="connsiteY63" fmla="*/ 775437 h 904875"/>
              <a:gd name="connsiteX64" fmla="*/ 3262653 w 4917659"/>
              <a:gd name="connsiteY64" fmla="*/ 749586 h 904875"/>
              <a:gd name="connsiteX65" fmla="*/ 3442152 w 4917659"/>
              <a:gd name="connsiteY65" fmla="*/ 279298 h 904875"/>
              <a:gd name="connsiteX66" fmla="*/ 3470423 w 4917659"/>
              <a:gd name="connsiteY66" fmla="*/ 258982 h 904875"/>
              <a:gd name="connsiteX67" fmla="*/ 3547879 w 4917659"/>
              <a:gd name="connsiteY67" fmla="*/ 258982 h 904875"/>
              <a:gd name="connsiteX68" fmla="*/ 3575541 w 4917659"/>
              <a:gd name="connsiteY68" fmla="*/ 279298 h 904875"/>
              <a:gd name="connsiteX69" fmla="*/ 3702171 w 4917659"/>
              <a:gd name="connsiteY69" fmla="*/ 622780 h 904875"/>
              <a:gd name="connsiteX70" fmla="*/ 3830029 w 4917659"/>
              <a:gd name="connsiteY70" fmla="*/ 279298 h 904875"/>
              <a:gd name="connsiteX71" fmla="*/ 3858300 w 4917659"/>
              <a:gd name="connsiteY71" fmla="*/ 258982 h 904875"/>
              <a:gd name="connsiteX72" fmla="*/ 3934528 w 4917659"/>
              <a:gd name="connsiteY72" fmla="*/ 258982 h 904875"/>
              <a:gd name="connsiteX73" fmla="*/ 3962181 w 4917659"/>
              <a:gd name="connsiteY73" fmla="*/ 279298 h 904875"/>
              <a:gd name="connsiteX74" fmla="*/ 4089430 w 4917659"/>
              <a:gd name="connsiteY74" fmla="*/ 622780 h 904875"/>
              <a:gd name="connsiteX75" fmla="*/ 4216060 w 4917659"/>
              <a:gd name="connsiteY75" fmla="*/ 279298 h 904875"/>
              <a:gd name="connsiteX76" fmla="*/ 4243722 w 4917659"/>
              <a:gd name="connsiteY76" fmla="*/ 258982 h 904875"/>
              <a:gd name="connsiteX77" fmla="*/ 4320559 w 4917659"/>
              <a:gd name="connsiteY77" fmla="*/ 258982 h 904875"/>
              <a:gd name="connsiteX78" fmla="*/ 4348221 w 4917659"/>
              <a:gd name="connsiteY78" fmla="*/ 279298 h 904875"/>
              <a:gd name="connsiteX79" fmla="*/ 4477307 w 4917659"/>
              <a:gd name="connsiteY79" fmla="*/ 622780 h 904875"/>
              <a:gd name="connsiteX80" fmla="*/ 4602700 w 4917659"/>
              <a:gd name="connsiteY80" fmla="*/ 279298 h 904875"/>
              <a:gd name="connsiteX81" fmla="*/ 4630981 w 4917659"/>
              <a:gd name="connsiteY81" fmla="*/ 258982 h 904875"/>
              <a:gd name="connsiteX82" fmla="*/ 4708427 w 4917659"/>
              <a:gd name="connsiteY82" fmla="*/ 258982 h 904875"/>
              <a:gd name="connsiteX83" fmla="*/ 4736089 w 4917659"/>
              <a:gd name="connsiteY83" fmla="*/ 279298 h 904875"/>
              <a:gd name="connsiteX84" fmla="*/ 4915587 w 4917659"/>
              <a:gd name="connsiteY84" fmla="*/ 749586 h 904875"/>
              <a:gd name="connsiteX85" fmla="*/ 1941664 w 4917659"/>
              <a:gd name="connsiteY85" fmla="*/ 258982 h 904875"/>
              <a:gd name="connsiteX86" fmla="*/ 1877735 w 4917659"/>
              <a:gd name="connsiteY86" fmla="*/ 258982 h 904875"/>
              <a:gd name="connsiteX87" fmla="*/ 1853148 w 4917659"/>
              <a:gd name="connsiteY87" fmla="*/ 283613 h 904875"/>
              <a:gd name="connsiteX88" fmla="*/ 1853148 w 4917659"/>
              <a:gd name="connsiteY88" fmla="*/ 326695 h 904875"/>
              <a:gd name="connsiteX89" fmla="*/ 1684720 w 4917659"/>
              <a:gd name="connsiteY89" fmla="*/ 244208 h 904875"/>
              <a:gd name="connsiteX90" fmla="*/ 1424700 w 4917659"/>
              <a:gd name="connsiteY90" fmla="*/ 516290 h 904875"/>
              <a:gd name="connsiteX91" fmla="*/ 1683492 w 4917659"/>
              <a:gd name="connsiteY91" fmla="*/ 789600 h 904875"/>
              <a:gd name="connsiteX92" fmla="*/ 1853148 w 4917659"/>
              <a:gd name="connsiteY92" fmla="*/ 706495 h 904875"/>
              <a:gd name="connsiteX93" fmla="*/ 1853148 w 4917659"/>
              <a:gd name="connsiteY93" fmla="*/ 752053 h 904875"/>
              <a:gd name="connsiteX94" fmla="*/ 1877735 w 4917659"/>
              <a:gd name="connsiteY94" fmla="*/ 775437 h 904875"/>
              <a:gd name="connsiteX95" fmla="*/ 1941664 w 4917659"/>
              <a:gd name="connsiteY95" fmla="*/ 775437 h 904875"/>
              <a:gd name="connsiteX96" fmla="*/ 1965023 w 4917659"/>
              <a:gd name="connsiteY96" fmla="*/ 752053 h 904875"/>
              <a:gd name="connsiteX97" fmla="*/ 1965023 w 4917659"/>
              <a:gd name="connsiteY97" fmla="*/ 283613 h 904875"/>
              <a:gd name="connsiteX98" fmla="*/ 1941664 w 4917659"/>
              <a:gd name="connsiteY98" fmla="*/ 258982 h 904875"/>
              <a:gd name="connsiteX99" fmla="*/ 1696399 w 4917659"/>
              <a:gd name="connsiteY99" fmla="*/ 686187 h 904875"/>
              <a:gd name="connsiteX100" fmla="*/ 1538423 w 4917659"/>
              <a:gd name="connsiteY100" fmla="*/ 517519 h 904875"/>
              <a:gd name="connsiteX101" fmla="*/ 1696399 w 4917659"/>
              <a:gd name="connsiteY101" fmla="*/ 349469 h 904875"/>
              <a:gd name="connsiteX102" fmla="*/ 1854375 w 4917659"/>
              <a:gd name="connsiteY102" fmla="*/ 517519 h 904875"/>
              <a:gd name="connsiteX103" fmla="*/ 1696399 w 4917659"/>
              <a:gd name="connsiteY103" fmla="*/ 686187 h 904875"/>
              <a:gd name="connsiteX104" fmla="*/ 2697743 w 4917659"/>
              <a:gd name="connsiteY104" fmla="*/ 702190 h 904875"/>
              <a:gd name="connsiteX105" fmla="*/ 2692831 w 4917659"/>
              <a:gd name="connsiteY105" fmla="*/ 737889 h 904875"/>
              <a:gd name="connsiteX106" fmla="*/ 2526859 w 4917659"/>
              <a:gd name="connsiteY106" fmla="*/ 789600 h 904875"/>
              <a:gd name="connsiteX107" fmla="*/ 2260701 w 4917659"/>
              <a:gd name="connsiteY107" fmla="*/ 517519 h 904875"/>
              <a:gd name="connsiteX108" fmla="*/ 2526859 w 4917659"/>
              <a:gd name="connsiteY108" fmla="*/ 244208 h 904875"/>
              <a:gd name="connsiteX109" fmla="*/ 2692831 w 4917659"/>
              <a:gd name="connsiteY109" fmla="*/ 295301 h 904875"/>
              <a:gd name="connsiteX110" fmla="*/ 2697743 w 4917659"/>
              <a:gd name="connsiteY110" fmla="*/ 331010 h 904875"/>
              <a:gd name="connsiteX111" fmla="*/ 2667625 w 4917659"/>
              <a:gd name="connsiteY111" fmla="*/ 372863 h 904875"/>
              <a:gd name="connsiteX112" fmla="*/ 2630130 w 4917659"/>
              <a:gd name="connsiteY112" fmla="*/ 377177 h 904875"/>
              <a:gd name="connsiteX113" fmla="*/ 2530553 w 4917659"/>
              <a:gd name="connsiteY113" fmla="*/ 346393 h 904875"/>
              <a:gd name="connsiteX114" fmla="*/ 2374414 w 4917659"/>
              <a:gd name="connsiteY114" fmla="*/ 517519 h 904875"/>
              <a:gd name="connsiteX115" fmla="*/ 2530553 w 4917659"/>
              <a:gd name="connsiteY115" fmla="*/ 687416 h 904875"/>
              <a:gd name="connsiteX116" fmla="*/ 2628284 w 4917659"/>
              <a:gd name="connsiteY116" fmla="*/ 656022 h 904875"/>
              <a:gd name="connsiteX117" fmla="*/ 2665788 w 4917659"/>
              <a:gd name="connsiteY117" fmla="*/ 661565 h 904875"/>
              <a:gd name="connsiteX118" fmla="*/ 2697743 w 4917659"/>
              <a:gd name="connsiteY118" fmla="*/ 702190 h 904875"/>
              <a:gd name="connsiteX119" fmla="*/ 2996495 w 4917659"/>
              <a:gd name="connsiteY119" fmla="*/ 244827 h 904875"/>
              <a:gd name="connsiteX120" fmla="*/ 2726024 w 4917659"/>
              <a:gd name="connsiteY120" fmla="*/ 517519 h 904875"/>
              <a:gd name="connsiteX121" fmla="*/ 2996495 w 4917659"/>
              <a:gd name="connsiteY121" fmla="*/ 789600 h 904875"/>
              <a:gd name="connsiteX122" fmla="*/ 3267575 w 4917659"/>
              <a:gd name="connsiteY122" fmla="*/ 517519 h 904875"/>
              <a:gd name="connsiteX123" fmla="*/ 2996495 w 4917659"/>
              <a:gd name="connsiteY123" fmla="*/ 244827 h 904875"/>
              <a:gd name="connsiteX124" fmla="*/ 2996495 w 4917659"/>
              <a:gd name="connsiteY124" fmla="*/ 684949 h 904875"/>
              <a:gd name="connsiteX125" fmla="*/ 2838519 w 4917659"/>
              <a:gd name="connsiteY125" fmla="*/ 517519 h 904875"/>
              <a:gd name="connsiteX126" fmla="*/ 2996495 w 4917659"/>
              <a:gd name="connsiteY126" fmla="*/ 349469 h 904875"/>
              <a:gd name="connsiteX127" fmla="*/ 3154471 w 4917659"/>
              <a:gd name="connsiteY127" fmla="*/ 517519 h 904875"/>
              <a:gd name="connsiteX128" fmla="*/ 2996495 w 4917659"/>
              <a:gd name="connsiteY128" fmla="*/ 684949 h 904875"/>
              <a:gd name="connsiteX129" fmla="*/ 2163569 w 4917659"/>
              <a:gd name="connsiteY129" fmla="*/ 13989 h 904875"/>
              <a:gd name="connsiteX130" fmla="*/ 2187548 w 4917659"/>
              <a:gd name="connsiteY130" fmla="*/ 38611 h 904875"/>
              <a:gd name="connsiteX131" fmla="*/ 2187548 w 4917659"/>
              <a:gd name="connsiteY131" fmla="*/ 750815 h 904875"/>
              <a:gd name="connsiteX132" fmla="*/ 2163569 w 4917659"/>
              <a:gd name="connsiteY132" fmla="*/ 775437 h 904875"/>
              <a:gd name="connsiteX133" fmla="*/ 2100259 w 4917659"/>
              <a:gd name="connsiteY133" fmla="*/ 775437 h 904875"/>
              <a:gd name="connsiteX134" fmla="*/ 2075672 w 4917659"/>
              <a:gd name="connsiteY134" fmla="*/ 750815 h 904875"/>
              <a:gd name="connsiteX135" fmla="*/ 2075672 w 4917659"/>
              <a:gd name="connsiteY135" fmla="*/ 38611 h 904875"/>
              <a:gd name="connsiteX136" fmla="*/ 2100259 w 4917659"/>
              <a:gd name="connsiteY136" fmla="*/ 13989 h 904875"/>
              <a:gd name="connsiteX137" fmla="*/ 2163569 w 4917659"/>
              <a:gd name="connsiteY137" fmla="*/ 13989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4917659" h="904875">
                <a:moveTo>
                  <a:pt x="1326970" y="258982"/>
                </a:moveTo>
                <a:cubicBezTo>
                  <a:pt x="1339877" y="258982"/>
                  <a:pt x="1351557" y="269450"/>
                  <a:pt x="1351557" y="283613"/>
                </a:cubicBezTo>
                <a:cubicBezTo>
                  <a:pt x="1351557" y="752053"/>
                  <a:pt x="1351557" y="752053"/>
                  <a:pt x="1351557" y="752053"/>
                </a:cubicBezTo>
                <a:cubicBezTo>
                  <a:pt x="1351557" y="764978"/>
                  <a:pt x="1339877" y="775437"/>
                  <a:pt x="1326970" y="775437"/>
                </a:cubicBezTo>
                <a:cubicBezTo>
                  <a:pt x="1263650" y="775437"/>
                  <a:pt x="1263650" y="775437"/>
                  <a:pt x="1263650" y="775437"/>
                </a:cubicBezTo>
                <a:cubicBezTo>
                  <a:pt x="1251361" y="775437"/>
                  <a:pt x="1239681" y="765588"/>
                  <a:pt x="1239681" y="752662"/>
                </a:cubicBezTo>
                <a:cubicBezTo>
                  <a:pt x="1239681" y="709581"/>
                  <a:pt x="1239681" y="709581"/>
                  <a:pt x="1239681" y="709581"/>
                </a:cubicBezTo>
                <a:cubicBezTo>
                  <a:pt x="1207717" y="756977"/>
                  <a:pt x="1153011" y="789600"/>
                  <a:pt x="1072481" y="789600"/>
                </a:cubicBezTo>
                <a:cubicBezTo>
                  <a:pt x="937864" y="789600"/>
                  <a:pt x="854878" y="700342"/>
                  <a:pt x="854878" y="568001"/>
                </a:cubicBezTo>
                <a:cubicBezTo>
                  <a:pt x="854878" y="282994"/>
                  <a:pt x="854878" y="282994"/>
                  <a:pt x="854878" y="282994"/>
                </a:cubicBezTo>
                <a:cubicBezTo>
                  <a:pt x="854878" y="269450"/>
                  <a:pt x="867167" y="258982"/>
                  <a:pt x="880084" y="258982"/>
                </a:cubicBezTo>
                <a:cubicBezTo>
                  <a:pt x="943395" y="258982"/>
                  <a:pt x="943395" y="258982"/>
                  <a:pt x="943395" y="258982"/>
                </a:cubicBezTo>
                <a:cubicBezTo>
                  <a:pt x="956302" y="258982"/>
                  <a:pt x="966754" y="269450"/>
                  <a:pt x="966754" y="282994"/>
                </a:cubicBezTo>
                <a:cubicBezTo>
                  <a:pt x="966754" y="549532"/>
                  <a:pt x="966754" y="549532"/>
                  <a:pt x="966754" y="549532"/>
                </a:cubicBezTo>
                <a:cubicBezTo>
                  <a:pt x="966754" y="635705"/>
                  <a:pt x="1012245" y="692341"/>
                  <a:pt x="1101371" y="692341"/>
                </a:cubicBezTo>
                <a:cubicBezTo>
                  <a:pt x="1188041" y="692341"/>
                  <a:pt x="1239681" y="633248"/>
                  <a:pt x="1239681" y="550761"/>
                </a:cubicBezTo>
                <a:cubicBezTo>
                  <a:pt x="1239681" y="282994"/>
                  <a:pt x="1239681" y="282994"/>
                  <a:pt x="1239681" y="282994"/>
                </a:cubicBezTo>
                <a:cubicBezTo>
                  <a:pt x="1239681" y="269450"/>
                  <a:pt x="1251361" y="258982"/>
                  <a:pt x="1263650" y="258982"/>
                </a:cubicBezTo>
                <a:cubicBezTo>
                  <a:pt x="1326970" y="258982"/>
                  <a:pt x="1326970" y="258982"/>
                  <a:pt x="1326970" y="258982"/>
                </a:cubicBezTo>
                <a:moveTo>
                  <a:pt x="392011" y="-165"/>
                </a:moveTo>
                <a:cubicBezTo>
                  <a:pt x="175017" y="-165"/>
                  <a:pt x="-169" y="168494"/>
                  <a:pt x="-169" y="394408"/>
                </a:cubicBezTo>
                <a:cubicBezTo>
                  <a:pt x="-169" y="620322"/>
                  <a:pt x="175017" y="789600"/>
                  <a:pt x="392011" y="789600"/>
                </a:cubicBezTo>
                <a:cubicBezTo>
                  <a:pt x="428887" y="789600"/>
                  <a:pt x="465154" y="784676"/>
                  <a:pt x="498966" y="775437"/>
                </a:cubicBezTo>
                <a:cubicBezTo>
                  <a:pt x="541382" y="885012"/>
                  <a:pt x="541382" y="885012"/>
                  <a:pt x="541382" y="885012"/>
                </a:cubicBezTo>
                <a:cubicBezTo>
                  <a:pt x="545684" y="897319"/>
                  <a:pt x="554290" y="904710"/>
                  <a:pt x="570272" y="904710"/>
                </a:cubicBezTo>
                <a:cubicBezTo>
                  <a:pt x="637885" y="904710"/>
                  <a:pt x="637885" y="904710"/>
                  <a:pt x="637885" y="904710"/>
                </a:cubicBezTo>
                <a:cubicBezTo>
                  <a:pt x="653867" y="904710"/>
                  <a:pt x="666166" y="893633"/>
                  <a:pt x="658170" y="873316"/>
                </a:cubicBezTo>
                <a:cubicBezTo>
                  <a:pt x="603464" y="729279"/>
                  <a:pt x="603464" y="729279"/>
                  <a:pt x="603464" y="729279"/>
                </a:cubicBezTo>
                <a:cubicBezTo>
                  <a:pt x="712266" y="660946"/>
                  <a:pt x="784191" y="539683"/>
                  <a:pt x="784191" y="394408"/>
                </a:cubicBezTo>
                <a:cubicBezTo>
                  <a:pt x="784191" y="168494"/>
                  <a:pt x="608995" y="-165"/>
                  <a:pt x="392011" y="-165"/>
                </a:cubicBezTo>
                <a:moveTo>
                  <a:pt x="562895" y="623399"/>
                </a:moveTo>
                <a:cubicBezTo>
                  <a:pt x="513101" y="494744"/>
                  <a:pt x="513101" y="494744"/>
                  <a:pt x="513101" y="494744"/>
                </a:cubicBezTo>
                <a:cubicBezTo>
                  <a:pt x="508799" y="483667"/>
                  <a:pt x="500194" y="474428"/>
                  <a:pt x="481137" y="474428"/>
                </a:cubicBezTo>
                <a:cubicBezTo>
                  <a:pt x="416598" y="474428"/>
                  <a:pt x="416598" y="474428"/>
                  <a:pt x="416598" y="474428"/>
                </a:cubicBezTo>
                <a:cubicBezTo>
                  <a:pt x="400616" y="474428"/>
                  <a:pt x="387708" y="484896"/>
                  <a:pt x="395085" y="505212"/>
                </a:cubicBezTo>
                <a:cubicBezTo>
                  <a:pt x="460243" y="674491"/>
                  <a:pt x="460243" y="674491"/>
                  <a:pt x="460243" y="674491"/>
                </a:cubicBezTo>
                <a:cubicBezTo>
                  <a:pt x="438730" y="680025"/>
                  <a:pt x="415980" y="683111"/>
                  <a:pt x="392011" y="683111"/>
                </a:cubicBezTo>
                <a:cubicBezTo>
                  <a:pt x="232797" y="683111"/>
                  <a:pt x="120312" y="558152"/>
                  <a:pt x="120312" y="394408"/>
                </a:cubicBezTo>
                <a:cubicBezTo>
                  <a:pt x="120312" y="231283"/>
                  <a:pt x="232797" y="106324"/>
                  <a:pt x="392011" y="106324"/>
                </a:cubicBezTo>
                <a:cubicBezTo>
                  <a:pt x="551215" y="106324"/>
                  <a:pt x="663710" y="231283"/>
                  <a:pt x="663710" y="394408"/>
                </a:cubicBezTo>
                <a:cubicBezTo>
                  <a:pt x="663710" y="489820"/>
                  <a:pt x="625596" y="571687"/>
                  <a:pt x="562895" y="623399"/>
                </a:cubicBezTo>
                <a:moveTo>
                  <a:pt x="4915587" y="749586"/>
                </a:moveTo>
                <a:cubicBezTo>
                  <a:pt x="4921118" y="762511"/>
                  <a:pt x="4914359" y="775437"/>
                  <a:pt x="4898377" y="775437"/>
                </a:cubicBezTo>
                <a:cubicBezTo>
                  <a:pt x="4827680" y="775437"/>
                  <a:pt x="4827680" y="775437"/>
                  <a:pt x="4827680" y="775437"/>
                </a:cubicBezTo>
                <a:cubicBezTo>
                  <a:pt x="4814772" y="775437"/>
                  <a:pt x="4803711" y="769284"/>
                  <a:pt x="4799409" y="756358"/>
                </a:cubicBezTo>
                <a:cubicBezTo>
                  <a:pt x="4668476" y="403028"/>
                  <a:pt x="4668476" y="403028"/>
                  <a:pt x="4668476" y="403028"/>
                </a:cubicBezTo>
                <a:cubicBezTo>
                  <a:pt x="4535087" y="756358"/>
                  <a:pt x="4535087" y="756358"/>
                  <a:pt x="4535087" y="756358"/>
                </a:cubicBezTo>
                <a:cubicBezTo>
                  <a:pt x="4529556" y="769903"/>
                  <a:pt x="4520333" y="775437"/>
                  <a:pt x="4507425" y="775437"/>
                </a:cubicBezTo>
                <a:cubicBezTo>
                  <a:pt x="4444114" y="775437"/>
                  <a:pt x="4444114" y="775437"/>
                  <a:pt x="4444114" y="775437"/>
                </a:cubicBezTo>
                <a:cubicBezTo>
                  <a:pt x="4431197" y="775437"/>
                  <a:pt x="4421365" y="769903"/>
                  <a:pt x="4415834" y="756358"/>
                </a:cubicBezTo>
                <a:cubicBezTo>
                  <a:pt x="4281827" y="401180"/>
                  <a:pt x="4281827" y="401180"/>
                  <a:pt x="4281827" y="401180"/>
                </a:cubicBezTo>
                <a:cubicBezTo>
                  <a:pt x="4149665" y="756358"/>
                  <a:pt x="4149665" y="756358"/>
                  <a:pt x="4149665" y="756358"/>
                </a:cubicBezTo>
                <a:cubicBezTo>
                  <a:pt x="4144135" y="769284"/>
                  <a:pt x="4134302" y="775437"/>
                  <a:pt x="4121394" y="775437"/>
                </a:cubicBezTo>
                <a:cubicBezTo>
                  <a:pt x="4055009" y="775437"/>
                  <a:pt x="4055009" y="775437"/>
                  <a:pt x="4055009" y="775437"/>
                </a:cubicBezTo>
                <a:cubicBezTo>
                  <a:pt x="4042092" y="775437"/>
                  <a:pt x="4032259" y="769284"/>
                  <a:pt x="4026729" y="756358"/>
                </a:cubicBezTo>
                <a:cubicBezTo>
                  <a:pt x="3895796" y="401180"/>
                  <a:pt x="3895796" y="401180"/>
                  <a:pt x="3895796" y="401180"/>
                </a:cubicBezTo>
                <a:cubicBezTo>
                  <a:pt x="3760560" y="756358"/>
                  <a:pt x="3760560" y="756358"/>
                  <a:pt x="3760560" y="756358"/>
                </a:cubicBezTo>
                <a:cubicBezTo>
                  <a:pt x="3755030" y="769903"/>
                  <a:pt x="3745197" y="775437"/>
                  <a:pt x="3732289" y="775437"/>
                </a:cubicBezTo>
                <a:cubicBezTo>
                  <a:pt x="3668969" y="775437"/>
                  <a:pt x="3668969" y="775437"/>
                  <a:pt x="3668969" y="775437"/>
                </a:cubicBezTo>
                <a:cubicBezTo>
                  <a:pt x="3656061" y="775437"/>
                  <a:pt x="3646228" y="769903"/>
                  <a:pt x="3641317" y="756358"/>
                </a:cubicBezTo>
                <a:cubicBezTo>
                  <a:pt x="3509156" y="401180"/>
                  <a:pt x="3509156" y="401180"/>
                  <a:pt x="3509156" y="401180"/>
                </a:cubicBezTo>
                <a:cubicBezTo>
                  <a:pt x="3376995" y="756358"/>
                  <a:pt x="3376995" y="756358"/>
                  <a:pt x="3376995" y="756358"/>
                </a:cubicBezTo>
                <a:cubicBezTo>
                  <a:pt x="3372692" y="769284"/>
                  <a:pt x="3361622" y="775437"/>
                  <a:pt x="3348714" y="775437"/>
                </a:cubicBezTo>
                <a:cubicBezTo>
                  <a:pt x="3279873" y="775437"/>
                  <a:pt x="3279873" y="775437"/>
                  <a:pt x="3279873" y="775437"/>
                </a:cubicBezTo>
                <a:cubicBezTo>
                  <a:pt x="3263881" y="775437"/>
                  <a:pt x="3257742" y="762511"/>
                  <a:pt x="3262653" y="749586"/>
                </a:cubicBezTo>
                <a:cubicBezTo>
                  <a:pt x="3442152" y="279298"/>
                  <a:pt x="3442152" y="279298"/>
                  <a:pt x="3442152" y="279298"/>
                </a:cubicBezTo>
                <a:cubicBezTo>
                  <a:pt x="3447683" y="265754"/>
                  <a:pt x="3457515" y="258982"/>
                  <a:pt x="3470423" y="258982"/>
                </a:cubicBezTo>
                <a:cubicBezTo>
                  <a:pt x="3547879" y="258982"/>
                  <a:pt x="3547879" y="258982"/>
                  <a:pt x="3547879" y="258982"/>
                </a:cubicBezTo>
                <a:cubicBezTo>
                  <a:pt x="3560786" y="258982"/>
                  <a:pt x="3570010" y="265754"/>
                  <a:pt x="3575541" y="279298"/>
                </a:cubicBezTo>
                <a:cubicBezTo>
                  <a:pt x="3702171" y="622780"/>
                  <a:pt x="3702171" y="622780"/>
                  <a:pt x="3702171" y="622780"/>
                </a:cubicBezTo>
                <a:cubicBezTo>
                  <a:pt x="3830029" y="279298"/>
                  <a:pt x="3830029" y="279298"/>
                  <a:pt x="3830029" y="279298"/>
                </a:cubicBezTo>
                <a:cubicBezTo>
                  <a:pt x="3835560" y="265754"/>
                  <a:pt x="3845393" y="258982"/>
                  <a:pt x="3858300" y="258982"/>
                </a:cubicBezTo>
                <a:cubicBezTo>
                  <a:pt x="3934528" y="258982"/>
                  <a:pt x="3934528" y="258982"/>
                  <a:pt x="3934528" y="258982"/>
                </a:cubicBezTo>
                <a:cubicBezTo>
                  <a:pt x="3947436" y="258982"/>
                  <a:pt x="3957269" y="265754"/>
                  <a:pt x="3962181" y="279298"/>
                </a:cubicBezTo>
                <a:cubicBezTo>
                  <a:pt x="4089430" y="622780"/>
                  <a:pt x="4089430" y="622780"/>
                  <a:pt x="4089430" y="622780"/>
                </a:cubicBezTo>
                <a:cubicBezTo>
                  <a:pt x="4216060" y="279298"/>
                  <a:pt x="4216060" y="279298"/>
                  <a:pt x="4216060" y="279298"/>
                </a:cubicBezTo>
                <a:cubicBezTo>
                  <a:pt x="4221591" y="265754"/>
                  <a:pt x="4230805" y="258982"/>
                  <a:pt x="4243722" y="258982"/>
                </a:cubicBezTo>
                <a:cubicBezTo>
                  <a:pt x="4320559" y="258982"/>
                  <a:pt x="4320559" y="258982"/>
                  <a:pt x="4320559" y="258982"/>
                </a:cubicBezTo>
                <a:cubicBezTo>
                  <a:pt x="4332848" y="258982"/>
                  <a:pt x="4342681" y="265754"/>
                  <a:pt x="4348221" y="279298"/>
                </a:cubicBezTo>
                <a:cubicBezTo>
                  <a:pt x="4477307" y="622780"/>
                  <a:pt x="4477307" y="622780"/>
                  <a:pt x="4477307" y="622780"/>
                </a:cubicBezTo>
                <a:cubicBezTo>
                  <a:pt x="4602700" y="279298"/>
                  <a:pt x="4602700" y="279298"/>
                  <a:pt x="4602700" y="279298"/>
                </a:cubicBezTo>
                <a:cubicBezTo>
                  <a:pt x="4608231" y="265754"/>
                  <a:pt x="4618073" y="258982"/>
                  <a:pt x="4630981" y="258982"/>
                </a:cubicBezTo>
                <a:cubicBezTo>
                  <a:pt x="4708427" y="258982"/>
                  <a:pt x="4708427" y="258982"/>
                  <a:pt x="4708427" y="258982"/>
                </a:cubicBezTo>
                <a:cubicBezTo>
                  <a:pt x="4721344" y="258982"/>
                  <a:pt x="4730558" y="265754"/>
                  <a:pt x="4736089" y="279298"/>
                </a:cubicBezTo>
                <a:cubicBezTo>
                  <a:pt x="4915587" y="749586"/>
                  <a:pt x="4915587" y="749586"/>
                  <a:pt x="4915587" y="749586"/>
                </a:cubicBezTo>
                <a:moveTo>
                  <a:pt x="1941664" y="258982"/>
                </a:moveTo>
                <a:cubicBezTo>
                  <a:pt x="1877735" y="258982"/>
                  <a:pt x="1877735" y="258982"/>
                  <a:pt x="1877735" y="258982"/>
                </a:cubicBezTo>
                <a:cubicBezTo>
                  <a:pt x="1865446" y="258982"/>
                  <a:pt x="1853148" y="269450"/>
                  <a:pt x="1853148" y="283613"/>
                </a:cubicBezTo>
                <a:cubicBezTo>
                  <a:pt x="1853148" y="326695"/>
                  <a:pt x="1853148" y="326695"/>
                  <a:pt x="1853148" y="326695"/>
                </a:cubicBezTo>
                <a:cubicBezTo>
                  <a:pt x="1821183" y="278070"/>
                  <a:pt x="1758491" y="244208"/>
                  <a:pt x="1684720" y="244208"/>
                </a:cubicBezTo>
                <a:cubicBezTo>
                  <a:pt x="1545182" y="244208"/>
                  <a:pt x="1424700" y="355013"/>
                  <a:pt x="1424700" y="516290"/>
                </a:cubicBezTo>
                <a:cubicBezTo>
                  <a:pt x="1424700" y="680025"/>
                  <a:pt x="1545182" y="789600"/>
                  <a:pt x="1683492" y="789600"/>
                </a:cubicBezTo>
                <a:cubicBezTo>
                  <a:pt x="1758491" y="789600"/>
                  <a:pt x="1819955" y="755129"/>
                  <a:pt x="1853148" y="706495"/>
                </a:cubicBezTo>
                <a:cubicBezTo>
                  <a:pt x="1853148" y="752053"/>
                  <a:pt x="1853148" y="752053"/>
                  <a:pt x="1853148" y="752053"/>
                </a:cubicBezTo>
                <a:cubicBezTo>
                  <a:pt x="1853148" y="764978"/>
                  <a:pt x="1865446" y="775437"/>
                  <a:pt x="1877735" y="775437"/>
                </a:cubicBezTo>
                <a:cubicBezTo>
                  <a:pt x="1941664" y="775437"/>
                  <a:pt x="1941664" y="775437"/>
                  <a:pt x="1941664" y="775437"/>
                </a:cubicBezTo>
                <a:cubicBezTo>
                  <a:pt x="1954572" y="775437"/>
                  <a:pt x="1965023" y="764978"/>
                  <a:pt x="1965023" y="752053"/>
                </a:cubicBezTo>
                <a:cubicBezTo>
                  <a:pt x="1965023" y="283613"/>
                  <a:pt x="1965023" y="283613"/>
                  <a:pt x="1965023" y="283613"/>
                </a:cubicBezTo>
                <a:cubicBezTo>
                  <a:pt x="1965023" y="269450"/>
                  <a:pt x="1954572" y="258982"/>
                  <a:pt x="1941664" y="258982"/>
                </a:cubicBezTo>
                <a:moveTo>
                  <a:pt x="1696399" y="686187"/>
                </a:moveTo>
                <a:cubicBezTo>
                  <a:pt x="1604199" y="686187"/>
                  <a:pt x="1538423" y="611083"/>
                  <a:pt x="1538423" y="517519"/>
                </a:cubicBezTo>
                <a:cubicBezTo>
                  <a:pt x="1538423" y="422726"/>
                  <a:pt x="1604199" y="349469"/>
                  <a:pt x="1696399" y="349469"/>
                </a:cubicBezTo>
                <a:cubicBezTo>
                  <a:pt x="1787990" y="349469"/>
                  <a:pt x="1854375" y="422726"/>
                  <a:pt x="1854375" y="517519"/>
                </a:cubicBezTo>
                <a:cubicBezTo>
                  <a:pt x="1854375" y="611083"/>
                  <a:pt x="1787990" y="686187"/>
                  <a:pt x="1696399" y="686187"/>
                </a:cubicBezTo>
                <a:moveTo>
                  <a:pt x="2697743" y="702190"/>
                </a:moveTo>
                <a:cubicBezTo>
                  <a:pt x="2711888" y="719430"/>
                  <a:pt x="2700209" y="732355"/>
                  <a:pt x="2692831" y="737889"/>
                </a:cubicBezTo>
                <a:cubicBezTo>
                  <a:pt x="2648568" y="771131"/>
                  <a:pt x="2590179" y="789600"/>
                  <a:pt x="2526859" y="789600"/>
                </a:cubicBezTo>
                <a:cubicBezTo>
                  <a:pt x="2367036" y="789600"/>
                  <a:pt x="2260701" y="672024"/>
                  <a:pt x="2260701" y="517519"/>
                </a:cubicBezTo>
                <a:cubicBezTo>
                  <a:pt x="2260701" y="362404"/>
                  <a:pt x="2367036" y="244208"/>
                  <a:pt x="2526859" y="244208"/>
                </a:cubicBezTo>
                <a:cubicBezTo>
                  <a:pt x="2590179" y="244208"/>
                  <a:pt x="2648568" y="262068"/>
                  <a:pt x="2692831" y="295301"/>
                </a:cubicBezTo>
                <a:cubicBezTo>
                  <a:pt x="2700209" y="300844"/>
                  <a:pt x="2710660" y="312541"/>
                  <a:pt x="2697743" y="331010"/>
                </a:cubicBezTo>
                <a:cubicBezTo>
                  <a:pt x="2667625" y="372863"/>
                  <a:pt x="2667625" y="372863"/>
                  <a:pt x="2667625" y="372863"/>
                </a:cubicBezTo>
                <a:cubicBezTo>
                  <a:pt x="2655946" y="389484"/>
                  <a:pt x="2641810" y="385178"/>
                  <a:pt x="2630130" y="377177"/>
                </a:cubicBezTo>
                <a:cubicBezTo>
                  <a:pt x="2602468" y="359937"/>
                  <a:pt x="2568657" y="346393"/>
                  <a:pt x="2530553" y="346393"/>
                </a:cubicBezTo>
                <a:cubicBezTo>
                  <a:pt x="2436496" y="346393"/>
                  <a:pt x="2374414" y="421497"/>
                  <a:pt x="2374414" y="517519"/>
                </a:cubicBezTo>
                <a:cubicBezTo>
                  <a:pt x="2374414" y="612931"/>
                  <a:pt x="2436496" y="687416"/>
                  <a:pt x="2530553" y="687416"/>
                </a:cubicBezTo>
                <a:cubicBezTo>
                  <a:pt x="2568657" y="687416"/>
                  <a:pt x="2600012" y="672024"/>
                  <a:pt x="2628284" y="656022"/>
                </a:cubicBezTo>
                <a:cubicBezTo>
                  <a:pt x="2639963" y="649869"/>
                  <a:pt x="2652871" y="644325"/>
                  <a:pt x="2665788" y="661565"/>
                </a:cubicBezTo>
                <a:lnTo>
                  <a:pt x="2697743" y="702190"/>
                </a:lnTo>
                <a:close/>
                <a:moveTo>
                  <a:pt x="2996495" y="244827"/>
                </a:moveTo>
                <a:cubicBezTo>
                  <a:pt x="2845886" y="244827"/>
                  <a:pt x="2726024" y="363633"/>
                  <a:pt x="2726024" y="517519"/>
                </a:cubicBezTo>
                <a:cubicBezTo>
                  <a:pt x="2726024" y="672024"/>
                  <a:pt x="2845886" y="789600"/>
                  <a:pt x="2996495" y="789600"/>
                </a:cubicBezTo>
                <a:cubicBezTo>
                  <a:pt x="3147094" y="789600"/>
                  <a:pt x="3267575" y="672024"/>
                  <a:pt x="3267575" y="517519"/>
                </a:cubicBezTo>
                <a:cubicBezTo>
                  <a:pt x="3267575" y="363633"/>
                  <a:pt x="3147094" y="244827"/>
                  <a:pt x="2996495" y="244827"/>
                </a:cubicBezTo>
                <a:moveTo>
                  <a:pt x="2996495" y="684949"/>
                </a:moveTo>
                <a:cubicBezTo>
                  <a:pt x="2904285" y="684949"/>
                  <a:pt x="2838519" y="611083"/>
                  <a:pt x="2838519" y="517519"/>
                </a:cubicBezTo>
                <a:cubicBezTo>
                  <a:pt x="2838519" y="422726"/>
                  <a:pt x="2904285" y="349469"/>
                  <a:pt x="2996495" y="349469"/>
                </a:cubicBezTo>
                <a:cubicBezTo>
                  <a:pt x="3089314" y="349469"/>
                  <a:pt x="3154471" y="422726"/>
                  <a:pt x="3154471" y="517519"/>
                </a:cubicBezTo>
                <a:cubicBezTo>
                  <a:pt x="3154471" y="611083"/>
                  <a:pt x="3089314" y="684949"/>
                  <a:pt x="2996495" y="684949"/>
                </a:cubicBezTo>
                <a:moveTo>
                  <a:pt x="2163569" y="13989"/>
                </a:moveTo>
                <a:cubicBezTo>
                  <a:pt x="2177715" y="13989"/>
                  <a:pt x="2187548" y="25686"/>
                  <a:pt x="2187548" y="38611"/>
                </a:cubicBezTo>
                <a:cubicBezTo>
                  <a:pt x="2187548" y="750815"/>
                  <a:pt x="2187548" y="750815"/>
                  <a:pt x="2187548" y="750815"/>
                </a:cubicBezTo>
                <a:cubicBezTo>
                  <a:pt x="2187548" y="763750"/>
                  <a:pt x="2177715" y="775437"/>
                  <a:pt x="2163569" y="775437"/>
                </a:cubicBezTo>
                <a:cubicBezTo>
                  <a:pt x="2100259" y="775437"/>
                  <a:pt x="2100259" y="775437"/>
                  <a:pt x="2100259" y="775437"/>
                </a:cubicBezTo>
                <a:cubicBezTo>
                  <a:pt x="2087351" y="775437"/>
                  <a:pt x="2075672" y="763750"/>
                  <a:pt x="2075672" y="750815"/>
                </a:cubicBezTo>
                <a:cubicBezTo>
                  <a:pt x="2075672" y="38611"/>
                  <a:pt x="2075672" y="38611"/>
                  <a:pt x="2075672" y="38611"/>
                </a:cubicBezTo>
                <a:cubicBezTo>
                  <a:pt x="2075672" y="25686"/>
                  <a:pt x="2087351" y="13989"/>
                  <a:pt x="2100259" y="13989"/>
                </a:cubicBezTo>
                <a:cubicBezTo>
                  <a:pt x="2163569" y="13989"/>
                  <a:pt x="2163569" y="13989"/>
                  <a:pt x="2163569" y="13989"/>
                </a:cubicBezTo>
              </a:path>
            </a:pathLst>
          </a:custGeom>
          <a:solidFill>
            <a:schemeClr val="tx1"/>
          </a:solidFill>
          <a:ln w="9507" cap="flat">
            <a:noFill/>
            <a:prstDash val="solid"/>
            <a:miter/>
          </a:ln>
        </p:spPr>
        <p:txBody>
          <a:bodyPr rtlCol="0" anchor="ctr"/>
          <a:lstStyle/>
          <a:p>
            <a:endParaRPr lang="en-US"/>
          </a:p>
        </p:txBody>
      </p:sp>
      <p:sp>
        <p:nvSpPr>
          <p:cNvPr id="4" name="Title 2">
            <a:extLst>
              <a:ext uri="{FF2B5EF4-FFF2-40B4-BE49-F238E27FC236}">
                <a16:creationId xmlns:a16="http://schemas.microsoft.com/office/drawing/2014/main" id="{AE26A26D-3BB6-3DA7-C72C-3F2C422C0EEE}"/>
              </a:ext>
            </a:extLst>
          </p:cNvPr>
          <p:cNvSpPr>
            <a:spLocks noGrp="1"/>
          </p:cNvSpPr>
          <p:nvPr>
            <p:ph type="title" hasCustomPrompt="1"/>
          </p:nvPr>
        </p:nvSpPr>
        <p:spPr bwMode="gray">
          <a:xfrm>
            <a:off x="515939" y="1628775"/>
            <a:ext cx="4787900" cy="2160588"/>
          </a:xfrm>
        </p:spPr>
        <p:txBody>
          <a:bodyPr wrap="square" anchor="b">
            <a:noAutofit/>
          </a:bodyPr>
          <a:lstStyle>
            <a:lvl1pPr marL="0" algn="l" defTabSz="914400" rtl="0" eaLnBrk="1" latinLnBrk="0" hangingPunct="1">
              <a:lnSpc>
                <a:spcPct val="80000"/>
              </a:lnSpc>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5" name="Text Placeholder 22">
            <a:extLst>
              <a:ext uri="{FF2B5EF4-FFF2-40B4-BE49-F238E27FC236}">
                <a16:creationId xmlns:a16="http://schemas.microsoft.com/office/drawing/2014/main" id="{39A1C756-596E-F77D-84E5-F1DB03F7856F}"/>
              </a:ext>
            </a:extLst>
          </p:cNvPr>
          <p:cNvSpPr>
            <a:spLocks noGrp="1"/>
          </p:cNvSpPr>
          <p:nvPr>
            <p:ph type="body" sz="quarter" idx="13" hasCustomPrompt="1"/>
          </p:nvPr>
        </p:nvSpPr>
        <p:spPr>
          <a:xfrm>
            <a:off x="515938" y="4518160"/>
            <a:ext cx="4787899" cy="263149"/>
          </a:xfrm>
        </p:spPr>
        <p:txBody>
          <a:bodyPr wrap="square" anchor="t">
            <a:noAutofit/>
          </a:bodyPr>
          <a:lstStyle>
            <a:lvl1pPr marL="0" indent="0">
              <a:buNone/>
              <a:defRPr sz="1600" spc="0">
                <a:solidFill>
                  <a:schemeClr val="tx1"/>
                </a:solidFill>
              </a:defRPr>
            </a:lvl1pPr>
          </a:lstStyle>
          <a:p>
            <a:pPr lvl="0"/>
            <a:r>
              <a:rPr lang="en-US"/>
              <a:t>Speaker title, Employing entity</a:t>
            </a:r>
          </a:p>
        </p:txBody>
      </p:sp>
      <p:grpSp>
        <p:nvGrpSpPr>
          <p:cNvPr id="16" name="Group 15">
            <a:extLst>
              <a:ext uri="{FF2B5EF4-FFF2-40B4-BE49-F238E27FC236}">
                <a16:creationId xmlns:a16="http://schemas.microsoft.com/office/drawing/2014/main" id="{8E16927F-82CD-278F-FF9D-C6A28CC273C4}"/>
              </a:ext>
            </a:extLst>
          </p:cNvPr>
          <p:cNvGrpSpPr/>
          <p:nvPr userDrawn="1"/>
        </p:nvGrpSpPr>
        <p:grpSpPr>
          <a:xfrm>
            <a:off x="12290489" y="-1"/>
            <a:ext cx="2910882" cy="6858001"/>
            <a:chOff x="12290489" y="-1"/>
            <a:chExt cx="2910882" cy="6858001"/>
          </a:xfrm>
        </p:grpSpPr>
        <p:sp>
          <p:nvSpPr>
            <p:cNvPr id="8" name="Rectangle 7">
              <a:extLst>
                <a:ext uri="{FF2B5EF4-FFF2-40B4-BE49-F238E27FC236}">
                  <a16:creationId xmlns:a16="http://schemas.microsoft.com/office/drawing/2014/main" id="{7CF50A69-0086-3DFD-F8A1-D5E846AB33E5}"/>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grpSp>
          <p:nvGrpSpPr>
            <p:cNvPr id="15" name="Group 14">
              <a:extLst>
                <a:ext uri="{FF2B5EF4-FFF2-40B4-BE49-F238E27FC236}">
                  <a16:creationId xmlns:a16="http://schemas.microsoft.com/office/drawing/2014/main" id="{77113677-2D7C-DD8C-5EFC-327EE41809C0}"/>
                </a:ext>
              </a:extLst>
            </p:cNvPr>
            <p:cNvGrpSpPr/>
            <p:nvPr userDrawn="1"/>
          </p:nvGrpSpPr>
          <p:grpSpPr>
            <a:xfrm>
              <a:off x="12429548" y="173148"/>
              <a:ext cx="2771823" cy="5642861"/>
              <a:chOff x="12429548" y="173148"/>
              <a:chExt cx="2771823" cy="5642861"/>
            </a:xfrm>
          </p:grpSpPr>
          <p:grpSp>
            <p:nvGrpSpPr>
              <p:cNvPr id="7" name="Group 6">
                <a:extLst>
                  <a:ext uri="{FF2B5EF4-FFF2-40B4-BE49-F238E27FC236}">
                    <a16:creationId xmlns:a16="http://schemas.microsoft.com/office/drawing/2014/main" id="{159C415E-F380-7375-5AD3-2E9ACD4DF94C}"/>
                  </a:ext>
                </a:extLst>
              </p:cNvPr>
              <p:cNvGrpSpPr/>
              <p:nvPr userDrawn="1"/>
            </p:nvGrpSpPr>
            <p:grpSpPr>
              <a:xfrm>
                <a:off x="12449814" y="173148"/>
                <a:ext cx="2751557" cy="2005214"/>
                <a:chOff x="12449814" y="173148"/>
                <a:chExt cx="2751557" cy="2005214"/>
              </a:xfrm>
            </p:grpSpPr>
            <p:grpSp>
              <p:nvGrpSpPr>
                <p:cNvPr id="2" name="Group 1">
                  <a:extLst>
                    <a:ext uri="{FF2B5EF4-FFF2-40B4-BE49-F238E27FC236}">
                      <a16:creationId xmlns:a16="http://schemas.microsoft.com/office/drawing/2014/main" id="{5D4D145D-9446-D229-C022-A3ECE1F64AB9}"/>
                    </a:ext>
                  </a:extLst>
                </p:cNvPr>
                <p:cNvGrpSpPr/>
                <p:nvPr userDrawn="1"/>
              </p:nvGrpSpPr>
              <p:grpSpPr>
                <a:xfrm>
                  <a:off x="12449814" y="173148"/>
                  <a:ext cx="1534074" cy="249864"/>
                  <a:chOff x="12449814" y="173148"/>
                  <a:chExt cx="1534074" cy="249864"/>
                </a:xfrm>
              </p:grpSpPr>
              <p:sp>
                <p:nvSpPr>
                  <p:cNvPr id="9" name="TextBox 8">
                    <a:extLst>
                      <a:ext uri="{FF2B5EF4-FFF2-40B4-BE49-F238E27FC236}">
                        <a16:creationId xmlns:a16="http://schemas.microsoft.com/office/drawing/2014/main" id="{A3057112-442E-4CD7-B1AB-27BCA434F0CD}"/>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IMAGE</a:t>
                    </a:r>
                  </a:p>
                </p:txBody>
              </p:sp>
              <p:cxnSp>
                <p:nvCxnSpPr>
                  <p:cNvPr id="10" name="Straight Connector 9">
                    <a:extLst>
                      <a:ext uri="{FF2B5EF4-FFF2-40B4-BE49-F238E27FC236}">
                        <a16:creationId xmlns:a16="http://schemas.microsoft.com/office/drawing/2014/main" id="{7E6860D8-A0E2-7509-3307-FE6ABC7193BB}"/>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8C0ED071-E3D5-D617-0311-6EA1B0C02087}"/>
                    </a:ext>
                  </a:extLst>
                </p:cNvPr>
                <p:cNvGrpSpPr/>
                <p:nvPr userDrawn="1"/>
              </p:nvGrpSpPr>
              <p:grpSpPr>
                <a:xfrm>
                  <a:off x="12449814" y="545515"/>
                  <a:ext cx="2751557" cy="1632847"/>
                  <a:chOff x="12449814" y="545515"/>
                  <a:chExt cx="2751557" cy="1632847"/>
                </a:xfrm>
              </p:grpSpPr>
              <p:sp>
                <p:nvSpPr>
                  <p:cNvPr id="11" name="TextBox 10">
                    <a:extLst>
                      <a:ext uri="{FF2B5EF4-FFF2-40B4-BE49-F238E27FC236}">
                        <a16:creationId xmlns:a16="http://schemas.microsoft.com/office/drawing/2014/main" id="{16DA6383-5AF6-171A-518D-549F73EC7D6A}"/>
                      </a:ext>
                    </a:extLst>
                  </p:cNvPr>
                  <p:cNvSpPr txBox="1"/>
                  <p:nvPr userDrawn="1"/>
                </p:nvSpPr>
                <p:spPr>
                  <a:xfrm>
                    <a:off x="12614407" y="1281322"/>
                    <a:ext cx="1828957" cy="89704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image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The image placeholder is on the bottom. To change and existing image, select the overlay, right-click &gt; </a:t>
                    </a:r>
                    <a:r>
                      <a:rPr lang="en-US" sz="700" i="1">
                        <a:latin typeface="Aptos" panose="020B0004020202020204" pitchFamily="34" charset="0"/>
                        <a:cs typeface="Aparajita" panose="02020603050405020304" pitchFamily="18" charset="0"/>
                      </a:rPr>
                      <a:t>Send to Back…</a:t>
                    </a:r>
                    <a:r>
                      <a:rPr lang="en-US" sz="700">
                        <a:latin typeface="Aptos" panose="020B0004020202020204" pitchFamily="34" charset="0"/>
                        <a:cs typeface="Aparajita" panose="02020603050405020304" pitchFamily="18" charset="0"/>
                      </a:rPr>
                      <a:t> &gt; Send to Back. Next, use the tip below to change the image. Then, reset the slide or send the image to the back again.</a:t>
                    </a:r>
                    <a:endParaRPr lang="en-US" sz="1000">
                      <a:latin typeface="Aptos" panose="020B0004020202020204" pitchFamily="34" charset="0"/>
                      <a:cs typeface="Aparajita" panose="02020603050405020304" pitchFamily="18" charset="0"/>
                    </a:endParaRPr>
                  </a:p>
                </p:txBody>
              </p:sp>
              <p:sp>
                <p:nvSpPr>
                  <p:cNvPr id="12" name="TextBox 11">
                    <a:extLst>
                      <a:ext uri="{FF2B5EF4-FFF2-40B4-BE49-F238E27FC236}">
                        <a16:creationId xmlns:a16="http://schemas.microsoft.com/office/drawing/2014/main" id="{77A83939-F838-416B-1CFC-06BB970803B4}"/>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13" name="TextBox 12">
                    <a:extLst>
                      <a:ext uri="{FF2B5EF4-FFF2-40B4-BE49-F238E27FC236}">
                        <a16:creationId xmlns:a16="http://schemas.microsoft.com/office/drawing/2014/main" id="{2189B7A8-17CF-B28A-1454-915888893AB4}"/>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14" name="TextBox 13">
                    <a:extLst>
                      <a:ext uri="{FF2B5EF4-FFF2-40B4-BE49-F238E27FC236}">
                        <a16:creationId xmlns:a16="http://schemas.microsoft.com/office/drawing/2014/main" id="{973E0BBC-9695-998B-B368-22C8F079394D}"/>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images from the </a:t>
                    </a:r>
                    <a:r>
                      <a:rPr lang="en-US">
                        <a:solidFill>
                          <a:schemeClr val="accent1"/>
                        </a:solidFill>
                        <a:latin typeface="Aptos" panose="020B0004020202020204" pitchFamily="34" charset="0"/>
                        <a:cs typeface="Aparajita" panose="02020603050405020304" pitchFamily="18" charset="0"/>
                      </a:rPr>
                      <a:t>Qualcomm Brand Portal</a:t>
                    </a:r>
                  </a:p>
                  <a:p>
                    <a:pPr lvl="0">
                      <a:spcBef>
                        <a:spcPts val="700"/>
                      </a:spcBef>
                    </a:pPr>
                    <a:r>
                      <a:rPr lang="en-US">
                        <a:latin typeface="Aptos" panose="020B0004020202020204" pitchFamily="34" charset="0"/>
                        <a:cs typeface="Aparajita" panose="02020603050405020304" pitchFamily="18" charset="0"/>
                      </a:rPr>
                      <a:t>Add the image to the placeholder.</a:t>
                    </a:r>
                  </a:p>
                </p:txBody>
              </p:sp>
            </p:grpSp>
          </p:grpSp>
          <p:grpSp>
            <p:nvGrpSpPr>
              <p:cNvPr id="17" name="Group 16">
                <a:extLst>
                  <a:ext uri="{FF2B5EF4-FFF2-40B4-BE49-F238E27FC236}">
                    <a16:creationId xmlns:a16="http://schemas.microsoft.com/office/drawing/2014/main" id="{9EAD45E2-1365-A92C-1F7B-8B35FD5E3817}"/>
                  </a:ext>
                </a:extLst>
              </p:cNvPr>
              <p:cNvGrpSpPr/>
              <p:nvPr userDrawn="1"/>
            </p:nvGrpSpPr>
            <p:grpSpPr>
              <a:xfrm>
                <a:off x="12429548" y="2309174"/>
                <a:ext cx="2735151" cy="1280928"/>
                <a:chOff x="9286315" y="6976989"/>
                <a:chExt cx="2735151" cy="1280928"/>
              </a:xfrm>
            </p:grpSpPr>
            <p:sp>
              <p:nvSpPr>
                <p:cNvPr id="29" name="Rectangle 28">
                  <a:extLst>
                    <a:ext uri="{FF2B5EF4-FFF2-40B4-BE49-F238E27FC236}">
                      <a16:creationId xmlns:a16="http://schemas.microsoft.com/office/drawing/2014/main" id="{2C75C5B4-54FD-CD9F-6004-24A5CF5AB881}"/>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30" name="TextBox 29">
                  <a:extLst>
                    <a:ext uri="{FF2B5EF4-FFF2-40B4-BE49-F238E27FC236}">
                      <a16:creationId xmlns:a16="http://schemas.microsoft.com/office/drawing/2014/main" id="{12AA6BDC-9581-2416-8FCF-B639C7874A6F}"/>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Images</a:t>
                  </a:r>
                </a:p>
              </p:txBody>
            </p:sp>
            <p:pic>
              <p:nvPicPr>
                <p:cNvPr id="31" name="Graphic 30">
                  <a:extLst>
                    <a:ext uri="{FF2B5EF4-FFF2-40B4-BE49-F238E27FC236}">
                      <a16:creationId xmlns:a16="http://schemas.microsoft.com/office/drawing/2014/main" id="{707DE680-B659-AA14-3DA6-FB810A7096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2" name="TextBox 31">
                  <a:extLst>
                    <a:ext uri="{FF2B5EF4-FFF2-40B4-BE49-F238E27FC236}">
                      <a16:creationId xmlns:a16="http://schemas.microsoft.com/office/drawing/2014/main" id="{4AA67D63-8AA8-4A9B-3D31-E4198794E6D0}"/>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33" name="Picture 32">
                  <a:extLst>
                    <a:ext uri="{FF2B5EF4-FFF2-40B4-BE49-F238E27FC236}">
                      <a16:creationId xmlns:a16="http://schemas.microsoft.com/office/drawing/2014/main" id="{A72EF414-721B-FBA5-FD95-E553CFAC16CB}"/>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34" name="TextBox 33">
                  <a:extLst>
                    <a:ext uri="{FF2B5EF4-FFF2-40B4-BE49-F238E27FC236}">
                      <a16:creationId xmlns:a16="http://schemas.microsoft.com/office/drawing/2014/main" id="{02318D11-BFD1-1429-4B0B-F2CEE2CCA884}"/>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18" name="Group 17">
                <a:extLst>
                  <a:ext uri="{FF2B5EF4-FFF2-40B4-BE49-F238E27FC236}">
                    <a16:creationId xmlns:a16="http://schemas.microsoft.com/office/drawing/2014/main" id="{D7FF212E-AA60-50B3-8621-551BA74B31E3}"/>
                  </a:ext>
                </a:extLst>
              </p:cNvPr>
              <p:cNvGrpSpPr/>
              <p:nvPr userDrawn="1"/>
            </p:nvGrpSpPr>
            <p:grpSpPr>
              <a:xfrm>
                <a:off x="12429548" y="3615901"/>
                <a:ext cx="2735151" cy="2200108"/>
                <a:chOff x="9538241" y="5155416"/>
                <a:chExt cx="2735151" cy="2200108"/>
              </a:xfrm>
            </p:grpSpPr>
            <p:sp>
              <p:nvSpPr>
                <p:cNvPr id="19" name="Rectangle 18">
                  <a:extLst>
                    <a:ext uri="{FF2B5EF4-FFF2-40B4-BE49-F238E27FC236}">
                      <a16:creationId xmlns:a16="http://schemas.microsoft.com/office/drawing/2014/main" id="{F952CBEE-EDAC-0869-1112-AAD15E4B0E40}"/>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0" name="TextBox 19">
                  <a:extLst>
                    <a:ext uri="{FF2B5EF4-FFF2-40B4-BE49-F238E27FC236}">
                      <a16:creationId xmlns:a16="http://schemas.microsoft.com/office/drawing/2014/main" id="{AD940715-F001-536F-7A25-FA3F088FAB35}"/>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Images</a:t>
                  </a:r>
                </a:p>
              </p:txBody>
            </p:sp>
            <p:pic>
              <p:nvPicPr>
                <p:cNvPr id="22" name="Graphic 21">
                  <a:extLst>
                    <a:ext uri="{FF2B5EF4-FFF2-40B4-BE49-F238E27FC236}">
                      <a16:creationId xmlns:a16="http://schemas.microsoft.com/office/drawing/2014/main" id="{84D7E2A3-F06D-FD70-A217-487EF552C6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3" name="TextBox 22">
                  <a:extLst>
                    <a:ext uri="{FF2B5EF4-FFF2-40B4-BE49-F238E27FC236}">
                      <a16:creationId xmlns:a16="http://schemas.microsoft.com/office/drawing/2014/main" id="{61CCA6E5-0618-E143-3C2F-C4123C7F2481}"/>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image and select “Change Picture”</a:t>
                  </a:r>
                </a:p>
              </p:txBody>
            </p:sp>
            <p:sp>
              <p:nvSpPr>
                <p:cNvPr id="24" name="TextBox 23">
                  <a:extLst>
                    <a:ext uri="{FF2B5EF4-FFF2-40B4-BE49-F238E27FC236}">
                      <a16:creationId xmlns:a16="http://schemas.microsoft.com/office/drawing/2014/main" id="{13381E4C-1F94-5284-9A2E-A7EE2720B039}"/>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5" name="TextBox 24">
                  <a:extLst>
                    <a:ext uri="{FF2B5EF4-FFF2-40B4-BE49-F238E27FC236}">
                      <a16:creationId xmlns:a16="http://schemas.microsoft.com/office/drawing/2014/main" id="{6AC5059D-A958-0D6E-F617-DA08E66FE158}"/>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26" name="TextBox 25">
                  <a:extLst>
                    <a:ext uri="{FF2B5EF4-FFF2-40B4-BE49-F238E27FC236}">
                      <a16:creationId xmlns:a16="http://schemas.microsoft.com/office/drawing/2014/main" id="{2AA3306C-FE79-59C9-5DCC-63D2DF20636C}"/>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image as normal.</a:t>
                  </a:r>
                </a:p>
              </p:txBody>
            </p:sp>
            <p:cxnSp>
              <p:nvCxnSpPr>
                <p:cNvPr id="27" name="Straight Connector 26">
                  <a:extLst>
                    <a:ext uri="{FF2B5EF4-FFF2-40B4-BE49-F238E27FC236}">
                      <a16:creationId xmlns:a16="http://schemas.microsoft.com/office/drawing/2014/main" id="{286AAF4E-AA4F-9737-1BC4-4B8A70508177}"/>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B2F455C-F85E-6BE9-B90C-47F429186A08}"/>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grpSp>
      <p:sp>
        <p:nvSpPr>
          <p:cNvPr id="36" name="Text Placeholder 22">
            <a:extLst>
              <a:ext uri="{FF2B5EF4-FFF2-40B4-BE49-F238E27FC236}">
                <a16:creationId xmlns:a16="http://schemas.microsoft.com/office/drawing/2014/main" id="{9AA5EA8C-68B4-06D3-5949-DB4A6B5DE9DE}"/>
              </a:ext>
            </a:extLst>
          </p:cNvPr>
          <p:cNvSpPr>
            <a:spLocks noGrp="1"/>
          </p:cNvSpPr>
          <p:nvPr>
            <p:ph type="body" sz="quarter" idx="15" hasCustomPrompt="1"/>
          </p:nvPr>
        </p:nvSpPr>
        <p:spPr>
          <a:xfrm>
            <a:off x="515939" y="5886850"/>
            <a:ext cx="4787899"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
        <p:nvSpPr>
          <p:cNvPr id="37" name="Text Placeholder 7">
            <a:extLst>
              <a:ext uri="{FF2B5EF4-FFF2-40B4-BE49-F238E27FC236}">
                <a16:creationId xmlns:a16="http://schemas.microsoft.com/office/drawing/2014/main" id="{8D83F911-9A89-2C00-EB5B-2C510B40C22F}"/>
              </a:ext>
            </a:extLst>
          </p:cNvPr>
          <p:cNvSpPr>
            <a:spLocks noGrp="1"/>
          </p:cNvSpPr>
          <p:nvPr>
            <p:ph type="body" sz="quarter" idx="10" hasCustomPrompt="1"/>
          </p:nvPr>
        </p:nvSpPr>
        <p:spPr bwMode="gray">
          <a:xfrm>
            <a:off x="515937" y="4041775"/>
            <a:ext cx="4787901" cy="450485"/>
          </a:xfrm>
          <a:prstGeom prst="rect">
            <a:avLst/>
          </a:prstGeom>
        </p:spPr>
        <p:txBody>
          <a:bodyPr>
            <a:noAutofit/>
          </a:bodyPr>
          <a:lstStyle>
            <a:lvl1pPr marL="0" indent="0" algn="l" defTabSz="914400" rtl="0" eaLnBrk="1" latinLnBrk="0" hangingPunct="1">
              <a:lnSpc>
                <a:spcPct val="96000"/>
              </a:lnSpc>
              <a:spcBef>
                <a:spcPts val="0"/>
              </a:spcBef>
              <a:spcAft>
                <a:spcPts val="600"/>
              </a:spcAft>
              <a:buFont typeface="Microsoft Sans Serif" panose="020B0604020202020204" pitchFamily="34" charset="0"/>
              <a:buChar char="​"/>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p:txBody>
      </p:sp>
      <p:sp>
        <p:nvSpPr>
          <p:cNvPr id="42" name="Text Placeholder 41">
            <a:extLst>
              <a:ext uri="{FF2B5EF4-FFF2-40B4-BE49-F238E27FC236}">
                <a16:creationId xmlns:a16="http://schemas.microsoft.com/office/drawing/2014/main" id="{29FE9151-3621-EA29-D8EC-2BCB091B1B92}"/>
              </a:ext>
            </a:extLst>
          </p:cNvPr>
          <p:cNvSpPr>
            <a:spLocks noGrp="1"/>
          </p:cNvSpPr>
          <p:nvPr>
            <p:ph type="body" sz="quarter" idx="17" hasCustomPrompt="1"/>
          </p:nvPr>
        </p:nvSpPr>
        <p:spPr>
          <a:xfrm>
            <a:off x="515938" y="6396526"/>
            <a:ext cx="11160125" cy="116955"/>
          </a:xfrm>
        </p:spPr>
        <p:txBody>
          <a:bodyPr>
            <a:spAutoFit/>
          </a:bodyPr>
          <a:lstStyle>
            <a:lvl1pPr marL="0" indent="0">
              <a:buNone/>
              <a:defRPr sz="800">
                <a:solidFill>
                  <a:schemeClr val="accent6">
                    <a:lumMod val="9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
        <p:nvSpPr>
          <p:cNvPr id="43" name="Text Placeholder 41">
            <a:extLst>
              <a:ext uri="{FF2B5EF4-FFF2-40B4-BE49-F238E27FC236}">
                <a16:creationId xmlns:a16="http://schemas.microsoft.com/office/drawing/2014/main" id="{CEC40FEA-4875-3D17-B0B1-ED7156EBAB17}"/>
              </a:ext>
            </a:extLst>
          </p:cNvPr>
          <p:cNvSpPr>
            <a:spLocks noGrp="1"/>
          </p:cNvSpPr>
          <p:nvPr>
            <p:ph type="body" sz="quarter" idx="18" hasCustomPrompt="1"/>
          </p:nvPr>
        </p:nvSpPr>
        <p:spPr>
          <a:xfrm>
            <a:off x="515938" y="6209389"/>
            <a:ext cx="11160125" cy="116955"/>
          </a:xfrm>
        </p:spPr>
        <p:txBody>
          <a:bodyPr>
            <a:spAutoFit/>
          </a:bodyPr>
          <a:lstStyle>
            <a:lvl1pPr marL="0" indent="0">
              <a:buNone/>
              <a:defRPr sz="800">
                <a:solidFill>
                  <a:schemeClr val="accent6">
                    <a:lumMod val="90000"/>
                  </a:schemeClr>
                </a:solidFill>
              </a:defRPr>
            </a:lvl1pPr>
          </a:lstStyle>
          <a:p>
            <a:pPr lvl="0" algn="l"/>
            <a:r>
              <a:rPr lang="en-US">
                <a:solidFill>
                  <a:schemeClr val="accent6">
                    <a:lumMod val="90000"/>
                  </a:schemeClr>
                </a:solidFill>
              </a:rPr>
              <a:t>Footer</a:t>
            </a:r>
          </a:p>
        </p:txBody>
      </p:sp>
    </p:spTree>
    <p:extLst>
      <p:ext uri="{BB962C8B-B14F-4D97-AF65-F5344CB8AC3E}">
        <p14:creationId xmlns:p14="http://schemas.microsoft.com/office/powerpoint/2010/main" val="117436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523" userDrawn="1">
          <p15:clr>
            <a:srgbClr val="FBAE40"/>
          </p15:clr>
        </p15:guide>
        <p15:guide id="4" orient="horz" pos="2387" userDrawn="1">
          <p15:clr>
            <a:srgbClr val="FBAE40"/>
          </p15:clr>
        </p15:guide>
        <p15:guide id="5" orient="horz" pos="3022" userDrawn="1">
          <p15:clr>
            <a:srgbClr val="FBAE40"/>
          </p15:clr>
        </p15:guide>
        <p15:guide id="6" pos="3341"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50/50 Title+Content_Black">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5065712" cy="647700"/>
          </a:xfrm>
        </p:spPr>
        <p:txBody>
          <a:bodyPr/>
          <a:lstStyle>
            <a:lvl1pPr>
              <a:lnSpc>
                <a:spcPct val="85000"/>
              </a:lnSpc>
              <a:defRPr>
                <a:solidFill>
                  <a:schemeClr val="tx1"/>
                </a:solidFill>
              </a:defRPr>
            </a:lvl1pPr>
          </a:lstStyle>
          <a:p>
            <a:r>
              <a:rPr lang="en-US"/>
              <a:t>50/50 Title + Content</a:t>
            </a:r>
            <a:br>
              <a:rPr lang="en-US"/>
            </a:br>
            <a:r>
              <a:rPr lang="en-US"/>
              <a:t>Title 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5065711" cy="118174"/>
          </a:xfrm>
        </p:spPr>
        <p:txBody>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CA" sz="800" kern="1200" baseline="0" dirty="0" smtClean="0">
                <a:solidFill>
                  <a:schemeClr val="accent6">
                    <a:lumMod val="90000"/>
                  </a:schemeClr>
                </a:solidFill>
                <a:latin typeface="+mn-lt"/>
                <a:ea typeface="+mn-ea"/>
                <a:cs typeface="+mn-cs"/>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5065712"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5065712"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tx1"/>
                </a:solidFill>
                <a:latin typeface="+mn-lt"/>
                <a:ea typeface="+mn-ea"/>
                <a:cs typeface="+mn-cs"/>
              </a:rPr>
              <a:pPr marL="0" lvl="0" algn="l" defTabSz="914400" rtl="0" eaLnBrk="1" latinLnBrk="0" hangingPunct="1">
                <a:lnSpc>
                  <a:spcPct val="125000"/>
                </a:lnSpc>
              </a:pPr>
              <a:t>‹#›</a:t>
            </a:fld>
            <a:endParaRPr lang="en-US" sz="800" kern="1200">
              <a:solidFill>
                <a:schemeClr val="tx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tx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solidFill>
                <a:schemeClr val="tx1"/>
              </a:solidFill>
            </a:endParaRPr>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solidFill>
                <a:schemeClr val="tx1"/>
              </a:solidFill>
            </a:endParaRPr>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6611936" y="628017"/>
            <a:ext cx="5065200"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pPr lvl="0"/>
            <a:r>
              <a:rPr lang="en-US"/>
              <a:t>50/50 Title + Content</a:t>
            </a:r>
            <a:br>
              <a:rPr lang="en-US"/>
            </a:br>
            <a:r>
              <a:rPr lang="en-US"/>
              <a:t>Title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6611937" y="1820860"/>
            <a:ext cx="5065200"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6611937" y="1387475"/>
            <a:ext cx="5065200"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30744732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4165">
          <p15:clr>
            <a:srgbClr val="FBAE40"/>
          </p15:clr>
        </p15:guide>
        <p15:guide id="3" pos="351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1 Title+Content_Black">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8127602" y="0"/>
            <a:ext cx="4064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7097314" cy="647700"/>
          </a:xfrm>
        </p:spPr>
        <p:txBody>
          <a:bodyPr/>
          <a:lstStyle>
            <a:lvl1pPr>
              <a:lnSpc>
                <a:spcPct val="85000"/>
              </a:lnSpc>
              <a:defRPr>
                <a:solidFill>
                  <a:schemeClr val="tx1"/>
                </a:solidFill>
              </a:defRPr>
            </a:lvl1pPr>
          </a:lstStyle>
          <a:p>
            <a:r>
              <a:rPr lang="en-US"/>
              <a:t>2/1 Title + Content</a:t>
            </a:r>
            <a:br>
              <a:rPr lang="en-US"/>
            </a:br>
            <a:r>
              <a:rPr lang="en-US"/>
              <a:t>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7097313" cy="118174"/>
          </a:xfrm>
        </p:spPr>
        <p:txBody>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CA" sz="800" kern="1200" baseline="0" dirty="0" smtClean="0">
                <a:solidFill>
                  <a:schemeClr val="accent6">
                    <a:lumMod val="90000"/>
                  </a:schemeClr>
                </a:solidFill>
                <a:latin typeface="+mn-lt"/>
                <a:ea typeface="+mn-ea"/>
                <a:cs typeface="+mn-cs"/>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7097314"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7097314"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tx1"/>
                </a:solidFill>
                <a:latin typeface="+mn-lt"/>
                <a:ea typeface="+mn-ea"/>
                <a:cs typeface="+mn-cs"/>
              </a:rPr>
              <a:pPr marL="0" lvl="0" algn="l" defTabSz="914400" rtl="0" eaLnBrk="1" latinLnBrk="0" hangingPunct="1">
                <a:lnSpc>
                  <a:spcPct val="125000"/>
                </a:lnSpc>
              </a:pPr>
              <a:t>‹#›</a:t>
            </a:fld>
            <a:endParaRPr lang="en-US" sz="800" kern="1200">
              <a:solidFill>
                <a:schemeClr val="tx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8640762" y="6279571"/>
            <a:ext cx="289786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tx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solidFill>
                <a:schemeClr val="tx1"/>
              </a:solidFill>
            </a:endParaRPr>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solidFill>
                <a:schemeClr val="tx1"/>
              </a:solidFill>
            </a:endParaRPr>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8640762" y="628017"/>
            <a:ext cx="3036373"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tx1"/>
                </a:solidFill>
                <a:latin typeface="+mj-lt"/>
                <a:ea typeface="+mj-ea"/>
                <a:cs typeface="+mj-cs"/>
              </a:defRPr>
            </a:lvl1pPr>
          </a:lstStyle>
          <a:p>
            <a:pPr lvl="0"/>
            <a:r>
              <a:rPr lang="en-US"/>
              <a:t>2/1 Title + Content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8640763" y="1820860"/>
            <a:ext cx="3036373" cy="434498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8640763" y="1387475"/>
            <a:ext cx="3036373" cy="233910"/>
          </a:xfrm>
        </p:spPr>
        <p:txBody>
          <a:bodyPr wrap="square">
            <a:spAutoFit/>
          </a:bodyPr>
          <a:lstStyle>
            <a:lvl1pPr marL="0" indent="0">
              <a:buNone/>
              <a:defRPr lang="en-US" sz="1600" kern="1200" dirty="0">
                <a:solidFill>
                  <a:schemeClr val="tx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41335802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00">
          <p15:clr>
            <a:srgbClr val="FBAE40"/>
          </p15:clr>
        </p15:guide>
        <p15:guide id="2" pos="5443">
          <p15:clr>
            <a:srgbClr val="FBAE40"/>
          </p15:clr>
        </p15:guide>
        <p15:guide id="3" pos="512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_Blac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FF81AE-215B-5FF1-AB1E-62DF1D393541}"/>
              </a:ext>
            </a:extLst>
          </p:cNvPr>
          <p:cNvSpPr>
            <a:spLocks noGrp="1"/>
          </p:cNvSpPr>
          <p:nvPr>
            <p:ph type="ftr" sz="quarter" idx="10"/>
          </p:nvPr>
        </p:nvSpPr>
        <p:spPr/>
        <p:txBody>
          <a:bodyPr/>
          <a:lstStyle>
            <a:lvl1pPr>
              <a:defRPr>
                <a:solidFill>
                  <a:schemeClr val="accent6">
                    <a:lumMod val="90000"/>
                  </a:schemeClr>
                </a:solidFill>
              </a:defRPr>
            </a:lvl1pPr>
          </a:lstStyle>
          <a:p>
            <a:endParaRPr lang="en-CA"/>
          </a:p>
        </p:txBody>
      </p:sp>
    </p:spTree>
    <p:extLst>
      <p:ext uri="{BB962C8B-B14F-4D97-AF65-F5344CB8AC3E}">
        <p14:creationId xmlns:p14="http://schemas.microsoft.com/office/powerpoint/2010/main" val="404837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hoto+Content_Grey">
    <p:bg>
      <p:bgPr>
        <a:solidFill>
          <a:srgbClr val="EFF1F5"/>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EF4F402-80EC-EAD4-D6B0-92C2479FFEFA}"/>
              </a:ext>
            </a:extLst>
          </p:cNvPr>
          <p:cNvSpPr>
            <a:spLocks noGrp="1"/>
          </p:cNvSpPr>
          <p:nvPr>
            <p:ph type="body" sz="quarter" idx="14" hasCustomPrompt="1"/>
          </p:nvPr>
        </p:nvSpPr>
        <p:spPr>
          <a:xfrm>
            <a:off x="515937" y="1196975"/>
            <a:ext cx="5327651" cy="1198115"/>
          </a:xfrm>
        </p:spPr>
        <p:txBody>
          <a:bodyPr wrap="square" anchor="b">
            <a:noAutofit/>
          </a:bodyPr>
          <a:lstStyle>
            <a:lvl1pPr marL="0" indent="0">
              <a:buNone/>
              <a:defRPr sz="1300" cap="all" spc="150" baseline="0">
                <a:solidFill>
                  <a:schemeClr val="tx1"/>
                </a:solidFill>
              </a:defRPr>
            </a:lvl1pPr>
          </a:lstStyle>
          <a:p>
            <a:pPr lvl="0"/>
            <a:r>
              <a:rPr lang="en-US"/>
              <a:t>EYEBROW HEADER</a:t>
            </a:r>
          </a:p>
        </p:txBody>
      </p:sp>
      <p:sp>
        <p:nvSpPr>
          <p:cNvPr id="8" name="Title 13">
            <a:extLst>
              <a:ext uri="{FF2B5EF4-FFF2-40B4-BE49-F238E27FC236}">
                <a16:creationId xmlns:a16="http://schemas.microsoft.com/office/drawing/2014/main" id="{916C630D-BED9-DA86-9AE9-767BC6DB8DF6}"/>
              </a:ext>
            </a:extLst>
          </p:cNvPr>
          <p:cNvSpPr>
            <a:spLocks noGrp="1"/>
          </p:cNvSpPr>
          <p:nvPr>
            <p:ph type="title" hasCustomPrompt="1"/>
          </p:nvPr>
        </p:nvSpPr>
        <p:spPr>
          <a:xfrm>
            <a:off x="515937" y="2711631"/>
            <a:ext cx="5327651" cy="730069"/>
          </a:xfrm>
        </p:spPr>
        <p:txBody>
          <a:bodyPr anchor="t"/>
          <a:lstStyle>
            <a:lvl1pPr algn="l" defTabSz="914400" rtl="0" eaLnBrk="1" latinLnBrk="0" hangingPunct="1">
              <a:lnSpc>
                <a:spcPct val="85000"/>
              </a:lnSpc>
              <a:spcBef>
                <a:spcPct val="0"/>
              </a:spcBef>
              <a:buNone/>
              <a:defRPr lang="en-US" sz="2800" kern="2000" spc="-50" baseline="0" dirty="0">
                <a:solidFill>
                  <a:schemeClr val="accent1"/>
                </a:solidFill>
                <a:latin typeface="+mj-lt"/>
                <a:ea typeface="+mj-ea"/>
                <a:cs typeface="+mj-cs"/>
              </a:defRPr>
            </a:lvl1pPr>
          </a:lstStyle>
          <a:p>
            <a:r>
              <a:rPr lang="en-US"/>
              <a:t>2:1 Content &amp; Photo layout </a:t>
            </a:r>
            <a:br>
              <a:rPr lang="en-US"/>
            </a:br>
            <a:r>
              <a:rPr lang="en-US"/>
              <a:t>Title 2 lines maximum</a:t>
            </a:r>
          </a:p>
        </p:txBody>
      </p:sp>
      <p:sp>
        <p:nvSpPr>
          <p:cNvPr id="6" name="Picture Placeholder 5">
            <a:extLst>
              <a:ext uri="{FF2B5EF4-FFF2-40B4-BE49-F238E27FC236}">
                <a16:creationId xmlns:a16="http://schemas.microsoft.com/office/drawing/2014/main" id="{DA15A8F4-EB1B-C6FB-9726-07ED95F48A6D}"/>
              </a:ext>
            </a:extLst>
          </p:cNvPr>
          <p:cNvSpPr>
            <a:spLocks noGrp="1" noChangeAspect="1"/>
          </p:cNvSpPr>
          <p:nvPr>
            <p:ph type="pic" sz="quarter" idx="12" hasCustomPrompt="1"/>
          </p:nvPr>
        </p:nvSpPr>
        <p:spPr>
          <a:xfrm>
            <a:off x="7150937" y="0"/>
            <a:ext cx="5041063" cy="6858000"/>
          </a:xfrm>
          <a:custGeom>
            <a:avLst/>
            <a:gdLst>
              <a:gd name="connsiteX0" fmla="*/ 1341684 w 5041063"/>
              <a:gd name="connsiteY0" fmla="*/ 0 h 6858000"/>
              <a:gd name="connsiteX1" fmla="*/ 5041063 w 5041063"/>
              <a:gd name="connsiteY1" fmla="*/ 0 h 6858000"/>
              <a:gd name="connsiteX2" fmla="*/ 5041063 w 5041063"/>
              <a:gd name="connsiteY2" fmla="*/ 6858000 h 6858000"/>
              <a:gd name="connsiteX3" fmla="*/ 1681589 w 5041063"/>
              <a:gd name="connsiteY3" fmla="*/ 6858000 h 6858000"/>
              <a:gd name="connsiteX4" fmla="*/ 1527585 w 5041063"/>
              <a:gd name="connsiteY4" fmla="*/ 6724571 h 6858000"/>
              <a:gd name="connsiteX5" fmla="*/ 0 w 5041063"/>
              <a:gd name="connsiteY5" fmla="*/ 3272503 h 6858000"/>
              <a:gd name="connsiteX6" fmla="*/ 1211269 w 5041063"/>
              <a:gd name="connsiteY6" fmla="*/ 136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1063" h="6858000">
                <a:moveTo>
                  <a:pt x="1341684" y="0"/>
                </a:moveTo>
                <a:lnTo>
                  <a:pt x="5041063" y="0"/>
                </a:lnTo>
                <a:lnTo>
                  <a:pt x="5041063" y="6858000"/>
                </a:lnTo>
                <a:lnTo>
                  <a:pt x="1681589" y="6858000"/>
                </a:lnTo>
                <a:lnTo>
                  <a:pt x="1527585" y="6724571"/>
                </a:lnTo>
                <a:cubicBezTo>
                  <a:pt x="589158" y="5871472"/>
                  <a:pt x="0" y="4640804"/>
                  <a:pt x="0" y="3272503"/>
                </a:cubicBezTo>
                <a:cubicBezTo>
                  <a:pt x="0" y="2065179"/>
                  <a:pt x="458687" y="965008"/>
                  <a:pt x="1211269" y="136816"/>
                </a:cubicBezTo>
                <a:close/>
              </a:path>
            </a:pathLst>
          </a:custGeom>
          <a:noFill/>
        </p:spPr>
        <p:txBody>
          <a:bodyPr wrap="square" lIns="540000" rIns="0" anchor="ctr">
            <a:noAutofit/>
          </a:bodyPr>
          <a:lstStyle>
            <a:lvl1pPr marL="0" indent="0">
              <a:buNone/>
              <a:defRPr sz="3000">
                <a:solidFill>
                  <a:schemeClr val="accent1"/>
                </a:solidFill>
              </a:defRPr>
            </a:lvl1pPr>
          </a:lstStyle>
          <a:p>
            <a:r>
              <a:rPr lang="en-US"/>
              <a:t>Click the icon to insert photo</a:t>
            </a:r>
          </a:p>
        </p:txBody>
      </p:sp>
      <p:grpSp>
        <p:nvGrpSpPr>
          <p:cNvPr id="61" name="Group 60">
            <a:extLst>
              <a:ext uri="{FF2B5EF4-FFF2-40B4-BE49-F238E27FC236}">
                <a16:creationId xmlns:a16="http://schemas.microsoft.com/office/drawing/2014/main" id="{A59941B7-9A25-7010-6F36-00C29BC4C7FB}"/>
              </a:ext>
            </a:extLst>
          </p:cNvPr>
          <p:cNvGrpSpPr/>
          <p:nvPr userDrawn="1"/>
        </p:nvGrpSpPr>
        <p:grpSpPr>
          <a:xfrm>
            <a:off x="12290489" y="-1"/>
            <a:ext cx="2910882" cy="6858001"/>
            <a:chOff x="12290489" y="-1"/>
            <a:chExt cx="2910882" cy="6858001"/>
          </a:xfrm>
        </p:grpSpPr>
        <p:sp>
          <p:nvSpPr>
            <p:cNvPr id="62" name="Rectangle 61">
              <a:extLst>
                <a:ext uri="{FF2B5EF4-FFF2-40B4-BE49-F238E27FC236}">
                  <a16:creationId xmlns:a16="http://schemas.microsoft.com/office/drawing/2014/main" id="{A6DF8A14-6328-8070-21E3-899DC89E1486}"/>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63" name="TextBox 62">
              <a:extLst>
                <a:ext uri="{FF2B5EF4-FFF2-40B4-BE49-F238E27FC236}">
                  <a16:creationId xmlns:a16="http://schemas.microsoft.com/office/drawing/2014/main" id="{8E7B8941-4100-72EE-4072-7ECAE54DE16B}"/>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IMAGE</a:t>
              </a:r>
            </a:p>
          </p:txBody>
        </p:sp>
        <p:cxnSp>
          <p:nvCxnSpPr>
            <p:cNvPr id="64" name="Straight Connector 63">
              <a:extLst>
                <a:ext uri="{FF2B5EF4-FFF2-40B4-BE49-F238E27FC236}">
                  <a16:creationId xmlns:a16="http://schemas.microsoft.com/office/drawing/2014/main" id="{14B5E4A1-C159-60E1-C73F-985F6C4B55D0}"/>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65" name="TextBox 64">
              <a:extLst>
                <a:ext uri="{FF2B5EF4-FFF2-40B4-BE49-F238E27FC236}">
                  <a16:creationId xmlns:a16="http://schemas.microsoft.com/office/drawing/2014/main" id="{A2A14F74-9426-084C-D598-93A32AA4A42E}"/>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image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66" name="TextBox 65">
              <a:extLst>
                <a:ext uri="{FF2B5EF4-FFF2-40B4-BE49-F238E27FC236}">
                  <a16:creationId xmlns:a16="http://schemas.microsoft.com/office/drawing/2014/main" id="{7774B1FD-3A42-89B4-CE15-FEF60FD715E2}"/>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67" name="TextBox 66">
              <a:extLst>
                <a:ext uri="{FF2B5EF4-FFF2-40B4-BE49-F238E27FC236}">
                  <a16:creationId xmlns:a16="http://schemas.microsoft.com/office/drawing/2014/main" id="{66E06FEF-76B6-96BB-EFF3-5A58DB545384}"/>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68" name="TextBox 67">
              <a:extLst>
                <a:ext uri="{FF2B5EF4-FFF2-40B4-BE49-F238E27FC236}">
                  <a16:creationId xmlns:a16="http://schemas.microsoft.com/office/drawing/2014/main" id="{665E6D2D-A823-E8EA-76CE-20F2854A9DDE}"/>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images from the </a:t>
              </a: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Brand Portal</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image to the placeholder.</a:t>
              </a:r>
            </a:p>
          </p:txBody>
        </p:sp>
        <p:sp>
          <p:nvSpPr>
            <p:cNvPr id="69" name="TextBox 68">
              <a:extLst>
                <a:ext uri="{FF2B5EF4-FFF2-40B4-BE49-F238E27FC236}">
                  <a16:creationId xmlns:a16="http://schemas.microsoft.com/office/drawing/2014/main" id="{A7378AF1-B2C0-2306-0CDD-E3EFD845B69F}"/>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image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image.</a:t>
              </a:r>
            </a:p>
          </p:txBody>
        </p:sp>
        <p:sp>
          <p:nvSpPr>
            <p:cNvPr id="70" name="TextBox 69">
              <a:extLst>
                <a:ext uri="{FF2B5EF4-FFF2-40B4-BE49-F238E27FC236}">
                  <a16:creationId xmlns:a16="http://schemas.microsoft.com/office/drawing/2014/main" id="{18618AE4-6077-F70C-8FA8-828AC67E11D8}"/>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image.</a:t>
              </a:r>
            </a:p>
          </p:txBody>
        </p:sp>
        <p:grpSp>
          <p:nvGrpSpPr>
            <p:cNvPr id="71" name="Group 70">
              <a:extLst>
                <a:ext uri="{FF2B5EF4-FFF2-40B4-BE49-F238E27FC236}">
                  <a16:creationId xmlns:a16="http://schemas.microsoft.com/office/drawing/2014/main" id="{4573C732-F749-0118-BF2C-4792F4D490B7}"/>
                </a:ext>
              </a:extLst>
            </p:cNvPr>
            <p:cNvGrpSpPr/>
            <p:nvPr userDrawn="1"/>
          </p:nvGrpSpPr>
          <p:grpSpPr>
            <a:xfrm>
              <a:off x="12429548" y="3236396"/>
              <a:ext cx="2735151" cy="1280928"/>
              <a:chOff x="9286315" y="6976989"/>
              <a:chExt cx="2735151" cy="1280928"/>
            </a:xfrm>
          </p:grpSpPr>
          <p:sp>
            <p:nvSpPr>
              <p:cNvPr id="82" name="Rectangle 81">
                <a:extLst>
                  <a:ext uri="{FF2B5EF4-FFF2-40B4-BE49-F238E27FC236}">
                    <a16:creationId xmlns:a16="http://schemas.microsoft.com/office/drawing/2014/main" id="{992F07AB-0591-D65B-CE2B-9211787E1E62}"/>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83" name="TextBox 82">
                <a:extLst>
                  <a:ext uri="{FF2B5EF4-FFF2-40B4-BE49-F238E27FC236}">
                    <a16:creationId xmlns:a16="http://schemas.microsoft.com/office/drawing/2014/main" id="{8055E4CF-B7B4-80D8-847D-6A509AC2D067}"/>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Images</a:t>
                </a:r>
              </a:p>
            </p:txBody>
          </p:sp>
          <p:pic>
            <p:nvPicPr>
              <p:cNvPr id="84" name="Graphic 83">
                <a:extLst>
                  <a:ext uri="{FF2B5EF4-FFF2-40B4-BE49-F238E27FC236}">
                    <a16:creationId xmlns:a16="http://schemas.microsoft.com/office/drawing/2014/main" id="{6427B8A4-CF3E-8BC4-A2A6-817F3CBE5E9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85" name="TextBox 84">
                <a:extLst>
                  <a:ext uri="{FF2B5EF4-FFF2-40B4-BE49-F238E27FC236}">
                    <a16:creationId xmlns:a16="http://schemas.microsoft.com/office/drawing/2014/main" id="{CFEB389D-E9B3-E556-5B68-8B9D612F06F1}"/>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86" name="Picture 85">
                <a:extLst>
                  <a:ext uri="{FF2B5EF4-FFF2-40B4-BE49-F238E27FC236}">
                    <a16:creationId xmlns:a16="http://schemas.microsoft.com/office/drawing/2014/main" id="{383931E4-AC30-2E7B-EE7B-CCE1ACE2C840}"/>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87" name="TextBox 86">
                <a:extLst>
                  <a:ext uri="{FF2B5EF4-FFF2-40B4-BE49-F238E27FC236}">
                    <a16:creationId xmlns:a16="http://schemas.microsoft.com/office/drawing/2014/main" id="{B60EE4F6-BFA1-F0E4-C8F9-7A11C0BFC778}"/>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72" name="Group 71">
              <a:extLst>
                <a:ext uri="{FF2B5EF4-FFF2-40B4-BE49-F238E27FC236}">
                  <a16:creationId xmlns:a16="http://schemas.microsoft.com/office/drawing/2014/main" id="{8973E7F2-096B-F584-0C2B-38E125F82AE0}"/>
                </a:ext>
              </a:extLst>
            </p:cNvPr>
            <p:cNvGrpSpPr/>
            <p:nvPr userDrawn="1"/>
          </p:nvGrpSpPr>
          <p:grpSpPr>
            <a:xfrm>
              <a:off x="12429548" y="4543123"/>
              <a:ext cx="2735151" cy="2200108"/>
              <a:chOff x="9538241" y="5155416"/>
              <a:chExt cx="2735151" cy="2200108"/>
            </a:xfrm>
          </p:grpSpPr>
          <p:sp>
            <p:nvSpPr>
              <p:cNvPr id="73" name="Rectangle 72">
                <a:extLst>
                  <a:ext uri="{FF2B5EF4-FFF2-40B4-BE49-F238E27FC236}">
                    <a16:creationId xmlns:a16="http://schemas.microsoft.com/office/drawing/2014/main" id="{483492A6-085B-D585-9B00-4A82F8A154A7}"/>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74" name="TextBox 73">
                <a:extLst>
                  <a:ext uri="{FF2B5EF4-FFF2-40B4-BE49-F238E27FC236}">
                    <a16:creationId xmlns:a16="http://schemas.microsoft.com/office/drawing/2014/main" id="{87EA4D68-04CD-A0BD-2A43-1BAC1699E386}"/>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Images</a:t>
                </a:r>
              </a:p>
            </p:txBody>
          </p:sp>
          <p:pic>
            <p:nvPicPr>
              <p:cNvPr id="75" name="Graphic 74">
                <a:extLst>
                  <a:ext uri="{FF2B5EF4-FFF2-40B4-BE49-F238E27FC236}">
                    <a16:creationId xmlns:a16="http://schemas.microsoft.com/office/drawing/2014/main" id="{3D97F3FA-9588-81CC-17B0-E238C6AE80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76" name="TextBox 75">
                <a:extLst>
                  <a:ext uri="{FF2B5EF4-FFF2-40B4-BE49-F238E27FC236}">
                    <a16:creationId xmlns:a16="http://schemas.microsoft.com/office/drawing/2014/main" id="{71DB119D-04B9-4B60-0E90-348E5F3256CB}"/>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image and select “Change Picture”</a:t>
                </a:r>
              </a:p>
            </p:txBody>
          </p:sp>
          <p:sp>
            <p:nvSpPr>
              <p:cNvPr id="77" name="TextBox 76">
                <a:extLst>
                  <a:ext uri="{FF2B5EF4-FFF2-40B4-BE49-F238E27FC236}">
                    <a16:creationId xmlns:a16="http://schemas.microsoft.com/office/drawing/2014/main" id="{F049DA30-CE07-E88B-4902-ACEF95E70383}"/>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78" name="TextBox 77">
                <a:extLst>
                  <a:ext uri="{FF2B5EF4-FFF2-40B4-BE49-F238E27FC236}">
                    <a16:creationId xmlns:a16="http://schemas.microsoft.com/office/drawing/2014/main" id="{DA0460A0-BAD5-F300-9F6D-CFCD4FD946B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image to reset the photo placeholder functionality.</a:t>
                </a:r>
              </a:p>
            </p:txBody>
          </p:sp>
          <p:sp>
            <p:nvSpPr>
              <p:cNvPr id="79" name="TextBox 78">
                <a:extLst>
                  <a:ext uri="{FF2B5EF4-FFF2-40B4-BE49-F238E27FC236}">
                    <a16:creationId xmlns:a16="http://schemas.microsoft.com/office/drawing/2014/main" id="{9A9650E1-F476-16DA-8544-3F473A4A4725}"/>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image as normal.</a:t>
                </a:r>
              </a:p>
            </p:txBody>
          </p:sp>
          <p:cxnSp>
            <p:nvCxnSpPr>
              <p:cNvPr id="80" name="Straight Connector 79">
                <a:extLst>
                  <a:ext uri="{FF2B5EF4-FFF2-40B4-BE49-F238E27FC236}">
                    <a16:creationId xmlns:a16="http://schemas.microsoft.com/office/drawing/2014/main" id="{E7E5573C-C940-F0AF-C4F6-471BF0BE7D89}"/>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81" name="TextBox 80">
                <a:extLst>
                  <a:ext uri="{FF2B5EF4-FFF2-40B4-BE49-F238E27FC236}">
                    <a16:creationId xmlns:a16="http://schemas.microsoft.com/office/drawing/2014/main" id="{D6C36603-978F-A15B-2F24-ABFAAED7D7B6}"/>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3" name="Footer Placeholder 129">
            <a:extLst>
              <a:ext uri="{FF2B5EF4-FFF2-40B4-BE49-F238E27FC236}">
                <a16:creationId xmlns:a16="http://schemas.microsoft.com/office/drawing/2014/main" id="{32F39D03-559B-5939-909B-FF65EEA162BF}"/>
              </a:ext>
            </a:extLst>
          </p:cNvPr>
          <p:cNvSpPr>
            <a:spLocks noGrp="1"/>
          </p:cNvSpPr>
          <p:nvPr>
            <p:ph type="ftr" sz="quarter" idx="22"/>
          </p:nvPr>
        </p:nvSpPr>
        <p:spPr>
          <a:xfrm>
            <a:off x="515938" y="6173304"/>
            <a:ext cx="6480175" cy="118174"/>
          </a:xfrm>
        </p:spPr>
        <p:txBody>
          <a:bodyPr/>
          <a:lstStyle>
            <a:lvl1pPr>
              <a:defRPr>
                <a:solidFill>
                  <a:schemeClr val="accent6">
                    <a:lumMod val="50000"/>
                  </a:schemeClr>
                </a:solidFill>
              </a:defRPr>
            </a:lvl1pPr>
          </a:lstStyle>
          <a:p>
            <a:endParaRPr lang="en-CA"/>
          </a:p>
        </p:txBody>
      </p:sp>
      <p:sp>
        <p:nvSpPr>
          <p:cNvPr id="4" name="TextBox 3">
            <a:extLst>
              <a:ext uri="{FF2B5EF4-FFF2-40B4-BE49-F238E27FC236}">
                <a16:creationId xmlns:a16="http://schemas.microsoft.com/office/drawing/2014/main" id="{78E6E1DA-8D2E-B11D-8AED-2EB2021311AE}"/>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50000"/>
                  </a:schemeClr>
                </a:solidFill>
              </a:rPr>
              <a:t>Confidential – Qualcomm Technologies, Inc. and/or its affiliated companies – May Contain Trade Secrets</a:t>
            </a:r>
          </a:p>
        </p:txBody>
      </p:sp>
      <p:sp>
        <p:nvSpPr>
          <p:cNvPr id="10" name="Text Placeholder 16">
            <a:extLst>
              <a:ext uri="{FF2B5EF4-FFF2-40B4-BE49-F238E27FC236}">
                <a16:creationId xmlns:a16="http://schemas.microsoft.com/office/drawing/2014/main" id="{1ECC5A24-E1C0-4F84-B8A6-C64730DC9F39}"/>
              </a:ext>
            </a:extLst>
          </p:cNvPr>
          <p:cNvSpPr>
            <a:spLocks noGrp="1"/>
          </p:cNvSpPr>
          <p:nvPr>
            <p:ph type="body" sz="quarter" idx="15" hasCustomPrompt="1"/>
          </p:nvPr>
        </p:nvSpPr>
        <p:spPr>
          <a:xfrm>
            <a:off x="515938" y="3581401"/>
            <a:ext cx="5327650" cy="2435086"/>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Tree>
    <p:extLst>
      <p:ext uri="{BB962C8B-B14F-4D97-AF65-F5344CB8AC3E}">
        <p14:creationId xmlns:p14="http://schemas.microsoft.com/office/powerpoint/2010/main" val="7198135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319" userDrawn="1">
          <p15:clr>
            <a:srgbClr val="FBAE40"/>
          </p15:clr>
        </p15:guide>
        <p15:guide id="6" orient="horz" pos="1502" userDrawn="1">
          <p15:clr>
            <a:srgbClr val="FBAE40"/>
          </p15:clr>
        </p15:guide>
        <p15:guide id="7" orient="horz" pos="2432" userDrawn="1">
          <p15:clr>
            <a:srgbClr val="FBAE40"/>
          </p15:clr>
        </p15:guide>
        <p15:guide id="10" pos="3681"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4Contents_Third Grey">
    <p:bg>
      <p:bgPr>
        <a:solidFill>
          <a:srgbClr val="EFF1F5"/>
        </a:solidFill>
        <a:effectLst/>
      </p:bgPr>
    </p:bg>
    <p:spTree>
      <p:nvGrpSpPr>
        <p:cNvPr id="1" name=""/>
        <p:cNvGrpSpPr/>
        <p:nvPr/>
      </p:nvGrpSpPr>
      <p:grpSpPr>
        <a:xfrm>
          <a:off x="0" y="0"/>
          <a:ext cx="0" cy="0"/>
          <a:chOff x="0" y="0"/>
          <a:chExt cx="0" cy="0"/>
        </a:xfrm>
      </p:grpSpPr>
      <p:sp>
        <p:nvSpPr>
          <p:cNvPr id="9" name="Title 120">
            <a:extLst>
              <a:ext uri="{FF2B5EF4-FFF2-40B4-BE49-F238E27FC236}">
                <a16:creationId xmlns:a16="http://schemas.microsoft.com/office/drawing/2014/main" id="{7A1F75E5-8E3D-DF45-926F-E6E5FD4D70FC}"/>
              </a:ext>
            </a:extLst>
          </p:cNvPr>
          <p:cNvSpPr>
            <a:spLocks noGrp="1"/>
          </p:cNvSpPr>
          <p:nvPr>
            <p:ph type="title" hasCustomPrompt="1"/>
          </p:nvPr>
        </p:nvSpPr>
        <p:spPr>
          <a:xfrm>
            <a:off x="515937" y="2795081"/>
            <a:ext cx="3556800" cy="1294408"/>
          </a:xfrm>
        </p:spPr>
        <p:txBody>
          <a:bodyPr anchor="ctr"/>
          <a:lstStyle>
            <a:lvl1pPr algn="l" defTabSz="914400" rtl="0" eaLnBrk="1" latinLnBrk="0" hangingPunct="1">
              <a:lnSpc>
                <a:spcPct val="85000"/>
              </a:lnSpc>
              <a:spcBef>
                <a:spcPct val="0"/>
              </a:spcBef>
              <a:buNone/>
              <a:defRPr lang="en-US" sz="2800" kern="2000" spc="-50" baseline="0" dirty="0">
                <a:solidFill>
                  <a:schemeClr val="accent1"/>
                </a:solidFill>
                <a:latin typeface="+mj-lt"/>
                <a:ea typeface="+mj-ea"/>
                <a:cs typeface="+mj-cs"/>
              </a:defRPr>
            </a:lvl1pPr>
          </a:lstStyle>
          <a:p>
            <a:r>
              <a:rPr lang="en-US"/>
              <a:t>Title+4 Contents layout </a:t>
            </a:r>
            <a:br>
              <a:rPr lang="en-US"/>
            </a:br>
            <a:r>
              <a:rPr lang="en-US"/>
              <a:t>Title up to </a:t>
            </a:r>
            <a:br>
              <a:rPr lang="en-US"/>
            </a:br>
            <a:r>
              <a:rPr lang="en-US"/>
              <a:t>3 lines maximum</a:t>
            </a:r>
          </a:p>
        </p:txBody>
      </p:sp>
      <p:sp>
        <p:nvSpPr>
          <p:cNvPr id="16" name="Picture Placeholder 2">
            <a:extLst>
              <a:ext uri="{FF2B5EF4-FFF2-40B4-BE49-F238E27FC236}">
                <a16:creationId xmlns:a16="http://schemas.microsoft.com/office/drawing/2014/main" id="{803614D6-B3A1-6731-7DA2-2F082C0110CD}"/>
              </a:ext>
            </a:extLst>
          </p:cNvPr>
          <p:cNvSpPr>
            <a:spLocks noGrp="1" noChangeAspect="1"/>
          </p:cNvSpPr>
          <p:nvPr>
            <p:ph type="pic" sz="quarter" idx="24" hasCustomPrompt="1"/>
          </p:nvPr>
        </p:nvSpPr>
        <p:spPr>
          <a:xfrm>
            <a:off x="4629921" y="677141"/>
            <a:ext cx="759113" cy="759113"/>
          </a:xfrm>
        </p:spPr>
        <p:txBody>
          <a:bodyPr lIns="144000"/>
          <a:lstStyle>
            <a:lvl1pPr marL="0" indent="0">
              <a:buNone/>
              <a:defRPr sz="1400"/>
            </a:lvl1pPr>
          </a:lstStyle>
          <a:p>
            <a:r>
              <a:rPr lang="en-US"/>
              <a:t>Icon</a:t>
            </a:r>
          </a:p>
        </p:txBody>
      </p:sp>
      <p:sp>
        <p:nvSpPr>
          <p:cNvPr id="122" name="Text Placeholder 22">
            <a:extLst>
              <a:ext uri="{FF2B5EF4-FFF2-40B4-BE49-F238E27FC236}">
                <a16:creationId xmlns:a16="http://schemas.microsoft.com/office/drawing/2014/main" id="{693B5A4C-7FB3-2918-A773-0EE6FED3D209}"/>
              </a:ext>
            </a:extLst>
          </p:cNvPr>
          <p:cNvSpPr>
            <a:spLocks noGrp="1"/>
          </p:cNvSpPr>
          <p:nvPr>
            <p:ph type="body" sz="quarter" idx="13" hasCustomPrompt="1"/>
          </p:nvPr>
        </p:nvSpPr>
        <p:spPr>
          <a:xfrm>
            <a:off x="5704822" y="699924"/>
            <a:ext cx="5360054" cy="263149"/>
          </a:xfrm>
        </p:spPr>
        <p:txBody>
          <a:bodyPr wrap="square" anchor="b">
            <a:noAutofit/>
          </a:bodyPr>
          <a:lstStyle>
            <a:lvl1pPr marL="0" indent="0">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5" name="Text Placeholder 16">
            <a:extLst>
              <a:ext uri="{FF2B5EF4-FFF2-40B4-BE49-F238E27FC236}">
                <a16:creationId xmlns:a16="http://schemas.microsoft.com/office/drawing/2014/main" id="{C38DCFD6-5A0E-E9F5-0958-4B8735F209AC}"/>
              </a:ext>
            </a:extLst>
          </p:cNvPr>
          <p:cNvSpPr>
            <a:spLocks noGrp="1"/>
          </p:cNvSpPr>
          <p:nvPr>
            <p:ph type="body" sz="quarter" idx="15" hasCustomPrompt="1"/>
          </p:nvPr>
        </p:nvSpPr>
        <p:spPr>
          <a:xfrm>
            <a:off x="5704821" y="101917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7" name="Picture Placeholder 2">
            <a:extLst>
              <a:ext uri="{FF2B5EF4-FFF2-40B4-BE49-F238E27FC236}">
                <a16:creationId xmlns:a16="http://schemas.microsoft.com/office/drawing/2014/main" id="{158234DD-C86A-C0A3-F309-C819BEF18C2A}"/>
              </a:ext>
            </a:extLst>
          </p:cNvPr>
          <p:cNvSpPr>
            <a:spLocks noGrp="1" noChangeAspect="1"/>
          </p:cNvSpPr>
          <p:nvPr>
            <p:ph type="pic" sz="quarter" idx="25" hasCustomPrompt="1"/>
          </p:nvPr>
        </p:nvSpPr>
        <p:spPr>
          <a:xfrm>
            <a:off x="4629921" y="2124716"/>
            <a:ext cx="759113" cy="759113"/>
          </a:xfrm>
        </p:spPr>
        <p:txBody>
          <a:bodyPr lIns="144000"/>
          <a:lstStyle>
            <a:lvl1pPr marL="0" indent="0">
              <a:buNone/>
              <a:defRPr sz="1400"/>
            </a:lvl1pPr>
          </a:lstStyle>
          <a:p>
            <a:r>
              <a:rPr lang="en-US"/>
              <a:t>Icon</a:t>
            </a:r>
          </a:p>
        </p:txBody>
      </p:sp>
      <p:sp>
        <p:nvSpPr>
          <p:cNvPr id="124" name="Text Placeholder 22">
            <a:extLst>
              <a:ext uri="{FF2B5EF4-FFF2-40B4-BE49-F238E27FC236}">
                <a16:creationId xmlns:a16="http://schemas.microsoft.com/office/drawing/2014/main" id="{A14F4D35-AD24-5E3E-8E8D-CD803A85CDBB}"/>
              </a:ext>
            </a:extLst>
          </p:cNvPr>
          <p:cNvSpPr>
            <a:spLocks noGrp="1"/>
          </p:cNvSpPr>
          <p:nvPr>
            <p:ph type="body" sz="quarter" idx="16" hasCustomPrompt="1"/>
          </p:nvPr>
        </p:nvSpPr>
        <p:spPr>
          <a:xfrm>
            <a:off x="5704822" y="2143614"/>
            <a:ext cx="5360054" cy="263149"/>
          </a:xfrm>
        </p:spPr>
        <p:txBody>
          <a:bodyPr wrap="square" anchor="b">
            <a:noAutofit/>
          </a:bodyPr>
          <a:lstStyle>
            <a:lvl1pPr marL="0" indent="0">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6" name="Text Placeholder 16">
            <a:extLst>
              <a:ext uri="{FF2B5EF4-FFF2-40B4-BE49-F238E27FC236}">
                <a16:creationId xmlns:a16="http://schemas.microsoft.com/office/drawing/2014/main" id="{752D1B24-3191-2FDC-5F67-93401195900D}"/>
              </a:ext>
            </a:extLst>
          </p:cNvPr>
          <p:cNvSpPr>
            <a:spLocks noGrp="1"/>
          </p:cNvSpPr>
          <p:nvPr>
            <p:ph type="body" sz="quarter" idx="17" hasCustomPrompt="1"/>
          </p:nvPr>
        </p:nvSpPr>
        <p:spPr>
          <a:xfrm>
            <a:off x="5704821" y="2462865"/>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8" name="Picture Placeholder 2">
            <a:extLst>
              <a:ext uri="{FF2B5EF4-FFF2-40B4-BE49-F238E27FC236}">
                <a16:creationId xmlns:a16="http://schemas.microsoft.com/office/drawing/2014/main" id="{F5047FAA-2D67-8C54-D972-5689E483F426}"/>
              </a:ext>
            </a:extLst>
          </p:cNvPr>
          <p:cNvSpPr>
            <a:spLocks noGrp="1" noChangeAspect="1"/>
          </p:cNvSpPr>
          <p:nvPr>
            <p:ph type="pic" sz="quarter" idx="26" hasCustomPrompt="1"/>
          </p:nvPr>
        </p:nvSpPr>
        <p:spPr>
          <a:xfrm>
            <a:off x="4629921" y="3572291"/>
            <a:ext cx="759113" cy="759113"/>
          </a:xfrm>
        </p:spPr>
        <p:txBody>
          <a:bodyPr lIns="144000"/>
          <a:lstStyle>
            <a:lvl1pPr marL="0" indent="0">
              <a:buNone/>
              <a:defRPr sz="1400"/>
            </a:lvl1pPr>
          </a:lstStyle>
          <a:p>
            <a:r>
              <a:rPr lang="en-US"/>
              <a:t>Icon</a:t>
            </a:r>
          </a:p>
        </p:txBody>
      </p:sp>
      <p:sp>
        <p:nvSpPr>
          <p:cNvPr id="126" name="Text Placeholder 22">
            <a:extLst>
              <a:ext uri="{FF2B5EF4-FFF2-40B4-BE49-F238E27FC236}">
                <a16:creationId xmlns:a16="http://schemas.microsoft.com/office/drawing/2014/main" id="{FCEBECB8-7041-9BA8-933B-3C0F5FF02831}"/>
              </a:ext>
            </a:extLst>
          </p:cNvPr>
          <p:cNvSpPr>
            <a:spLocks noGrp="1"/>
          </p:cNvSpPr>
          <p:nvPr>
            <p:ph type="body" sz="quarter" idx="18" hasCustomPrompt="1"/>
          </p:nvPr>
        </p:nvSpPr>
        <p:spPr>
          <a:xfrm>
            <a:off x="5704822" y="3587071"/>
            <a:ext cx="5360054" cy="263149"/>
          </a:xfrm>
        </p:spPr>
        <p:txBody>
          <a:bodyPr wrap="square" anchor="b">
            <a:noAutofit/>
          </a:bodyPr>
          <a:lstStyle>
            <a:lvl1pPr marL="0" indent="0">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7" name="Text Placeholder 16">
            <a:extLst>
              <a:ext uri="{FF2B5EF4-FFF2-40B4-BE49-F238E27FC236}">
                <a16:creationId xmlns:a16="http://schemas.microsoft.com/office/drawing/2014/main" id="{DBD55430-B9A6-6E76-5A88-93B8CBAFCF32}"/>
              </a:ext>
            </a:extLst>
          </p:cNvPr>
          <p:cNvSpPr>
            <a:spLocks noGrp="1"/>
          </p:cNvSpPr>
          <p:nvPr>
            <p:ph type="body" sz="quarter" idx="19" hasCustomPrompt="1"/>
          </p:nvPr>
        </p:nvSpPr>
        <p:spPr>
          <a:xfrm>
            <a:off x="5704821" y="3906322"/>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9" name="Picture Placeholder 2">
            <a:extLst>
              <a:ext uri="{FF2B5EF4-FFF2-40B4-BE49-F238E27FC236}">
                <a16:creationId xmlns:a16="http://schemas.microsoft.com/office/drawing/2014/main" id="{155B8295-23B1-4FAB-6989-040F56EEACDD}"/>
              </a:ext>
            </a:extLst>
          </p:cNvPr>
          <p:cNvSpPr>
            <a:spLocks noGrp="1" noChangeAspect="1"/>
          </p:cNvSpPr>
          <p:nvPr>
            <p:ph type="pic" sz="quarter" idx="27" hasCustomPrompt="1"/>
          </p:nvPr>
        </p:nvSpPr>
        <p:spPr>
          <a:xfrm>
            <a:off x="4629921" y="5019866"/>
            <a:ext cx="759113" cy="759113"/>
          </a:xfrm>
        </p:spPr>
        <p:txBody>
          <a:bodyPr lIns="144000"/>
          <a:lstStyle>
            <a:lvl1pPr marL="0" indent="0">
              <a:buNone/>
              <a:defRPr sz="1400"/>
            </a:lvl1pPr>
          </a:lstStyle>
          <a:p>
            <a:r>
              <a:rPr lang="en-US"/>
              <a:t>Icon</a:t>
            </a:r>
          </a:p>
        </p:txBody>
      </p:sp>
      <p:sp>
        <p:nvSpPr>
          <p:cNvPr id="128" name="Text Placeholder 22">
            <a:extLst>
              <a:ext uri="{FF2B5EF4-FFF2-40B4-BE49-F238E27FC236}">
                <a16:creationId xmlns:a16="http://schemas.microsoft.com/office/drawing/2014/main" id="{928EC958-013B-F8B1-324A-396A688B6278}"/>
              </a:ext>
            </a:extLst>
          </p:cNvPr>
          <p:cNvSpPr>
            <a:spLocks noGrp="1"/>
          </p:cNvSpPr>
          <p:nvPr>
            <p:ph type="body" sz="quarter" idx="20" hasCustomPrompt="1"/>
          </p:nvPr>
        </p:nvSpPr>
        <p:spPr>
          <a:xfrm>
            <a:off x="5704822" y="5021236"/>
            <a:ext cx="5360054" cy="263149"/>
          </a:xfrm>
        </p:spPr>
        <p:txBody>
          <a:bodyPr wrap="square" anchor="b">
            <a:noAutofit/>
          </a:bodyPr>
          <a:lstStyle>
            <a:lvl1pPr marL="0" indent="0">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p>
        </p:txBody>
      </p:sp>
      <p:sp>
        <p:nvSpPr>
          <p:cNvPr id="8" name="Text Placeholder 16">
            <a:extLst>
              <a:ext uri="{FF2B5EF4-FFF2-40B4-BE49-F238E27FC236}">
                <a16:creationId xmlns:a16="http://schemas.microsoft.com/office/drawing/2014/main" id="{A305BFC7-1DCB-DA0D-B9D5-073230BAC218}"/>
              </a:ext>
            </a:extLst>
          </p:cNvPr>
          <p:cNvSpPr>
            <a:spLocks noGrp="1"/>
          </p:cNvSpPr>
          <p:nvPr>
            <p:ph type="body" sz="quarter" idx="21" hasCustomPrompt="1"/>
          </p:nvPr>
        </p:nvSpPr>
        <p:spPr>
          <a:xfrm>
            <a:off x="5704821" y="5340487"/>
            <a:ext cx="5360055" cy="600164"/>
          </a:xfrm>
        </p:spPr>
        <p:txBody>
          <a:bodyPr wrap="square">
            <a:noAutofit/>
          </a:bodyPr>
          <a:lstStyle>
            <a:lvl1pPr marL="0" indent="0">
              <a:lnSpc>
                <a:spcPct val="100000"/>
              </a:lnSpc>
              <a:spcBef>
                <a:spcPts val="0"/>
              </a:spcBef>
              <a:buNone/>
              <a:defRPr sz="12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5" name="TextBox 14">
            <a:extLst>
              <a:ext uri="{FF2B5EF4-FFF2-40B4-BE49-F238E27FC236}">
                <a16:creationId xmlns:a16="http://schemas.microsoft.com/office/drawing/2014/main" id="{DA40CD1A-60BD-05D8-7970-B07C826C1D80}"/>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grpSp>
        <p:nvGrpSpPr>
          <p:cNvPr id="40" name="Group 39">
            <a:extLst>
              <a:ext uri="{FF2B5EF4-FFF2-40B4-BE49-F238E27FC236}">
                <a16:creationId xmlns:a16="http://schemas.microsoft.com/office/drawing/2014/main" id="{3DE87ABF-25CF-8431-62CF-3FFD80738F9B}"/>
              </a:ext>
            </a:extLst>
          </p:cNvPr>
          <p:cNvGrpSpPr/>
          <p:nvPr userDrawn="1"/>
        </p:nvGrpSpPr>
        <p:grpSpPr>
          <a:xfrm>
            <a:off x="12290489" y="-1"/>
            <a:ext cx="2910882" cy="6858001"/>
            <a:chOff x="12290489" y="-1"/>
            <a:chExt cx="2910882" cy="6858001"/>
          </a:xfrm>
        </p:grpSpPr>
        <p:sp>
          <p:nvSpPr>
            <p:cNvPr id="41" name="Rectangle 40">
              <a:extLst>
                <a:ext uri="{FF2B5EF4-FFF2-40B4-BE49-F238E27FC236}">
                  <a16:creationId xmlns:a16="http://schemas.microsoft.com/office/drawing/2014/main" id="{6D2679DD-C2E3-4902-3325-4B47DFAAF085}"/>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42" name="TextBox 41">
              <a:extLst>
                <a:ext uri="{FF2B5EF4-FFF2-40B4-BE49-F238E27FC236}">
                  <a16:creationId xmlns:a16="http://schemas.microsoft.com/office/drawing/2014/main" id="{F36F0F7A-971F-2372-FAA5-B802FC235920}"/>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43" name="Straight Connector 42">
              <a:extLst>
                <a:ext uri="{FF2B5EF4-FFF2-40B4-BE49-F238E27FC236}">
                  <a16:creationId xmlns:a16="http://schemas.microsoft.com/office/drawing/2014/main" id="{6B46E843-5A05-34E4-E5DB-E1342EB82EB3}"/>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44" name="TextBox 43">
              <a:extLst>
                <a:ext uri="{FF2B5EF4-FFF2-40B4-BE49-F238E27FC236}">
                  <a16:creationId xmlns:a16="http://schemas.microsoft.com/office/drawing/2014/main" id="{3945920A-9738-E290-8B7A-82079F6DCE71}"/>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45" name="TextBox 44">
              <a:extLst>
                <a:ext uri="{FF2B5EF4-FFF2-40B4-BE49-F238E27FC236}">
                  <a16:creationId xmlns:a16="http://schemas.microsoft.com/office/drawing/2014/main" id="{DC2F4233-2F00-409D-78D8-295A21F3D6E5}"/>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46" name="TextBox 45">
              <a:extLst>
                <a:ext uri="{FF2B5EF4-FFF2-40B4-BE49-F238E27FC236}">
                  <a16:creationId xmlns:a16="http://schemas.microsoft.com/office/drawing/2014/main" id="{14D91F72-F9E2-CBF4-A93F-84553C1D0F34}"/>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47" name="TextBox 46">
              <a:extLst>
                <a:ext uri="{FF2B5EF4-FFF2-40B4-BE49-F238E27FC236}">
                  <a16:creationId xmlns:a16="http://schemas.microsoft.com/office/drawing/2014/main" id="{C659C999-5D52-B5F6-4D40-F6352267822F}"/>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48" name="TextBox 47">
              <a:extLst>
                <a:ext uri="{FF2B5EF4-FFF2-40B4-BE49-F238E27FC236}">
                  <a16:creationId xmlns:a16="http://schemas.microsoft.com/office/drawing/2014/main" id="{B3A82870-1DAE-4B2C-E64F-98E28687F223}"/>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49" name="TextBox 48">
              <a:extLst>
                <a:ext uri="{FF2B5EF4-FFF2-40B4-BE49-F238E27FC236}">
                  <a16:creationId xmlns:a16="http://schemas.microsoft.com/office/drawing/2014/main" id="{F364D98D-C602-1607-7BDC-166242F34C21}"/>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50" name="Group 49">
              <a:extLst>
                <a:ext uri="{FF2B5EF4-FFF2-40B4-BE49-F238E27FC236}">
                  <a16:creationId xmlns:a16="http://schemas.microsoft.com/office/drawing/2014/main" id="{D7F72C51-C576-6C65-A902-5856DA80F937}"/>
                </a:ext>
              </a:extLst>
            </p:cNvPr>
            <p:cNvGrpSpPr/>
            <p:nvPr userDrawn="1"/>
          </p:nvGrpSpPr>
          <p:grpSpPr>
            <a:xfrm>
              <a:off x="12429548" y="3236396"/>
              <a:ext cx="2735151" cy="1280928"/>
              <a:chOff x="9286315" y="6976989"/>
              <a:chExt cx="2735151" cy="1280928"/>
            </a:xfrm>
          </p:grpSpPr>
          <p:sp>
            <p:nvSpPr>
              <p:cNvPr id="61" name="Rectangle 60">
                <a:extLst>
                  <a:ext uri="{FF2B5EF4-FFF2-40B4-BE49-F238E27FC236}">
                    <a16:creationId xmlns:a16="http://schemas.microsoft.com/office/drawing/2014/main" id="{61E56FEF-DBB6-7894-ACC0-CB6658CB12BB}"/>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62" name="TextBox 61">
                <a:extLst>
                  <a:ext uri="{FF2B5EF4-FFF2-40B4-BE49-F238E27FC236}">
                    <a16:creationId xmlns:a16="http://schemas.microsoft.com/office/drawing/2014/main" id="{38DCE2FA-DCB4-E58F-F5A9-424EE64D7FCD}"/>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63" name="Graphic 62">
                <a:extLst>
                  <a:ext uri="{FF2B5EF4-FFF2-40B4-BE49-F238E27FC236}">
                    <a16:creationId xmlns:a16="http://schemas.microsoft.com/office/drawing/2014/main" id="{DB290D33-CE6C-0057-E0D7-FB551ECBA9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64" name="TextBox 63">
                <a:extLst>
                  <a:ext uri="{FF2B5EF4-FFF2-40B4-BE49-F238E27FC236}">
                    <a16:creationId xmlns:a16="http://schemas.microsoft.com/office/drawing/2014/main" id="{D59EAFAF-83E5-63D0-F9F3-E1AA89450684}"/>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65" name="Picture 64">
                <a:extLst>
                  <a:ext uri="{FF2B5EF4-FFF2-40B4-BE49-F238E27FC236}">
                    <a16:creationId xmlns:a16="http://schemas.microsoft.com/office/drawing/2014/main" id="{B37ACE1F-225F-2DD2-F040-BD75337547FB}"/>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6" name="TextBox 65">
                <a:extLst>
                  <a:ext uri="{FF2B5EF4-FFF2-40B4-BE49-F238E27FC236}">
                    <a16:creationId xmlns:a16="http://schemas.microsoft.com/office/drawing/2014/main" id="{E5C938B5-65D9-F34A-1EAC-85A88105AC40}"/>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51" name="Group 50">
              <a:extLst>
                <a:ext uri="{FF2B5EF4-FFF2-40B4-BE49-F238E27FC236}">
                  <a16:creationId xmlns:a16="http://schemas.microsoft.com/office/drawing/2014/main" id="{7AE06101-B043-1556-A91B-932DD9FAB5A3}"/>
                </a:ext>
              </a:extLst>
            </p:cNvPr>
            <p:cNvGrpSpPr/>
            <p:nvPr userDrawn="1"/>
          </p:nvGrpSpPr>
          <p:grpSpPr>
            <a:xfrm>
              <a:off x="12429548" y="4543123"/>
              <a:ext cx="2735151" cy="2200108"/>
              <a:chOff x="9538241" y="5155416"/>
              <a:chExt cx="2735151" cy="2200108"/>
            </a:xfrm>
          </p:grpSpPr>
          <p:sp>
            <p:nvSpPr>
              <p:cNvPr id="52" name="Rectangle 51">
                <a:extLst>
                  <a:ext uri="{FF2B5EF4-FFF2-40B4-BE49-F238E27FC236}">
                    <a16:creationId xmlns:a16="http://schemas.microsoft.com/office/drawing/2014/main" id="{94EF8454-9F8C-3428-B289-5265B770D4D6}"/>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53" name="TextBox 52">
                <a:extLst>
                  <a:ext uri="{FF2B5EF4-FFF2-40B4-BE49-F238E27FC236}">
                    <a16:creationId xmlns:a16="http://schemas.microsoft.com/office/drawing/2014/main" id="{D2D732FA-5812-3627-41F5-13EC7BE238A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54" name="Graphic 53">
                <a:extLst>
                  <a:ext uri="{FF2B5EF4-FFF2-40B4-BE49-F238E27FC236}">
                    <a16:creationId xmlns:a16="http://schemas.microsoft.com/office/drawing/2014/main" id="{C48FD4DE-82F7-241F-D7E4-DA147EC73D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55" name="TextBox 54">
                <a:extLst>
                  <a:ext uri="{FF2B5EF4-FFF2-40B4-BE49-F238E27FC236}">
                    <a16:creationId xmlns:a16="http://schemas.microsoft.com/office/drawing/2014/main" id="{493C554B-F2AE-D182-0BD9-5202CCFD883C}"/>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56" name="TextBox 55">
                <a:extLst>
                  <a:ext uri="{FF2B5EF4-FFF2-40B4-BE49-F238E27FC236}">
                    <a16:creationId xmlns:a16="http://schemas.microsoft.com/office/drawing/2014/main" id="{4FB370AD-8DC4-4D79-00B8-8F1C501EA957}"/>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7" name="TextBox 56">
                <a:extLst>
                  <a:ext uri="{FF2B5EF4-FFF2-40B4-BE49-F238E27FC236}">
                    <a16:creationId xmlns:a16="http://schemas.microsoft.com/office/drawing/2014/main" id="{627DAD30-D990-7235-92F0-AE0B7B3A9719}"/>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58" name="TextBox 57">
                <a:extLst>
                  <a:ext uri="{FF2B5EF4-FFF2-40B4-BE49-F238E27FC236}">
                    <a16:creationId xmlns:a16="http://schemas.microsoft.com/office/drawing/2014/main" id="{D5454D59-F452-70F9-9FDB-29E108C417A4}"/>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59" name="Straight Connector 58">
                <a:extLst>
                  <a:ext uri="{FF2B5EF4-FFF2-40B4-BE49-F238E27FC236}">
                    <a16:creationId xmlns:a16="http://schemas.microsoft.com/office/drawing/2014/main" id="{89D4B714-1611-59E8-1759-044BCAC63592}"/>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60" name="TextBox 59">
                <a:extLst>
                  <a:ext uri="{FF2B5EF4-FFF2-40B4-BE49-F238E27FC236}">
                    <a16:creationId xmlns:a16="http://schemas.microsoft.com/office/drawing/2014/main" id="{B50850A9-4ADE-3CB9-AE35-370AB547571D}"/>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4" name="Footer Placeholder 3">
            <a:extLst>
              <a:ext uri="{FF2B5EF4-FFF2-40B4-BE49-F238E27FC236}">
                <a16:creationId xmlns:a16="http://schemas.microsoft.com/office/drawing/2014/main" id="{0C61BEB9-0856-A8B3-E6F6-CC8CF273C00B}"/>
              </a:ext>
            </a:extLst>
          </p:cNvPr>
          <p:cNvSpPr>
            <a:spLocks noGrp="1"/>
          </p:cNvSpPr>
          <p:nvPr>
            <p:ph type="ftr" sz="quarter" idx="28"/>
          </p:nvPr>
        </p:nvSpPr>
        <p:spPr/>
        <p:txBody>
          <a:bodyPr/>
          <a:lstStyle>
            <a:lvl1pPr>
              <a:defRPr>
                <a:solidFill>
                  <a:schemeClr val="accent6">
                    <a:lumMod val="50000"/>
                  </a:schemeClr>
                </a:solidFill>
              </a:defRPr>
            </a:lvl1pPr>
          </a:lstStyle>
          <a:p>
            <a:endParaRPr lang="en-CA"/>
          </a:p>
        </p:txBody>
      </p:sp>
      <p:sp>
        <p:nvSpPr>
          <p:cNvPr id="2" name="TextBox 1">
            <a:extLst>
              <a:ext uri="{FF2B5EF4-FFF2-40B4-BE49-F238E27FC236}">
                <a16:creationId xmlns:a16="http://schemas.microsoft.com/office/drawing/2014/main" id="{9E4EAC14-4640-7AFF-B3CB-D5C2E97E6642}"/>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2153488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4" pos="2320" userDrawn="1">
          <p15:clr>
            <a:srgbClr val="FBAE40"/>
          </p15:clr>
        </p15:guide>
        <p15:guide id="15" pos="2094"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wo Column_Light 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Two column layout</a:t>
            </a:r>
            <a:br>
              <a:rPr lang="en-US"/>
            </a:br>
            <a:r>
              <a:rPr lang="en-US"/>
              <a:t>Title 2 lines maximum</a:t>
            </a:r>
            <a:endParaRPr lang="en-CA"/>
          </a:p>
        </p:txBody>
      </p:sp>
      <p:sp>
        <p:nvSpPr>
          <p:cNvPr id="8" name="Picture Placeholder 2">
            <a:extLst>
              <a:ext uri="{FF2B5EF4-FFF2-40B4-BE49-F238E27FC236}">
                <a16:creationId xmlns:a16="http://schemas.microsoft.com/office/drawing/2014/main" id="{BDA827D7-28EB-4441-6CCA-2B0C03B56D27}"/>
              </a:ext>
            </a:extLst>
          </p:cNvPr>
          <p:cNvSpPr>
            <a:spLocks noGrp="1" noChangeAspect="1"/>
          </p:cNvSpPr>
          <p:nvPr>
            <p:ph type="pic" sz="quarter" idx="25" hasCustomPrompt="1"/>
          </p:nvPr>
        </p:nvSpPr>
        <p:spPr>
          <a:xfrm>
            <a:off x="531812" y="1601038"/>
            <a:ext cx="835024" cy="835024"/>
          </a:xfrm>
        </p:spPr>
        <p:txBody>
          <a:bodyPr lIns="144000"/>
          <a:lstStyle>
            <a:lvl1pPr marL="0" indent="0">
              <a:buNone/>
              <a:defRPr sz="1400"/>
            </a:lvl1pPr>
          </a:lstStyle>
          <a:p>
            <a:r>
              <a:rPr lang="en-US"/>
              <a:t>Icon</a:t>
            </a:r>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2489200"/>
            <a:ext cx="5419727" cy="905188"/>
          </a:xfrm>
          <a:prstGeom prst="callout1">
            <a:avLst>
              <a:gd name="adj1" fmla="val 93708"/>
              <a:gd name="adj2" fmla="val -69"/>
              <a:gd name="adj3" fmla="val 93686"/>
              <a:gd name="adj4" fmla="val 11746"/>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lvl1pPr>
              <a:defRPr>
                <a:solidFill>
                  <a:schemeClr val="accent6">
                    <a:lumMod val="50000"/>
                  </a:schemeClr>
                </a:solidFill>
              </a:defRPr>
            </a:lvl1pPr>
          </a:lstStyle>
          <a:p>
            <a:endParaRPr lang="en-CA"/>
          </a:p>
        </p:txBody>
      </p:sp>
      <p:sp>
        <p:nvSpPr>
          <p:cNvPr id="9" name="Picture Placeholder 2">
            <a:extLst>
              <a:ext uri="{FF2B5EF4-FFF2-40B4-BE49-F238E27FC236}">
                <a16:creationId xmlns:a16="http://schemas.microsoft.com/office/drawing/2014/main" id="{549703AA-9655-8130-40CE-159745CE956D}"/>
              </a:ext>
            </a:extLst>
          </p:cNvPr>
          <p:cNvSpPr>
            <a:spLocks noGrp="1" noChangeAspect="1"/>
          </p:cNvSpPr>
          <p:nvPr>
            <p:ph type="pic" sz="quarter" idx="33" hasCustomPrompt="1"/>
          </p:nvPr>
        </p:nvSpPr>
        <p:spPr>
          <a:xfrm>
            <a:off x="6240018" y="1601038"/>
            <a:ext cx="835024" cy="835024"/>
          </a:xfrm>
        </p:spPr>
        <p:txBody>
          <a:bodyPr lIns="144000"/>
          <a:lstStyle>
            <a:lvl1pPr marL="0" indent="0">
              <a:buNone/>
              <a:defRPr sz="1400"/>
            </a:lvl1pPr>
          </a:lstStyle>
          <a:p>
            <a:r>
              <a:rPr lang="en-US"/>
              <a:t>Icon</a:t>
            </a:r>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2489200"/>
            <a:ext cx="5419727" cy="905188"/>
          </a:xfrm>
          <a:prstGeom prst="callout1">
            <a:avLst>
              <a:gd name="adj1" fmla="val 93708"/>
              <a:gd name="adj2" fmla="val -69"/>
              <a:gd name="adj3" fmla="val 93686"/>
              <a:gd name="adj4" fmla="val 11746"/>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3651121"/>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grpSp>
        <p:nvGrpSpPr>
          <p:cNvPr id="4" name="Group 3">
            <a:extLst>
              <a:ext uri="{FF2B5EF4-FFF2-40B4-BE49-F238E27FC236}">
                <a16:creationId xmlns:a16="http://schemas.microsoft.com/office/drawing/2014/main" id="{E73B40A2-055E-A2B0-BFF2-3F99C06D5A4B}"/>
              </a:ext>
            </a:extLst>
          </p:cNvPr>
          <p:cNvGrpSpPr/>
          <p:nvPr userDrawn="1"/>
        </p:nvGrpSpPr>
        <p:grpSpPr>
          <a:xfrm>
            <a:off x="12290489" y="-1"/>
            <a:ext cx="2910882" cy="6858001"/>
            <a:chOff x="12290489" y="-1"/>
            <a:chExt cx="2910882" cy="6858001"/>
          </a:xfrm>
        </p:grpSpPr>
        <p:sp>
          <p:nvSpPr>
            <p:cNvPr id="5" name="Rectangle 4">
              <a:extLst>
                <a:ext uri="{FF2B5EF4-FFF2-40B4-BE49-F238E27FC236}">
                  <a16:creationId xmlns:a16="http://schemas.microsoft.com/office/drawing/2014/main" id="{EDEE752C-E1A4-F697-78F4-D3A984FA9AFE}"/>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13" name="TextBox 12">
              <a:extLst>
                <a:ext uri="{FF2B5EF4-FFF2-40B4-BE49-F238E27FC236}">
                  <a16:creationId xmlns:a16="http://schemas.microsoft.com/office/drawing/2014/main" id="{D6F854B4-791D-298D-82F6-F1E540D94D45}"/>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14" name="Straight Connector 13">
              <a:extLst>
                <a:ext uri="{FF2B5EF4-FFF2-40B4-BE49-F238E27FC236}">
                  <a16:creationId xmlns:a16="http://schemas.microsoft.com/office/drawing/2014/main" id="{267F22F2-E4EE-CEDC-B460-36FA6E7CD5C5}"/>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15" name="TextBox 14">
              <a:extLst>
                <a:ext uri="{FF2B5EF4-FFF2-40B4-BE49-F238E27FC236}">
                  <a16:creationId xmlns:a16="http://schemas.microsoft.com/office/drawing/2014/main" id="{85789A14-1EA0-EF0D-54AF-B13D8339D387}"/>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16" name="TextBox 15">
              <a:extLst>
                <a:ext uri="{FF2B5EF4-FFF2-40B4-BE49-F238E27FC236}">
                  <a16:creationId xmlns:a16="http://schemas.microsoft.com/office/drawing/2014/main" id="{755E332A-EF30-A112-697B-F58A11E2ACD9}"/>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17" name="TextBox 16">
              <a:extLst>
                <a:ext uri="{FF2B5EF4-FFF2-40B4-BE49-F238E27FC236}">
                  <a16:creationId xmlns:a16="http://schemas.microsoft.com/office/drawing/2014/main" id="{06428AB7-9A66-D178-754C-96C736142CCB}"/>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18" name="TextBox 17">
              <a:extLst>
                <a:ext uri="{FF2B5EF4-FFF2-40B4-BE49-F238E27FC236}">
                  <a16:creationId xmlns:a16="http://schemas.microsoft.com/office/drawing/2014/main" id="{50B98DCC-649C-7F0A-8855-3B2ABC32E6D5}"/>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19" name="TextBox 18">
              <a:extLst>
                <a:ext uri="{FF2B5EF4-FFF2-40B4-BE49-F238E27FC236}">
                  <a16:creationId xmlns:a16="http://schemas.microsoft.com/office/drawing/2014/main" id="{6DE41E0E-8A18-AA10-9731-51FAC49D5895}"/>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20" name="TextBox 19">
              <a:extLst>
                <a:ext uri="{FF2B5EF4-FFF2-40B4-BE49-F238E27FC236}">
                  <a16:creationId xmlns:a16="http://schemas.microsoft.com/office/drawing/2014/main" id="{CF48917A-AD97-415A-90D7-5893029BFEED}"/>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21" name="Group 20">
              <a:extLst>
                <a:ext uri="{FF2B5EF4-FFF2-40B4-BE49-F238E27FC236}">
                  <a16:creationId xmlns:a16="http://schemas.microsoft.com/office/drawing/2014/main" id="{484A08CC-B4A7-E637-B3B8-9C7BEC8972CF}"/>
                </a:ext>
              </a:extLst>
            </p:cNvPr>
            <p:cNvGrpSpPr/>
            <p:nvPr userDrawn="1"/>
          </p:nvGrpSpPr>
          <p:grpSpPr>
            <a:xfrm>
              <a:off x="12429548" y="3236396"/>
              <a:ext cx="2735151" cy="1280928"/>
              <a:chOff x="9286315" y="6976989"/>
              <a:chExt cx="2735151" cy="1280928"/>
            </a:xfrm>
          </p:grpSpPr>
          <p:sp>
            <p:nvSpPr>
              <p:cNvPr id="32" name="Rectangle 31">
                <a:extLst>
                  <a:ext uri="{FF2B5EF4-FFF2-40B4-BE49-F238E27FC236}">
                    <a16:creationId xmlns:a16="http://schemas.microsoft.com/office/drawing/2014/main" id="{28618616-B797-3EE5-4427-875C50F617CA}"/>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3" name="TextBox 32">
                <a:extLst>
                  <a:ext uri="{FF2B5EF4-FFF2-40B4-BE49-F238E27FC236}">
                    <a16:creationId xmlns:a16="http://schemas.microsoft.com/office/drawing/2014/main" id="{DD9DFDBF-EA94-773D-3E7F-123BBBCBEDC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34" name="Graphic 33">
                <a:extLst>
                  <a:ext uri="{FF2B5EF4-FFF2-40B4-BE49-F238E27FC236}">
                    <a16:creationId xmlns:a16="http://schemas.microsoft.com/office/drawing/2014/main" id="{A222012F-1DEC-198D-C75A-DF86517B51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5" name="TextBox 34">
                <a:extLst>
                  <a:ext uri="{FF2B5EF4-FFF2-40B4-BE49-F238E27FC236}">
                    <a16:creationId xmlns:a16="http://schemas.microsoft.com/office/drawing/2014/main" id="{2D4DDD9F-0948-892E-48F0-9F7CF6859444}"/>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36" name="Picture 35">
                <a:extLst>
                  <a:ext uri="{FF2B5EF4-FFF2-40B4-BE49-F238E27FC236}">
                    <a16:creationId xmlns:a16="http://schemas.microsoft.com/office/drawing/2014/main" id="{575D8087-DA52-537B-654B-7335D1A8933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4" name="TextBox 63">
                <a:extLst>
                  <a:ext uri="{FF2B5EF4-FFF2-40B4-BE49-F238E27FC236}">
                    <a16:creationId xmlns:a16="http://schemas.microsoft.com/office/drawing/2014/main" id="{9A78683B-4C0B-8A46-28EE-2CCB4517F58A}"/>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22" name="Group 21">
              <a:extLst>
                <a:ext uri="{FF2B5EF4-FFF2-40B4-BE49-F238E27FC236}">
                  <a16:creationId xmlns:a16="http://schemas.microsoft.com/office/drawing/2014/main" id="{2B779AA1-E5B3-C52E-0804-1909427F8692}"/>
                </a:ext>
              </a:extLst>
            </p:cNvPr>
            <p:cNvGrpSpPr/>
            <p:nvPr userDrawn="1"/>
          </p:nvGrpSpPr>
          <p:grpSpPr>
            <a:xfrm>
              <a:off x="12429548" y="4543123"/>
              <a:ext cx="2735151" cy="2200108"/>
              <a:chOff x="9538241" y="5155416"/>
              <a:chExt cx="2735151" cy="2200108"/>
            </a:xfrm>
          </p:grpSpPr>
          <p:sp>
            <p:nvSpPr>
              <p:cNvPr id="23" name="Rectangle 22">
                <a:extLst>
                  <a:ext uri="{FF2B5EF4-FFF2-40B4-BE49-F238E27FC236}">
                    <a16:creationId xmlns:a16="http://schemas.microsoft.com/office/drawing/2014/main" id="{4715FDF0-F4E4-791F-2F02-4CB6CBC1FCBC}"/>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24" name="TextBox 23">
                <a:extLst>
                  <a:ext uri="{FF2B5EF4-FFF2-40B4-BE49-F238E27FC236}">
                    <a16:creationId xmlns:a16="http://schemas.microsoft.com/office/drawing/2014/main" id="{863BBF2E-92AD-D0EE-9CC1-8D77FA47323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25" name="Graphic 24">
                <a:extLst>
                  <a:ext uri="{FF2B5EF4-FFF2-40B4-BE49-F238E27FC236}">
                    <a16:creationId xmlns:a16="http://schemas.microsoft.com/office/drawing/2014/main" id="{B0A35D3F-F060-3B43-E155-E9A443DFE7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6" name="TextBox 25">
                <a:extLst>
                  <a:ext uri="{FF2B5EF4-FFF2-40B4-BE49-F238E27FC236}">
                    <a16:creationId xmlns:a16="http://schemas.microsoft.com/office/drawing/2014/main" id="{FB143D18-DF39-46C9-DAE4-64C09E6C5111}"/>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27" name="TextBox 26">
                <a:extLst>
                  <a:ext uri="{FF2B5EF4-FFF2-40B4-BE49-F238E27FC236}">
                    <a16:creationId xmlns:a16="http://schemas.microsoft.com/office/drawing/2014/main" id="{8A962D4B-B0AB-F956-4AD2-7A0D8109B74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8" name="TextBox 27">
                <a:extLst>
                  <a:ext uri="{FF2B5EF4-FFF2-40B4-BE49-F238E27FC236}">
                    <a16:creationId xmlns:a16="http://schemas.microsoft.com/office/drawing/2014/main" id="{5C7490AF-2195-0CB4-1238-0DF1D762981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29" name="TextBox 28">
                <a:extLst>
                  <a:ext uri="{FF2B5EF4-FFF2-40B4-BE49-F238E27FC236}">
                    <a16:creationId xmlns:a16="http://schemas.microsoft.com/office/drawing/2014/main" id="{6440AADE-636F-2B92-B641-FC0392D663FB}"/>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30" name="Straight Connector 29">
                <a:extLst>
                  <a:ext uri="{FF2B5EF4-FFF2-40B4-BE49-F238E27FC236}">
                    <a16:creationId xmlns:a16="http://schemas.microsoft.com/office/drawing/2014/main" id="{102D8CF1-F51D-5520-CD8F-C7DB754030EB}"/>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31" name="TextBox 30">
                <a:extLst>
                  <a:ext uri="{FF2B5EF4-FFF2-40B4-BE49-F238E27FC236}">
                    <a16:creationId xmlns:a16="http://schemas.microsoft.com/office/drawing/2014/main" id="{E22151D4-22CC-F8A9-A66E-6D43C913DBA4}"/>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38" name="TextBox 37">
            <a:extLst>
              <a:ext uri="{FF2B5EF4-FFF2-40B4-BE49-F238E27FC236}">
                <a16:creationId xmlns:a16="http://schemas.microsoft.com/office/drawing/2014/main" id="{F3258392-167B-4CF7-BE39-C4B01FB79396}"/>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39" name="TextBox 38">
            <a:extLst>
              <a:ext uri="{FF2B5EF4-FFF2-40B4-BE49-F238E27FC236}">
                <a16:creationId xmlns:a16="http://schemas.microsoft.com/office/drawing/2014/main" id="{0CF0E7DC-61EC-85C7-C1A6-AA709B4DC3D4}"/>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15776167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ree Column_Light 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Three column layout</a:t>
            </a:r>
            <a:br>
              <a:rPr lang="en-US"/>
            </a:br>
            <a:r>
              <a:rPr lang="en-US"/>
              <a:t>Title 2 lines maximum</a:t>
            </a:r>
            <a:endParaRPr lang="en-CA"/>
          </a:p>
        </p:txBody>
      </p:sp>
      <p:sp>
        <p:nvSpPr>
          <p:cNvPr id="6" name="Picture Placeholder 2">
            <a:extLst>
              <a:ext uri="{FF2B5EF4-FFF2-40B4-BE49-F238E27FC236}">
                <a16:creationId xmlns:a16="http://schemas.microsoft.com/office/drawing/2014/main" id="{029115E3-9D47-7E7E-69DC-D8DCC36D5A95}"/>
              </a:ext>
            </a:extLst>
          </p:cNvPr>
          <p:cNvSpPr>
            <a:spLocks noGrp="1" noChangeAspect="1"/>
          </p:cNvSpPr>
          <p:nvPr>
            <p:ph type="pic" sz="quarter" idx="29" hasCustomPrompt="1"/>
          </p:nvPr>
        </p:nvSpPr>
        <p:spPr>
          <a:xfrm>
            <a:off x="531811" y="1601038"/>
            <a:ext cx="835024" cy="835024"/>
          </a:xfrm>
        </p:spPr>
        <p:txBody>
          <a:bodyPr lIns="144000"/>
          <a:lstStyle>
            <a:lvl1pPr marL="0" indent="0">
              <a:buNone/>
              <a:defRPr sz="1400"/>
            </a:lvl1pPr>
          </a:lstStyle>
          <a:p>
            <a:r>
              <a:rPr lang="en-US"/>
              <a:t>Icon</a:t>
            </a:r>
          </a:p>
        </p:txBody>
      </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lvl1pPr>
              <a:defRPr>
                <a:solidFill>
                  <a:schemeClr val="accent6">
                    <a:lumMod val="50000"/>
                  </a:schemeClr>
                </a:solidFill>
              </a:defRPr>
            </a:lvl1pPr>
          </a:lstStyle>
          <a:p>
            <a:endParaRPr lang="en-CA"/>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2489200"/>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139D0396-5251-18D3-6D1D-FB672FB44CDE}"/>
              </a:ext>
            </a:extLst>
          </p:cNvPr>
          <p:cNvSpPr>
            <a:spLocks noGrp="1" noChangeAspect="1"/>
          </p:cNvSpPr>
          <p:nvPr>
            <p:ph type="pic" sz="quarter" idx="45" hasCustomPrompt="1"/>
          </p:nvPr>
        </p:nvSpPr>
        <p:spPr>
          <a:xfrm>
            <a:off x="4340711"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2489200"/>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9" name="Picture Placeholder 2">
            <a:extLst>
              <a:ext uri="{FF2B5EF4-FFF2-40B4-BE49-F238E27FC236}">
                <a16:creationId xmlns:a16="http://schemas.microsoft.com/office/drawing/2014/main" id="{EB49F5C6-BE22-7E23-F398-419AF46EA9C3}"/>
              </a:ext>
            </a:extLst>
          </p:cNvPr>
          <p:cNvSpPr>
            <a:spLocks noGrp="1" noChangeAspect="1"/>
          </p:cNvSpPr>
          <p:nvPr>
            <p:ph type="pic" sz="quarter" idx="48" hasCustomPrompt="1"/>
          </p:nvPr>
        </p:nvSpPr>
        <p:spPr>
          <a:xfrm>
            <a:off x="8149611" y="1601038"/>
            <a:ext cx="835024" cy="835024"/>
          </a:xfrm>
        </p:spPr>
        <p:txBody>
          <a:bodyPr lIns="144000"/>
          <a:lstStyle>
            <a:lvl1pPr marL="0" indent="0">
              <a:buNone/>
              <a:defRPr sz="1400"/>
            </a:lvl1pPr>
          </a:lstStyle>
          <a:p>
            <a:r>
              <a:rPr lang="en-US"/>
              <a:t>Icon</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2489200"/>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3651121"/>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grpSp>
        <p:nvGrpSpPr>
          <p:cNvPr id="5" name="Group 4">
            <a:extLst>
              <a:ext uri="{FF2B5EF4-FFF2-40B4-BE49-F238E27FC236}">
                <a16:creationId xmlns:a16="http://schemas.microsoft.com/office/drawing/2014/main" id="{65B3743D-9C24-F821-BD8E-F0F93E26B9DD}"/>
              </a:ext>
            </a:extLst>
          </p:cNvPr>
          <p:cNvGrpSpPr/>
          <p:nvPr userDrawn="1"/>
        </p:nvGrpSpPr>
        <p:grpSpPr>
          <a:xfrm>
            <a:off x="12290489" y="-1"/>
            <a:ext cx="2910882" cy="6858001"/>
            <a:chOff x="12290489" y="-1"/>
            <a:chExt cx="2910882" cy="6858001"/>
          </a:xfrm>
        </p:grpSpPr>
        <p:sp>
          <p:nvSpPr>
            <p:cNvPr id="7" name="Rectangle 6">
              <a:extLst>
                <a:ext uri="{FF2B5EF4-FFF2-40B4-BE49-F238E27FC236}">
                  <a16:creationId xmlns:a16="http://schemas.microsoft.com/office/drawing/2014/main" id="{78ED221D-8725-5420-6ADD-1A518E5DD38D}"/>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8" name="TextBox 7">
              <a:extLst>
                <a:ext uri="{FF2B5EF4-FFF2-40B4-BE49-F238E27FC236}">
                  <a16:creationId xmlns:a16="http://schemas.microsoft.com/office/drawing/2014/main" id="{FB9B9525-CEDA-1294-597D-01D341E152DE}"/>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10" name="Straight Connector 9">
              <a:extLst>
                <a:ext uri="{FF2B5EF4-FFF2-40B4-BE49-F238E27FC236}">
                  <a16:creationId xmlns:a16="http://schemas.microsoft.com/office/drawing/2014/main" id="{43E5A438-D8C5-4E45-098A-BEB3ABB62F06}"/>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11" name="TextBox 10">
              <a:extLst>
                <a:ext uri="{FF2B5EF4-FFF2-40B4-BE49-F238E27FC236}">
                  <a16:creationId xmlns:a16="http://schemas.microsoft.com/office/drawing/2014/main" id="{C5EAF0A3-7CF3-7DF9-F0F4-3C56A2782829}"/>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12" name="TextBox 11">
              <a:extLst>
                <a:ext uri="{FF2B5EF4-FFF2-40B4-BE49-F238E27FC236}">
                  <a16:creationId xmlns:a16="http://schemas.microsoft.com/office/drawing/2014/main" id="{DE24736E-4729-087F-E4D8-819A51AED226}"/>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13" name="TextBox 12">
              <a:extLst>
                <a:ext uri="{FF2B5EF4-FFF2-40B4-BE49-F238E27FC236}">
                  <a16:creationId xmlns:a16="http://schemas.microsoft.com/office/drawing/2014/main" id="{A47CAA82-566E-2866-F0C2-66CE1136CA4B}"/>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14" name="TextBox 13">
              <a:extLst>
                <a:ext uri="{FF2B5EF4-FFF2-40B4-BE49-F238E27FC236}">
                  <a16:creationId xmlns:a16="http://schemas.microsoft.com/office/drawing/2014/main" id="{92AEA30F-71D3-9C46-6D87-AB0A6841E8A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15" name="TextBox 14">
              <a:extLst>
                <a:ext uri="{FF2B5EF4-FFF2-40B4-BE49-F238E27FC236}">
                  <a16:creationId xmlns:a16="http://schemas.microsoft.com/office/drawing/2014/main" id="{CB150EA6-46A5-FDAD-CEFA-9DDE9E8E9963}"/>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16" name="TextBox 15">
              <a:extLst>
                <a:ext uri="{FF2B5EF4-FFF2-40B4-BE49-F238E27FC236}">
                  <a16:creationId xmlns:a16="http://schemas.microsoft.com/office/drawing/2014/main" id="{90F3F872-94D4-C722-309A-1D6691641FCB}"/>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17" name="Group 16">
              <a:extLst>
                <a:ext uri="{FF2B5EF4-FFF2-40B4-BE49-F238E27FC236}">
                  <a16:creationId xmlns:a16="http://schemas.microsoft.com/office/drawing/2014/main" id="{68957A1D-3164-7C9A-4797-EBE26C314C3B}"/>
                </a:ext>
              </a:extLst>
            </p:cNvPr>
            <p:cNvGrpSpPr/>
            <p:nvPr userDrawn="1"/>
          </p:nvGrpSpPr>
          <p:grpSpPr>
            <a:xfrm>
              <a:off x="12429548" y="3236396"/>
              <a:ext cx="2735151" cy="1280928"/>
              <a:chOff x="9286315" y="6976989"/>
              <a:chExt cx="2735151" cy="1280928"/>
            </a:xfrm>
          </p:grpSpPr>
          <p:sp>
            <p:nvSpPr>
              <p:cNvPr id="35" name="Rectangle 34">
                <a:extLst>
                  <a:ext uri="{FF2B5EF4-FFF2-40B4-BE49-F238E27FC236}">
                    <a16:creationId xmlns:a16="http://schemas.microsoft.com/office/drawing/2014/main" id="{749A0E7D-BB6C-DC53-5932-E92A9895F94E}"/>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6" name="TextBox 35">
                <a:extLst>
                  <a:ext uri="{FF2B5EF4-FFF2-40B4-BE49-F238E27FC236}">
                    <a16:creationId xmlns:a16="http://schemas.microsoft.com/office/drawing/2014/main" id="{C9EE17A2-D61C-7396-51E8-7875298A2FDD}"/>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37" name="Graphic 36">
                <a:extLst>
                  <a:ext uri="{FF2B5EF4-FFF2-40B4-BE49-F238E27FC236}">
                    <a16:creationId xmlns:a16="http://schemas.microsoft.com/office/drawing/2014/main" id="{CC29DA1D-5C20-3232-7CC7-6EE236625A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8" name="TextBox 37">
                <a:extLst>
                  <a:ext uri="{FF2B5EF4-FFF2-40B4-BE49-F238E27FC236}">
                    <a16:creationId xmlns:a16="http://schemas.microsoft.com/office/drawing/2014/main" id="{3EC6F884-A27E-5CD2-3BC6-0DC73A5EA1E8}"/>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39" name="Picture 38">
                <a:extLst>
                  <a:ext uri="{FF2B5EF4-FFF2-40B4-BE49-F238E27FC236}">
                    <a16:creationId xmlns:a16="http://schemas.microsoft.com/office/drawing/2014/main" id="{31A8D6E6-823F-A29B-F2E8-EEED1B2573A7}"/>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0" name="TextBox 129">
                <a:extLst>
                  <a:ext uri="{FF2B5EF4-FFF2-40B4-BE49-F238E27FC236}">
                    <a16:creationId xmlns:a16="http://schemas.microsoft.com/office/drawing/2014/main" id="{D1250832-1357-7685-30D5-6F422478202E}"/>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18" name="Group 17">
              <a:extLst>
                <a:ext uri="{FF2B5EF4-FFF2-40B4-BE49-F238E27FC236}">
                  <a16:creationId xmlns:a16="http://schemas.microsoft.com/office/drawing/2014/main" id="{996BDF38-5D5A-7286-B3D1-D8BC245AB26E}"/>
                </a:ext>
              </a:extLst>
            </p:cNvPr>
            <p:cNvGrpSpPr/>
            <p:nvPr userDrawn="1"/>
          </p:nvGrpSpPr>
          <p:grpSpPr>
            <a:xfrm>
              <a:off x="12429548" y="4543123"/>
              <a:ext cx="2735151" cy="2200108"/>
              <a:chOff x="9538241" y="5155416"/>
              <a:chExt cx="2735151" cy="2200108"/>
            </a:xfrm>
          </p:grpSpPr>
          <p:sp>
            <p:nvSpPr>
              <p:cNvPr id="19" name="Rectangle 18">
                <a:extLst>
                  <a:ext uri="{FF2B5EF4-FFF2-40B4-BE49-F238E27FC236}">
                    <a16:creationId xmlns:a16="http://schemas.microsoft.com/office/drawing/2014/main" id="{52F890FD-3E71-1E19-8156-2B8E77BA5212}"/>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20" name="TextBox 19">
                <a:extLst>
                  <a:ext uri="{FF2B5EF4-FFF2-40B4-BE49-F238E27FC236}">
                    <a16:creationId xmlns:a16="http://schemas.microsoft.com/office/drawing/2014/main" id="{C7C11C8F-7495-936C-44F5-DD49D8356E8A}"/>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21" name="Graphic 20">
                <a:extLst>
                  <a:ext uri="{FF2B5EF4-FFF2-40B4-BE49-F238E27FC236}">
                    <a16:creationId xmlns:a16="http://schemas.microsoft.com/office/drawing/2014/main" id="{1DF552A5-0CEA-5C09-A872-E89B8542B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2" name="TextBox 21">
                <a:extLst>
                  <a:ext uri="{FF2B5EF4-FFF2-40B4-BE49-F238E27FC236}">
                    <a16:creationId xmlns:a16="http://schemas.microsoft.com/office/drawing/2014/main" id="{FE5E19C4-D573-8B8F-CCD4-0E22D31EE626}"/>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24" name="TextBox 23">
                <a:extLst>
                  <a:ext uri="{FF2B5EF4-FFF2-40B4-BE49-F238E27FC236}">
                    <a16:creationId xmlns:a16="http://schemas.microsoft.com/office/drawing/2014/main" id="{74D58CE0-ED6F-40C6-B10A-55AD6C041AC3}"/>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5" name="TextBox 24">
                <a:extLst>
                  <a:ext uri="{FF2B5EF4-FFF2-40B4-BE49-F238E27FC236}">
                    <a16:creationId xmlns:a16="http://schemas.microsoft.com/office/drawing/2014/main" id="{4C402F46-AF91-7BB6-4204-80F290DEA47F}"/>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32" name="TextBox 31">
                <a:extLst>
                  <a:ext uri="{FF2B5EF4-FFF2-40B4-BE49-F238E27FC236}">
                    <a16:creationId xmlns:a16="http://schemas.microsoft.com/office/drawing/2014/main" id="{3149A399-5087-70A2-6BF5-528867906072}"/>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33" name="Straight Connector 32">
                <a:extLst>
                  <a:ext uri="{FF2B5EF4-FFF2-40B4-BE49-F238E27FC236}">
                    <a16:creationId xmlns:a16="http://schemas.microsoft.com/office/drawing/2014/main" id="{137B95FA-9D58-CE66-E3D8-EFB2EC558B8D}"/>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34" name="TextBox 33">
                <a:extLst>
                  <a:ext uri="{FF2B5EF4-FFF2-40B4-BE49-F238E27FC236}">
                    <a16:creationId xmlns:a16="http://schemas.microsoft.com/office/drawing/2014/main" id="{9FAEB621-C4CB-6879-AEA5-BE18B059BCD5}"/>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40" name="TextBox 39">
            <a:extLst>
              <a:ext uri="{FF2B5EF4-FFF2-40B4-BE49-F238E27FC236}">
                <a16:creationId xmlns:a16="http://schemas.microsoft.com/office/drawing/2014/main" id="{520969B7-224E-2F38-7C3E-D5755C48D09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41" name="TextBox 40">
            <a:extLst>
              <a:ext uri="{FF2B5EF4-FFF2-40B4-BE49-F238E27FC236}">
                <a16:creationId xmlns:a16="http://schemas.microsoft.com/office/drawing/2014/main" id="{AAC0DA89-A530-42D5-C08B-342B93F70AE2}"/>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6054626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1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our Column_Light 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Four column layout</a:t>
            </a:r>
            <a:br>
              <a:rPr lang="en-US"/>
            </a:br>
            <a:r>
              <a:rPr lang="en-US"/>
              <a:t>Title 2 lines maximum</a:t>
            </a:r>
            <a:endParaRPr lang="en-CA"/>
          </a:p>
        </p:txBody>
      </p:sp>
      <p:sp>
        <p:nvSpPr>
          <p:cNvPr id="4" name="Picture Placeholder 2">
            <a:extLst>
              <a:ext uri="{FF2B5EF4-FFF2-40B4-BE49-F238E27FC236}">
                <a16:creationId xmlns:a16="http://schemas.microsoft.com/office/drawing/2014/main" id="{0AAFB50F-094B-2881-F919-B1EE84ACE5D7}"/>
              </a:ext>
            </a:extLst>
          </p:cNvPr>
          <p:cNvSpPr>
            <a:spLocks noGrp="1" noChangeAspect="1"/>
          </p:cNvSpPr>
          <p:nvPr>
            <p:ph type="pic" sz="quarter" idx="31" hasCustomPrompt="1"/>
          </p:nvPr>
        </p:nvSpPr>
        <p:spPr>
          <a:xfrm>
            <a:off x="531812" y="1601038"/>
            <a:ext cx="835024" cy="835024"/>
          </a:xfrm>
        </p:spPr>
        <p:txBody>
          <a:bodyPr lIns="144000"/>
          <a:lstStyle>
            <a:lvl1pPr marL="0" indent="0">
              <a:buNone/>
              <a:defRPr sz="1400"/>
            </a:lvl1pPr>
          </a:lstStyle>
          <a:p>
            <a:r>
              <a:rPr lang="en-US"/>
              <a:t>Icon</a:t>
            </a:r>
          </a:p>
        </p:txBody>
      </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lvl1pPr>
              <a:defRPr>
                <a:solidFill>
                  <a:schemeClr val="accent6">
                    <a:lumMod val="50000"/>
                  </a:schemeClr>
                </a:solidFill>
              </a:defRPr>
            </a:lvl1pPr>
          </a:lstStyle>
          <a:p>
            <a:endParaRPr lang="en-CA"/>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2489200"/>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7" name="Picture Placeholder 2">
            <a:extLst>
              <a:ext uri="{FF2B5EF4-FFF2-40B4-BE49-F238E27FC236}">
                <a16:creationId xmlns:a16="http://schemas.microsoft.com/office/drawing/2014/main" id="{7742E333-DAE8-AADC-AB85-E09272B827B3}"/>
              </a:ext>
            </a:extLst>
          </p:cNvPr>
          <p:cNvSpPr>
            <a:spLocks noGrp="1" noChangeAspect="1"/>
          </p:cNvSpPr>
          <p:nvPr>
            <p:ph type="pic" sz="quarter" idx="50" hasCustomPrompt="1"/>
          </p:nvPr>
        </p:nvSpPr>
        <p:spPr>
          <a:xfrm>
            <a:off x="3380247" y="1601038"/>
            <a:ext cx="835024" cy="835024"/>
          </a:xfrm>
        </p:spPr>
        <p:txBody>
          <a:bodyPr lIns="144000"/>
          <a:lstStyle>
            <a:lvl1pPr marL="0" indent="0">
              <a:buNone/>
              <a:defRPr sz="1400"/>
            </a:lvl1pPr>
          </a:lstStyle>
          <a:p>
            <a:r>
              <a:rPr lang="en-US"/>
              <a:t>Icon</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2489200"/>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3" name="Picture Placeholder 2">
            <a:extLst>
              <a:ext uri="{FF2B5EF4-FFF2-40B4-BE49-F238E27FC236}">
                <a16:creationId xmlns:a16="http://schemas.microsoft.com/office/drawing/2014/main" id="{49D03249-A3CA-5A91-C717-27E68D6F7831}"/>
              </a:ext>
            </a:extLst>
          </p:cNvPr>
          <p:cNvSpPr>
            <a:spLocks noGrp="1" noChangeAspect="1"/>
          </p:cNvSpPr>
          <p:nvPr>
            <p:ph type="pic" sz="quarter" idx="53" hasCustomPrompt="1"/>
          </p:nvPr>
        </p:nvSpPr>
        <p:spPr>
          <a:xfrm>
            <a:off x="6228682" y="1601038"/>
            <a:ext cx="835024" cy="835024"/>
          </a:xfrm>
        </p:spPr>
        <p:txBody>
          <a:bodyPr lIns="144000"/>
          <a:lstStyle>
            <a:lvl1pPr marL="0" indent="0">
              <a:buNone/>
              <a:defRPr sz="1400"/>
            </a:lvl1pPr>
          </a:lstStyle>
          <a:p>
            <a:r>
              <a:rPr lang="en-US"/>
              <a:t>Icon</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2489200"/>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6" name="Picture Placeholder 2">
            <a:extLst>
              <a:ext uri="{FF2B5EF4-FFF2-40B4-BE49-F238E27FC236}">
                <a16:creationId xmlns:a16="http://schemas.microsoft.com/office/drawing/2014/main" id="{63A76360-B909-3A81-788A-127C2E0DCFCA}"/>
              </a:ext>
            </a:extLst>
          </p:cNvPr>
          <p:cNvSpPr>
            <a:spLocks noGrp="1" noChangeAspect="1"/>
          </p:cNvSpPr>
          <p:nvPr>
            <p:ph type="pic" sz="quarter" idx="56" hasCustomPrompt="1"/>
          </p:nvPr>
        </p:nvSpPr>
        <p:spPr>
          <a:xfrm>
            <a:off x="9077116" y="1601038"/>
            <a:ext cx="835024" cy="835024"/>
          </a:xfrm>
        </p:spPr>
        <p:txBody>
          <a:bodyPr lIns="144000"/>
          <a:lstStyle>
            <a:lvl1pPr marL="0" indent="0">
              <a:buNone/>
              <a:defRPr sz="1400"/>
            </a:lvl1pPr>
          </a:lstStyle>
          <a:p>
            <a:r>
              <a:rPr lang="en-US"/>
              <a:t>Icon</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2489200"/>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3651121"/>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grpSp>
        <p:nvGrpSpPr>
          <p:cNvPr id="5" name="Group 4">
            <a:extLst>
              <a:ext uri="{FF2B5EF4-FFF2-40B4-BE49-F238E27FC236}">
                <a16:creationId xmlns:a16="http://schemas.microsoft.com/office/drawing/2014/main" id="{96180A20-6F5E-927F-D8F6-A44BA15DE6A4}"/>
              </a:ext>
            </a:extLst>
          </p:cNvPr>
          <p:cNvGrpSpPr/>
          <p:nvPr userDrawn="1"/>
        </p:nvGrpSpPr>
        <p:grpSpPr>
          <a:xfrm>
            <a:off x="12290489" y="-1"/>
            <a:ext cx="2910882" cy="6858001"/>
            <a:chOff x="12290489" y="-1"/>
            <a:chExt cx="2910882" cy="6858001"/>
          </a:xfrm>
        </p:grpSpPr>
        <p:sp>
          <p:nvSpPr>
            <p:cNvPr id="7" name="Rectangle 6">
              <a:extLst>
                <a:ext uri="{FF2B5EF4-FFF2-40B4-BE49-F238E27FC236}">
                  <a16:creationId xmlns:a16="http://schemas.microsoft.com/office/drawing/2014/main" id="{BE12012F-EFF8-DEA3-A567-C8652882751D}"/>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8" name="TextBox 7">
              <a:extLst>
                <a:ext uri="{FF2B5EF4-FFF2-40B4-BE49-F238E27FC236}">
                  <a16:creationId xmlns:a16="http://schemas.microsoft.com/office/drawing/2014/main" id="{5667C743-9957-8ABA-735E-39F0DBF2E1EF}"/>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9" name="Straight Connector 8">
              <a:extLst>
                <a:ext uri="{FF2B5EF4-FFF2-40B4-BE49-F238E27FC236}">
                  <a16:creationId xmlns:a16="http://schemas.microsoft.com/office/drawing/2014/main" id="{A7970780-BCA8-0498-7CC6-650A37F797C0}"/>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10" name="TextBox 9">
              <a:extLst>
                <a:ext uri="{FF2B5EF4-FFF2-40B4-BE49-F238E27FC236}">
                  <a16:creationId xmlns:a16="http://schemas.microsoft.com/office/drawing/2014/main" id="{21ADBDA4-7D61-CF2E-6378-907CD43E3584}"/>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11" name="TextBox 10">
              <a:extLst>
                <a:ext uri="{FF2B5EF4-FFF2-40B4-BE49-F238E27FC236}">
                  <a16:creationId xmlns:a16="http://schemas.microsoft.com/office/drawing/2014/main" id="{B5816EF0-93C7-2EE3-AFCC-C3DAB7DDA4AC}"/>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12" name="TextBox 11">
              <a:extLst>
                <a:ext uri="{FF2B5EF4-FFF2-40B4-BE49-F238E27FC236}">
                  <a16:creationId xmlns:a16="http://schemas.microsoft.com/office/drawing/2014/main" id="{AF949B1F-B12D-ABBE-06D2-4D6313886D9F}"/>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13" name="TextBox 12">
              <a:extLst>
                <a:ext uri="{FF2B5EF4-FFF2-40B4-BE49-F238E27FC236}">
                  <a16:creationId xmlns:a16="http://schemas.microsoft.com/office/drawing/2014/main" id="{BD87D508-6A96-42E0-EF1A-8F3D267AD189}"/>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14" name="TextBox 13">
              <a:extLst>
                <a:ext uri="{FF2B5EF4-FFF2-40B4-BE49-F238E27FC236}">
                  <a16:creationId xmlns:a16="http://schemas.microsoft.com/office/drawing/2014/main" id="{8E193CD7-02AA-87E4-83F0-9F2877F38473}"/>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20" name="TextBox 19">
              <a:extLst>
                <a:ext uri="{FF2B5EF4-FFF2-40B4-BE49-F238E27FC236}">
                  <a16:creationId xmlns:a16="http://schemas.microsoft.com/office/drawing/2014/main" id="{3C6906C6-174E-51C7-FBA8-97422549FE4C}"/>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21" name="Group 20">
              <a:extLst>
                <a:ext uri="{FF2B5EF4-FFF2-40B4-BE49-F238E27FC236}">
                  <a16:creationId xmlns:a16="http://schemas.microsoft.com/office/drawing/2014/main" id="{260CE4A8-0F0A-4C75-D776-4A1000990F4B}"/>
                </a:ext>
              </a:extLst>
            </p:cNvPr>
            <p:cNvGrpSpPr/>
            <p:nvPr userDrawn="1"/>
          </p:nvGrpSpPr>
          <p:grpSpPr>
            <a:xfrm>
              <a:off x="12429548" y="3236396"/>
              <a:ext cx="2735151" cy="1280928"/>
              <a:chOff x="9286315" y="6976989"/>
              <a:chExt cx="2735151" cy="1280928"/>
            </a:xfrm>
          </p:grpSpPr>
          <p:sp>
            <p:nvSpPr>
              <p:cNvPr id="38" name="Rectangle 37">
                <a:extLst>
                  <a:ext uri="{FF2B5EF4-FFF2-40B4-BE49-F238E27FC236}">
                    <a16:creationId xmlns:a16="http://schemas.microsoft.com/office/drawing/2014/main" id="{D6DF7B9B-9DDA-C33F-85FF-F83948A401AD}"/>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9" name="TextBox 38">
                <a:extLst>
                  <a:ext uri="{FF2B5EF4-FFF2-40B4-BE49-F238E27FC236}">
                    <a16:creationId xmlns:a16="http://schemas.microsoft.com/office/drawing/2014/main" id="{03EFCB32-9400-C460-757B-A7C79C8D2CDF}"/>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40" name="Graphic 39">
                <a:extLst>
                  <a:ext uri="{FF2B5EF4-FFF2-40B4-BE49-F238E27FC236}">
                    <a16:creationId xmlns:a16="http://schemas.microsoft.com/office/drawing/2014/main" id="{DC83CEE5-722F-4A2A-E4F1-8655BE1B6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1" name="TextBox 40">
                <a:extLst>
                  <a:ext uri="{FF2B5EF4-FFF2-40B4-BE49-F238E27FC236}">
                    <a16:creationId xmlns:a16="http://schemas.microsoft.com/office/drawing/2014/main" id="{6DB9F243-EA42-F273-6F4F-9E735DD7F93F}"/>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42" name="Picture 41">
                <a:extLst>
                  <a:ext uri="{FF2B5EF4-FFF2-40B4-BE49-F238E27FC236}">
                    <a16:creationId xmlns:a16="http://schemas.microsoft.com/office/drawing/2014/main" id="{5566EBE2-6A2E-A56C-E7C4-30802C3B8D3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0" name="TextBox 129">
                <a:extLst>
                  <a:ext uri="{FF2B5EF4-FFF2-40B4-BE49-F238E27FC236}">
                    <a16:creationId xmlns:a16="http://schemas.microsoft.com/office/drawing/2014/main" id="{6D813C75-EA44-DCE1-5697-1962589C9115}"/>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22" name="Group 21">
              <a:extLst>
                <a:ext uri="{FF2B5EF4-FFF2-40B4-BE49-F238E27FC236}">
                  <a16:creationId xmlns:a16="http://schemas.microsoft.com/office/drawing/2014/main" id="{C42BCB3F-53CE-B020-DE2F-6E483C5F107D}"/>
                </a:ext>
              </a:extLst>
            </p:cNvPr>
            <p:cNvGrpSpPr/>
            <p:nvPr userDrawn="1"/>
          </p:nvGrpSpPr>
          <p:grpSpPr>
            <a:xfrm>
              <a:off x="12429548" y="4543123"/>
              <a:ext cx="2735151" cy="2200108"/>
              <a:chOff x="9538241" y="5155416"/>
              <a:chExt cx="2735151" cy="2200108"/>
            </a:xfrm>
          </p:grpSpPr>
          <p:sp>
            <p:nvSpPr>
              <p:cNvPr id="29" name="Rectangle 28">
                <a:extLst>
                  <a:ext uri="{FF2B5EF4-FFF2-40B4-BE49-F238E27FC236}">
                    <a16:creationId xmlns:a16="http://schemas.microsoft.com/office/drawing/2014/main" id="{EED95C38-FD16-63F7-F5F6-7DD1558030AD}"/>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0" name="TextBox 29">
                <a:extLst>
                  <a:ext uri="{FF2B5EF4-FFF2-40B4-BE49-F238E27FC236}">
                    <a16:creationId xmlns:a16="http://schemas.microsoft.com/office/drawing/2014/main" id="{CE8E9BD3-3F87-525E-9458-2359423BE61C}"/>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31" name="Graphic 30">
                <a:extLst>
                  <a:ext uri="{FF2B5EF4-FFF2-40B4-BE49-F238E27FC236}">
                    <a16:creationId xmlns:a16="http://schemas.microsoft.com/office/drawing/2014/main" id="{7521EABE-1DDA-C28D-74A2-855EA80B88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32" name="TextBox 31">
                <a:extLst>
                  <a:ext uri="{FF2B5EF4-FFF2-40B4-BE49-F238E27FC236}">
                    <a16:creationId xmlns:a16="http://schemas.microsoft.com/office/drawing/2014/main" id="{11BF9854-367B-CBBA-CD2B-6DBCFB3FEEE3}"/>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33" name="TextBox 32">
                <a:extLst>
                  <a:ext uri="{FF2B5EF4-FFF2-40B4-BE49-F238E27FC236}">
                    <a16:creationId xmlns:a16="http://schemas.microsoft.com/office/drawing/2014/main" id="{8D80CDF4-B59D-389D-AA20-6E9F5EF00C86}"/>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34" name="TextBox 33">
                <a:extLst>
                  <a:ext uri="{FF2B5EF4-FFF2-40B4-BE49-F238E27FC236}">
                    <a16:creationId xmlns:a16="http://schemas.microsoft.com/office/drawing/2014/main" id="{DD3B16CD-3463-3F49-0200-168C495AFAA2}"/>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35" name="TextBox 34">
                <a:extLst>
                  <a:ext uri="{FF2B5EF4-FFF2-40B4-BE49-F238E27FC236}">
                    <a16:creationId xmlns:a16="http://schemas.microsoft.com/office/drawing/2014/main" id="{792CD33D-4A40-3353-AEB5-343C73AA5C37}"/>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36" name="Straight Connector 35">
                <a:extLst>
                  <a:ext uri="{FF2B5EF4-FFF2-40B4-BE49-F238E27FC236}">
                    <a16:creationId xmlns:a16="http://schemas.microsoft.com/office/drawing/2014/main" id="{8D0CB376-99C4-94BA-CF39-CB6040DF6096}"/>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37" name="TextBox 36">
                <a:extLst>
                  <a:ext uri="{FF2B5EF4-FFF2-40B4-BE49-F238E27FC236}">
                    <a16:creationId xmlns:a16="http://schemas.microsoft.com/office/drawing/2014/main" id="{5C8BADC1-8AD4-A9C6-6992-8A3CBF399C7E}"/>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43" name="TextBox 42">
            <a:extLst>
              <a:ext uri="{FF2B5EF4-FFF2-40B4-BE49-F238E27FC236}">
                <a16:creationId xmlns:a16="http://schemas.microsoft.com/office/drawing/2014/main" id="{760DBA6B-DE9D-AE45-238E-FC9603DD6DEA}"/>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44" name="TextBox 43">
            <a:extLst>
              <a:ext uri="{FF2B5EF4-FFF2-40B4-BE49-F238E27FC236}">
                <a16:creationId xmlns:a16="http://schemas.microsoft.com/office/drawing/2014/main" id="{C19F306B-EE14-1634-A7EA-9BC48C60BD9F}"/>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3851210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1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wo Column_Light Grey (No Icon)">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F7D16-FB5B-A236-3D0F-5BF142E7C0B8}"/>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Two column layout</a:t>
            </a:r>
            <a:br>
              <a:rPr lang="en-US"/>
            </a:br>
            <a:r>
              <a:rPr lang="en-US"/>
              <a:t>Title 2 lines maximum</a:t>
            </a:r>
            <a:endParaRPr lang="en-CA"/>
          </a:p>
        </p:txBody>
      </p:sp>
      <p:sp>
        <p:nvSpPr>
          <p:cNvPr id="11" name="Text Placeholder 22">
            <a:extLst>
              <a:ext uri="{FF2B5EF4-FFF2-40B4-BE49-F238E27FC236}">
                <a16:creationId xmlns:a16="http://schemas.microsoft.com/office/drawing/2014/main" id="{702446A2-99D5-4B8F-3663-6D6D7C0900E3}"/>
              </a:ext>
            </a:extLst>
          </p:cNvPr>
          <p:cNvSpPr>
            <a:spLocks noGrp="1"/>
          </p:cNvSpPr>
          <p:nvPr>
            <p:ph type="body" sz="quarter" idx="27" hasCustomPrompt="1"/>
          </p:nvPr>
        </p:nvSpPr>
        <p:spPr>
          <a:xfrm>
            <a:off x="531810" y="1706497"/>
            <a:ext cx="5419727" cy="905188"/>
          </a:xfrm>
          <a:prstGeom prst="callout1">
            <a:avLst>
              <a:gd name="adj1" fmla="val 93708"/>
              <a:gd name="adj2" fmla="val -69"/>
              <a:gd name="adj3" fmla="val 93686"/>
              <a:gd name="adj4" fmla="val 11746"/>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7" name="Text Placeholder 16">
            <a:extLst>
              <a:ext uri="{FF2B5EF4-FFF2-40B4-BE49-F238E27FC236}">
                <a16:creationId xmlns:a16="http://schemas.microsoft.com/office/drawing/2014/main" id="{3A1602AA-A8D3-DBB9-03DE-82B0711162CD}"/>
              </a:ext>
            </a:extLst>
          </p:cNvPr>
          <p:cNvSpPr>
            <a:spLocks noGrp="1"/>
          </p:cNvSpPr>
          <p:nvPr>
            <p:ph type="body" sz="quarter" idx="15" hasCustomPrompt="1"/>
          </p:nvPr>
        </p:nvSpPr>
        <p:spPr>
          <a:xfrm>
            <a:off x="531812"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2" name="Footer Placeholder 1">
            <a:extLst>
              <a:ext uri="{FF2B5EF4-FFF2-40B4-BE49-F238E27FC236}">
                <a16:creationId xmlns:a16="http://schemas.microsoft.com/office/drawing/2014/main" id="{A85A980C-84E3-2D1C-3C83-37EF671921AD}"/>
              </a:ext>
            </a:extLst>
          </p:cNvPr>
          <p:cNvSpPr>
            <a:spLocks noGrp="1"/>
          </p:cNvSpPr>
          <p:nvPr>
            <p:ph type="ftr" sz="quarter" idx="32"/>
          </p:nvPr>
        </p:nvSpPr>
        <p:spPr/>
        <p:txBody>
          <a:bodyPr/>
          <a:lstStyle>
            <a:lvl1pPr>
              <a:defRPr>
                <a:solidFill>
                  <a:schemeClr val="accent6">
                    <a:lumMod val="50000"/>
                  </a:schemeClr>
                </a:solidFill>
              </a:defRPr>
            </a:lvl1pPr>
          </a:lstStyle>
          <a:p>
            <a:endParaRPr lang="en-CA"/>
          </a:p>
        </p:txBody>
      </p:sp>
      <p:sp>
        <p:nvSpPr>
          <p:cNvPr id="10" name="Text Placeholder 22">
            <a:extLst>
              <a:ext uri="{FF2B5EF4-FFF2-40B4-BE49-F238E27FC236}">
                <a16:creationId xmlns:a16="http://schemas.microsoft.com/office/drawing/2014/main" id="{5DE8ED68-428F-47DF-6FEA-AE7FB9D8D15D}"/>
              </a:ext>
            </a:extLst>
          </p:cNvPr>
          <p:cNvSpPr>
            <a:spLocks noGrp="1"/>
          </p:cNvSpPr>
          <p:nvPr>
            <p:ph type="body" sz="quarter" idx="34" hasCustomPrompt="1"/>
          </p:nvPr>
        </p:nvSpPr>
        <p:spPr>
          <a:xfrm>
            <a:off x="6240018" y="1706497"/>
            <a:ext cx="5419727" cy="905188"/>
          </a:xfrm>
          <a:prstGeom prst="callout1">
            <a:avLst>
              <a:gd name="adj1" fmla="val 93708"/>
              <a:gd name="adj2" fmla="val -69"/>
              <a:gd name="adj3" fmla="val 93686"/>
              <a:gd name="adj4" fmla="val 11746"/>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2" name="Text Placeholder 16">
            <a:extLst>
              <a:ext uri="{FF2B5EF4-FFF2-40B4-BE49-F238E27FC236}">
                <a16:creationId xmlns:a16="http://schemas.microsoft.com/office/drawing/2014/main" id="{324B9E31-F60C-0248-1D39-D3565D40F967}"/>
              </a:ext>
            </a:extLst>
          </p:cNvPr>
          <p:cNvSpPr>
            <a:spLocks noGrp="1"/>
          </p:cNvSpPr>
          <p:nvPr>
            <p:ph type="body" sz="quarter" idx="35" hasCustomPrompt="1"/>
          </p:nvPr>
        </p:nvSpPr>
        <p:spPr>
          <a:xfrm>
            <a:off x="6240018" y="2868418"/>
            <a:ext cx="5429386" cy="2508379"/>
          </a:xfrm>
        </p:spPr>
        <p:txBody>
          <a:bodyPr wrap="square">
            <a:noAutofit/>
          </a:bodyPr>
          <a:lstStyle>
            <a:lvl1pPr marL="0" indent="0">
              <a:lnSpc>
                <a:spcPct val="100000"/>
              </a:lnSpc>
              <a:spcBef>
                <a:spcPts val="0"/>
              </a:spcBef>
              <a:spcAft>
                <a:spcPts val="400"/>
              </a:spcAft>
              <a:buNone/>
              <a:defRPr lang="en-US" sz="1600" kern="1200" baseline="0" dirty="0">
                <a:solidFill>
                  <a:schemeClr val="tx1"/>
                </a:solidFill>
                <a:latin typeface="+mn-lt"/>
                <a:ea typeface="+mn-ea"/>
                <a:cs typeface="+mn-cs"/>
              </a:defRPr>
            </a:lvl1pPr>
          </a:lstStyle>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endParaRPr lang="en-US"/>
          </a:p>
          <a:p>
            <a:pPr marL="0" lvl="0" indent="0" algn="l" defTabSz="914400" rtl="0" eaLnBrk="1" latinLnBrk="0" hangingPunct="1">
              <a:lnSpc>
                <a:spcPct val="100000"/>
              </a:lnSpc>
              <a:spcBef>
                <a:spcPts val="0"/>
              </a:spcBef>
              <a:spcAft>
                <a:spcPts val="400"/>
              </a:spcAft>
              <a:buClrTx/>
              <a:buFont typeface="Arial" panose="020B0604020202020204" pitchFamily="34" charset="0"/>
              <a:buNone/>
            </a:pP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grpSp>
        <p:nvGrpSpPr>
          <p:cNvPr id="4" name="Group 3">
            <a:extLst>
              <a:ext uri="{FF2B5EF4-FFF2-40B4-BE49-F238E27FC236}">
                <a16:creationId xmlns:a16="http://schemas.microsoft.com/office/drawing/2014/main" id="{E73B40A2-055E-A2B0-BFF2-3F99C06D5A4B}"/>
              </a:ext>
            </a:extLst>
          </p:cNvPr>
          <p:cNvGrpSpPr/>
          <p:nvPr userDrawn="1"/>
        </p:nvGrpSpPr>
        <p:grpSpPr>
          <a:xfrm>
            <a:off x="12290489" y="-1"/>
            <a:ext cx="2910882" cy="6858001"/>
            <a:chOff x="12290489" y="-1"/>
            <a:chExt cx="2910882" cy="6858001"/>
          </a:xfrm>
        </p:grpSpPr>
        <p:sp>
          <p:nvSpPr>
            <p:cNvPr id="5" name="Rectangle 4">
              <a:extLst>
                <a:ext uri="{FF2B5EF4-FFF2-40B4-BE49-F238E27FC236}">
                  <a16:creationId xmlns:a16="http://schemas.microsoft.com/office/drawing/2014/main" id="{EDEE752C-E1A4-F697-78F4-D3A984FA9AFE}"/>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13" name="TextBox 12">
              <a:extLst>
                <a:ext uri="{FF2B5EF4-FFF2-40B4-BE49-F238E27FC236}">
                  <a16:creationId xmlns:a16="http://schemas.microsoft.com/office/drawing/2014/main" id="{D6F854B4-791D-298D-82F6-F1E540D94D45}"/>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14" name="Straight Connector 13">
              <a:extLst>
                <a:ext uri="{FF2B5EF4-FFF2-40B4-BE49-F238E27FC236}">
                  <a16:creationId xmlns:a16="http://schemas.microsoft.com/office/drawing/2014/main" id="{267F22F2-E4EE-CEDC-B460-36FA6E7CD5C5}"/>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15" name="TextBox 14">
              <a:extLst>
                <a:ext uri="{FF2B5EF4-FFF2-40B4-BE49-F238E27FC236}">
                  <a16:creationId xmlns:a16="http://schemas.microsoft.com/office/drawing/2014/main" id="{85789A14-1EA0-EF0D-54AF-B13D8339D387}"/>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16" name="TextBox 15">
              <a:extLst>
                <a:ext uri="{FF2B5EF4-FFF2-40B4-BE49-F238E27FC236}">
                  <a16:creationId xmlns:a16="http://schemas.microsoft.com/office/drawing/2014/main" id="{755E332A-EF30-A112-697B-F58A11E2ACD9}"/>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17" name="TextBox 16">
              <a:extLst>
                <a:ext uri="{FF2B5EF4-FFF2-40B4-BE49-F238E27FC236}">
                  <a16:creationId xmlns:a16="http://schemas.microsoft.com/office/drawing/2014/main" id="{06428AB7-9A66-D178-754C-96C736142CCB}"/>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18" name="TextBox 17">
              <a:extLst>
                <a:ext uri="{FF2B5EF4-FFF2-40B4-BE49-F238E27FC236}">
                  <a16:creationId xmlns:a16="http://schemas.microsoft.com/office/drawing/2014/main" id="{50B98DCC-649C-7F0A-8855-3B2ABC32E6D5}"/>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19" name="TextBox 18">
              <a:extLst>
                <a:ext uri="{FF2B5EF4-FFF2-40B4-BE49-F238E27FC236}">
                  <a16:creationId xmlns:a16="http://schemas.microsoft.com/office/drawing/2014/main" id="{6DE41E0E-8A18-AA10-9731-51FAC49D5895}"/>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20" name="TextBox 19">
              <a:extLst>
                <a:ext uri="{FF2B5EF4-FFF2-40B4-BE49-F238E27FC236}">
                  <a16:creationId xmlns:a16="http://schemas.microsoft.com/office/drawing/2014/main" id="{CF48917A-AD97-415A-90D7-5893029BFEED}"/>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21" name="Group 20">
              <a:extLst>
                <a:ext uri="{FF2B5EF4-FFF2-40B4-BE49-F238E27FC236}">
                  <a16:creationId xmlns:a16="http://schemas.microsoft.com/office/drawing/2014/main" id="{484A08CC-B4A7-E637-B3B8-9C7BEC8972CF}"/>
                </a:ext>
              </a:extLst>
            </p:cNvPr>
            <p:cNvGrpSpPr/>
            <p:nvPr userDrawn="1"/>
          </p:nvGrpSpPr>
          <p:grpSpPr>
            <a:xfrm>
              <a:off x="12429548" y="3236396"/>
              <a:ext cx="2735151" cy="1280928"/>
              <a:chOff x="9286315" y="6976989"/>
              <a:chExt cx="2735151" cy="1280928"/>
            </a:xfrm>
          </p:grpSpPr>
          <p:sp>
            <p:nvSpPr>
              <p:cNvPr id="32" name="Rectangle 31">
                <a:extLst>
                  <a:ext uri="{FF2B5EF4-FFF2-40B4-BE49-F238E27FC236}">
                    <a16:creationId xmlns:a16="http://schemas.microsoft.com/office/drawing/2014/main" id="{28618616-B797-3EE5-4427-875C50F617CA}"/>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3" name="TextBox 32">
                <a:extLst>
                  <a:ext uri="{FF2B5EF4-FFF2-40B4-BE49-F238E27FC236}">
                    <a16:creationId xmlns:a16="http://schemas.microsoft.com/office/drawing/2014/main" id="{DD9DFDBF-EA94-773D-3E7F-123BBBCBEDC3}"/>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34" name="Graphic 33">
                <a:extLst>
                  <a:ext uri="{FF2B5EF4-FFF2-40B4-BE49-F238E27FC236}">
                    <a16:creationId xmlns:a16="http://schemas.microsoft.com/office/drawing/2014/main" id="{A222012F-1DEC-198D-C75A-DF86517B51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5" name="TextBox 34">
                <a:extLst>
                  <a:ext uri="{FF2B5EF4-FFF2-40B4-BE49-F238E27FC236}">
                    <a16:creationId xmlns:a16="http://schemas.microsoft.com/office/drawing/2014/main" id="{2D4DDD9F-0948-892E-48F0-9F7CF6859444}"/>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36" name="Picture 35">
                <a:extLst>
                  <a:ext uri="{FF2B5EF4-FFF2-40B4-BE49-F238E27FC236}">
                    <a16:creationId xmlns:a16="http://schemas.microsoft.com/office/drawing/2014/main" id="{575D8087-DA52-537B-654B-7335D1A8933D}"/>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4" name="TextBox 63">
                <a:extLst>
                  <a:ext uri="{FF2B5EF4-FFF2-40B4-BE49-F238E27FC236}">
                    <a16:creationId xmlns:a16="http://schemas.microsoft.com/office/drawing/2014/main" id="{9A78683B-4C0B-8A46-28EE-2CCB4517F58A}"/>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22" name="Group 21">
              <a:extLst>
                <a:ext uri="{FF2B5EF4-FFF2-40B4-BE49-F238E27FC236}">
                  <a16:creationId xmlns:a16="http://schemas.microsoft.com/office/drawing/2014/main" id="{2B779AA1-E5B3-C52E-0804-1909427F8692}"/>
                </a:ext>
              </a:extLst>
            </p:cNvPr>
            <p:cNvGrpSpPr/>
            <p:nvPr userDrawn="1"/>
          </p:nvGrpSpPr>
          <p:grpSpPr>
            <a:xfrm>
              <a:off x="12429548" y="4543123"/>
              <a:ext cx="2735151" cy="2200108"/>
              <a:chOff x="9538241" y="5155416"/>
              <a:chExt cx="2735151" cy="2200108"/>
            </a:xfrm>
          </p:grpSpPr>
          <p:sp>
            <p:nvSpPr>
              <p:cNvPr id="23" name="Rectangle 22">
                <a:extLst>
                  <a:ext uri="{FF2B5EF4-FFF2-40B4-BE49-F238E27FC236}">
                    <a16:creationId xmlns:a16="http://schemas.microsoft.com/office/drawing/2014/main" id="{4715FDF0-F4E4-791F-2F02-4CB6CBC1FCBC}"/>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24" name="TextBox 23">
                <a:extLst>
                  <a:ext uri="{FF2B5EF4-FFF2-40B4-BE49-F238E27FC236}">
                    <a16:creationId xmlns:a16="http://schemas.microsoft.com/office/drawing/2014/main" id="{863BBF2E-92AD-D0EE-9CC1-8D77FA473234}"/>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25" name="Graphic 24">
                <a:extLst>
                  <a:ext uri="{FF2B5EF4-FFF2-40B4-BE49-F238E27FC236}">
                    <a16:creationId xmlns:a16="http://schemas.microsoft.com/office/drawing/2014/main" id="{B0A35D3F-F060-3B43-E155-E9A443DFE7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6" name="TextBox 25">
                <a:extLst>
                  <a:ext uri="{FF2B5EF4-FFF2-40B4-BE49-F238E27FC236}">
                    <a16:creationId xmlns:a16="http://schemas.microsoft.com/office/drawing/2014/main" id="{FB143D18-DF39-46C9-DAE4-64C09E6C5111}"/>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27" name="TextBox 26">
                <a:extLst>
                  <a:ext uri="{FF2B5EF4-FFF2-40B4-BE49-F238E27FC236}">
                    <a16:creationId xmlns:a16="http://schemas.microsoft.com/office/drawing/2014/main" id="{8A962D4B-B0AB-F956-4AD2-7A0D8109B74B}"/>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8" name="TextBox 27">
                <a:extLst>
                  <a:ext uri="{FF2B5EF4-FFF2-40B4-BE49-F238E27FC236}">
                    <a16:creationId xmlns:a16="http://schemas.microsoft.com/office/drawing/2014/main" id="{5C7490AF-2195-0CB4-1238-0DF1D762981D}"/>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29" name="TextBox 28">
                <a:extLst>
                  <a:ext uri="{FF2B5EF4-FFF2-40B4-BE49-F238E27FC236}">
                    <a16:creationId xmlns:a16="http://schemas.microsoft.com/office/drawing/2014/main" id="{6440AADE-636F-2B92-B641-FC0392D663FB}"/>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30" name="Straight Connector 29">
                <a:extLst>
                  <a:ext uri="{FF2B5EF4-FFF2-40B4-BE49-F238E27FC236}">
                    <a16:creationId xmlns:a16="http://schemas.microsoft.com/office/drawing/2014/main" id="{102D8CF1-F51D-5520-CD8F-C7DB754030EB}"/>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31" name="TextBox 30">
                <a:extLst>
                  <a:ext uri="{FF2B5EF4-FFF2-40B4-BE49-F238E27FC236}">
                    <a16:creationId xmlns:a16="http://schemas.microsoft.com/office/drawing/2014/main" id="{E22151D4-22CC-F8A9-A66E-6D43C913DBA4}"/>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8" name="TextBox 7">
            <a:extLst>
              <a:ext uri="{FF2B5EF4-FFF2-40B4-BE49-F238E27FC236}">
                <a16:creationId xmlns:a16="http://schemas.microsoft.com/office/drawing/2014/main" id="{6C182914-E405-9E07-DF0D-8AEF3CD888E3}"/>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9" name="TextBox 8">
            <a:extLst>
              <a:ext uri="{FF2B5EF4-FFF2-40B4-BE49-F238E27FC236}">
                <a16:creationId xmlns:a16="http://schemas.microsoft.com/office/drawing/2014/main" id="{DC888CA0-7251-59CE-BB46-6A2394817998}"/>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2776259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hree Column_Light Grey (No Icon)">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2588C0-C7B7-463F-660E-0A4A3FD24785}"/>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Three column layout</a:t>
            </a:r>
            <a:br>
              <a:rPr lang="en-US"/>
            </a:br>
            <a:r>
              <a:rPr lang="en-US"/>
              <a:t>Title 2 lines maximum</a:t>
            </a:r>
            <a:endParaRPr lang="en-CA"/>
          </a:p>
        </p:txBody>
      </p:sp>
      <p:sp>
        <p:nvSpPr>
          <p:cNvPr id="2" name="Footer Placeholder 1">
            <a:extLst>
              <a:ext uri="{FF2B5EF4-FFF2-40B4-BE49-F238E27FC236}">
                <a16:creationId xmlns:a16="http://schemas.microsoft.com/office/drawing/2014/main" id="{CFAF4676-0FE4-0EEA-B97D-EF0D71148385}"/>
              </a:ext>
            </a:extLst>
          </p:cNvPr>
          <p:cNvSpPr>
            <a:spLocks noGrp="1"/>
          </p:cNvSpPr>
          <p:nvPr>
            <p:ph type="ftr" sz="quarter" idx="38"/>
          </p:nvPr>
        </p:nvSpPr>
        <p:spPr/>
        <p:txBody>
          <a:bodyPr/>
          <a:lstStyle>
            <a:lvl1pPr>
              <a:defRPr>
                <a:solidFill>
                  <a:schemeClr val="accent6">
                    <a:lumMod val="50000"/>
                  </a:schemeClr>
                </a:solidFill>
              </a:defRPr>
            </a:lvl1pPr>
          </a:lstStyle>
          <a:p>
            <a:endParaRPr lang="en-CA"/>
          </a:p>
        </p:txBody>
      </p:sp>
      <p:sp>
        <p:nvSpPr>
          <p:cNvPr id="4" name="Text Placeholder 22">
            <a:extLst>
              <a:ext uri="{FF2B5EF4-FFF2-40B4-BE49-F238E27FC236}">
                <a16:creationId xmlns:a16="http://schemas.microsoft.com/office/drawing/2014/main" id="{2FEE1995-5EE6-B782-1270-FC8C30634C1A}"/>
              </a:ext>
            </a:extLst>
          </p:cNvPr>
          <p:cNvSpPr>
            <a:spLocks noGrp="1"/>
          </p:cNvSpPr>
          <p:nvPr>
            <p:ph type="body" sz="quarter" idx="27" hasCustomPrompt="1"/>
          </p:nvPr>
        </p:nvSpPr>
        <p:spPr>
          <a:xfrm>
            <a:off x="531811" y="1706497"/>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9" name="Text Placeholder 16">
            <a:extLst>
              <a:ext uri="{FF2B5EF4-FFF2-40B4-BE49-F238E27FC236}">
                <a16:creationId xmlns:a16="http://schemas.microsoft.com/office/drawing/2014/main" id="{8BF3CDFB-3035-1906-627F-169A0AFF5852}"/>
              </a:ext>
            </a:extLst>
          </p:cNvPr>
          <p:cNvSpPr>
            <a:spLocks noGrp="1"/>
          </p:cNvSpPr>
          <p:nvPr>
            <p:ph type="body" sz="quarter" idx="15" hasCustomPrompt="1"/>
          </p:nvPr>
        </p:nvSpPr>
        <p:spPr>
          <a:xfrm>
            <a:off x="531810"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C049CEBE-00B0-C726-8F2E-0374ECA4E1F3}"/>
              </a:ext>
            </a:extLst>
          </p:cNvPr>
          <p:cNvSpPr>
            <a:spLocks noGrp="1"/>
          </p:cNvSpPr>
          <p:nvPr>
            <p:ph type="body" sz="quarter" idx="46" hasCustomPrompt="1"/>
          </p:nvPr>
        </p:nvSpPr>
        <p:spPr>
          <a:xfrm>
            <a:off x="4340711" y="1706497"/>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E84FC6FD-2A43-99CF-82C5-D98E826A76B7}"/>
              </a:ext>
            </a:extLst>
          </p:cNvPr>
          <p:cNvSpPr>
            <a:spLocks noGrp="1"/>
          </p:cNvSpPr>
          <p:nvPr>
            <p:ph type="body" sz="quarter" idx="47" hasCustomPrompt="1"/>
          </p:nvPr>
        </p:nvSpPr>
        <p:spPr>
          <a:xfrm>
            <a:off x="43407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30" name="Text Placeholder 22">
            <a:extLst>
              <a:ext uri="{FF2B5EF4-FFF2-40B4-BE49-F238E27FC236}">
                <a16:creationId xmlns:a16="http://schemas.microsoft.com/office/drawing/2014/main" id="{6EC19D9F-705A-74B6-9EBB-9D9565620413}"/>
              </a:ext>
            </a:extLst>
          </p:cNvPr>
          <p:cNvSpPr>
            <a:spLocks noGrp="1"/>
          </p:cNvSpPr>
          <p:nvPr>
            <p:ph type="body" sz="quarter" idx="49" hasCustomPrompt="1"/>
          </p:nvPr>
        </p:nvSpPr>
        <p:spPr>
          <a:xfrm>
            <a:off x="8149611" y="1706497"/>
            <a:ext cx="3526452" cy="905188"/>
          </a:xfrm>
          <a:prstGeom prst="callout1">
            <a:avLst>
              <a:gd name="adj1" fmla="val 93708"/>
              <a:gd name="adj2" fmla="val -69"/>
              <a:gd name="adj3" fmla="val 93686"/>
              <a:gd name="adj4" fmla="val 18048"/>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31" name="Text Placeholder 16">
            <a:extLst>
              <a:ext uri="{FF2B5EF4-FFF2-40B4-BE49-F238E27FC236}">
                <a16:creationId xmlns:a16="http://schemas.microsoft.com/office/drawing/2014/main" id="{AA3A1BDB-11C1-E45D-35EC-D8FEC9CEDC61}"/>
              </a:ext>
            </a:extLst>
          </p:cNvPr>
          <p:cNvSpPr>
            <a:spLocks noGrp="1"/>
          </p:cNvSpPr>
          <p:nvPr>
            <p:ph type="body" sz="quarter" idx="50" hasCustomPrompt="1"/>
          </p:nvPr>
        </p:nvSpPr>
        <p:spPr>
          <a:xfrm>
            <a:off x="8149611" y="2868418"/>
            <a:ext cx="3526452" cy="2508379"/>
          </a:xfrm>
        </p:spPr>
        <p:txBody>
          <a:bodyPr wrap="square" rIns="0">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grpSp>
        <p:nvGrpSpPr>
          <p:cNvPr id="5" name="Group 4">
            <a:extLst>
              <a:ext uri="{FF2B5EF4-FFF2-40B4-BE49-F238E27FC236}">
                <a16:creationId xmlns:a16="http://schemas.microsoft.com/office/drawing/2014/main" id="{65B3743D-9C24-F821-BD8E-F0F93E26B9DD}"/>
              </a:ext>
            </a:extLst>
          </p:cNvPr>
          <p:cNvGrpSpPr/>
          <p:nvPr userDrawn="1"/>
        </p:nvGrpSpPr>
        <p:grpSpPr>
          <a:xfrm>
            <a:off x="12290489" y="-1"/>
            <a:ext cx="2910882" cy="6858001"/>
            <a:chOff x="12290489" y="-1"/>
            <a:chExt cx="2910882" cy="6858001"/>
          </a:xfrm>
        </p:grpSpPr>
        <p:sp>
          <p:nvSpPr>
            <p:cNvPr id="7" name="Rectangle 6">
              <a:extLst>
                <a:ext uri="{FF2B5EF4-FFF2-40B4-BE49-F238E27FC236}">
                  <a16:creationId xmlns:a16="http://schemas.microsoft.com/office/drawing/2014/main" id="{78ED221D-8725-5420-6ADD-1A518E5DD38D}"/>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8" name="TextBox 7">
              <a:extLst>
                <a:ext uri="{FF2B5EF4-FFF2-40B4-BE49-F238E27FC236}">
                  <a16:creationId xmlns:a16="http://schemas.microsoft.com/office/drawing/2014/main" id="{FB9B9525-CEDA-1294-597D-01D341E152DE}"/>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10" name="Straight Connector 9">
              <a:extLst>
                <a:ext uri="{FF2B5EF4-FFF2-40B4-BE49-F238E27FC236}">
                  <a16:creationId xmlns:a16="http://schemas.microsoft.com/office/drawing/2014/main" id="{43E5A438-D8C5-4E45-098A-BEB3ABB62F06}"/>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11" name="TextBox 10">
              <a:extLst>
                <a:ext uri="{FF2B5EF4-FFF2-40B4-BE49-F238E27FC236}">
                  <a16:creationId xmlns:a16="http://schemas.microsoft.com/office/drawing/2014/main" id="{C5EAF0A3-7CF3-7DF9-F0F4-3C56A2782829}"/>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12" name="TextBox 11">
              <a:extLst>
                <a:ext uri="{FF2B5EF4-FFF2-40B4-BE49-F238E27FC236}">
                  <a16:creationId xmlns:a16="http://schemas.microsoft.com/office/drawing/2014/main" id="{DE24736E-4729-087F-E4D8-819A51AED226}"/>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13" name="TextBox 12">
              <a:extLst>
                <a:ext uri="{FF2B5EF4-FFF2-40B4-BE49-F238E27FC236}">
                  <a16:creationId xmlns:a16="http://schemas.microsoft.com/office/drawing/2014/main" id="{A47CAA82-566E-2866-F0C2-66CE1136CA4B}"/>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14" name="TextBox 13">
              <a:extLst>
                <a:ext uri="{FF2B5EF4-FFF2-40B4-BE49-F238E27FC236}">
                  <a16:creationId xmlns:a16="http://schemas.microsoft.com/office/drawing/2014/main" id="{92AEA30F-71D3-9C46-6D87-AB0A6841E8A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15" name="TextBox 14">
              <a:extLst>
                <a:ext uri="{FF2B5EF4-FFF2-40B4-BE49-F238E27FC236}">
                  <a16:creationId xmlns:a16="http://schemas.microsoft.com/office/drawing/2014/main" id="{CB150EA6-46A5-FDAD-CEFA-9DDE9E8E9963}"/>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16" name="TextBox 15">
              <a:extLst>
                <a:ext uri="{FF2B5EF4-FFF2-40B4-BE49-F238E27FC236}">
                  <a16:creationId xmlns:a16="http://schemas.microsoft.com/office/drawing/2014/main" id="{90F3F872-94D4-C722-309A-1D6691641FCB}"/>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17" name="Group 16">
              <a:extLst>
                <a:ext uri="{FF2B5EF4-FFF2-40B4-BE49-F238E27FC236}">
                  <a16:creationId xmlns:a16="http://schemas.microsoft.com/office/drawing/2014/main" id="{68957A1D-3164-7C9A-4797-EBE26C314C3B}"/>
                </a:ext>
              </a:extLst>
            </p:cNvPr>
            <p:cNvGrpSpPr/>
            <p:nvPr userDrawn="1"/>
          </p:nvGrpSpPr>
          <p:grpSpPr>
            <a:xfrm>
              <a:off x="12429548" y="3236396"/>
              <a:ext cx="2735151" cy="1280928"/>
              <a:chOff x="9286315" y="6976989"/>
              <a:chExt cx="2735151" cy="1280928"/>
            </a:xfrm>
          </p:grpSpPr>
          <p:sp>
            <p:nvSpPr>
              <p:cNvPr id="35" name="Rectangle 34">
                <a:extLst>
                  <a:ext uri="{FF2B5EF4-FFF2-40B4-BE49-F238E27FC236}">
                    <a16:creationId xmlns:a16="http://schemas.microsoft.com/office/drawing/2014/main" id="{749A0E7D-BB6C-DC53-5932-E92A9895F94E}"/>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6" name="TextBox 35">
                <a:extLst>
                  <a:ext uri="{FF2B5EF4-FFF2-40B4-BE49-F238E27FC236}">
                    <a16:creationId xmlns:a16="http://schemas.microsoft.com/office/drawing/2014/main" id="{C9EE17A2-D61C-7396-51E8-7875298A2FDD}"/>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37" name="Graphic 36">
                <a:extLst>
                  <a:ext uri="{FF2B5EF4-FFF2-40B4-BE49-F238E27FC236}">
                    <a16:creationId xmlns:a16="http://schemas.microsoft.com/office/drawing/2014/main" id="{CC29DA1D-5C20-3232-7CC7-6EE236625A7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8" name="TextBox 37">
                <a:extLst>
                  <a:ext uri="{FF2B5EF4-FFF2-40B4-BE49-F238E27FC236}">
                    <a16:creationId xmlns:a16="http://schemas.microsoft.com/office/drawing/2014/main" id="{3EC6F884-A27E-5CD2-3BC6-0DC73A5EA1E8}"/>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39" name="Picture 38">
                <a:extLst>
                  <a:ext uri="{FF2B5EF4-FFF2-40B4-BE49-F238E27FC236}">
                    <a16:creationId xmlns:a16="http://schemas.microsoft.com/office/drawing/2014/main" id="{31A8D6E6-823F-A29B-F2E8-EEED1B2573A7}"/>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0" name="TextBox 129">
                <a:extLst>
                  <a:ext uri="{FF2B5EF4-FFF2-40B4-BE49-F238E27FC236}">
                    <a16:creationId xmlns:a16="http://schemas.microsoft.com/office/drawing/2014/main" id="{D1250832-1357-7685-30D5-6F422478202E}"/>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18" name="Group 17">
              <a:extLst>
                <a:ext uri="{FF2B5EF4-FFF2-40B4-BE49-F238E27FC236}">
                  <a16:creationId xmlns:a16="http://schemas.microsoft.com/office/drawing/2014/main" id="{996BDF38-5D5A-7286-B3D1-D8BC245AB26E}"/>
                </a:ext>
              </a:extLst>
            </p:cNvPr>
            <p:cNvGrpSpPr/>
            <p:nvPr userDrawn="1"/>
          </p:nvGrpSpPr>
          <p:grpSpPr>
            <a:xfrm>
              <a:off x="12429548" y="4543123"/>
              <a:ext cx="2735151" cy="2200108"/>
              <a:chOff x="9538241" y="5155416"/>
              <a:chExt cx="2735151" cy="2200108"/>
            </a:xfrm>
          </p:grpSpPr>
          <p:sp>
            <p:nvSpPr>
              <p:cNvPr id="19" name="Rectangle 18">
                <a:extLst>
                  <a:ext uri="{FF2B5EF4-FFF2-40B4-BE49-F238E27FC236}">
                    <a16:creationId xmlns:a16="http://schemas.microsoft.com/office/drawing/2014/main" id="{52F890FD-3E71-1E19-8156-2B8E77BA5212}"/>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20" name="TextBox 19">
                <a:extLst>
                  <a:ext uri="{FF2B5EF4-FFF2-40B4-BE49-F238E27FC236}">
                    <a16:creationId xmlns:a16="http://schemas.microsoft.com/office/drawing/2014/main" id="{C7C11C8F-7495-936C-44F5-DD49D8356E8A}"/>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21" name="Graphic 20">
                <a:extLst>
                  <a:ext uri="{FF2B5EF4-FFF2-40B4-BE49-F238E27FC236}">
                    <a16:creationId xmlns:a16="http://schemas.microsoft.com/office/drawing/2014/main" id="{1DF552A5-0CEA-5C09-A872-E89B8542BD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2" name="TextBox 21">
                <a:extLst>
                  <a:ext uri="{FF2B5EF4-FFF2-40B4-BE49-F238E27FC236}">
                    <a16:creationId xmlns:a16="http://schemas.microsoft.com/office/drawing/2014/main" id="{FE5E19C4-D573-8B8F-CCD4-0E22D31EE626}"/>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24" name="TextBox 23">
                <a:extLst>
                  <a:ext uri="{FF2B5EF4-FFF2-40B4-BE49-F238E27FC236}">
                    <a16:creationId xmlns:a16="http://schemas.microsoft.com/office/drawing/2014/main" id="{74D58CE0-ED6F-40C6-B10A-55AD6C041AC3}"/>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5" name="TextBox 24">
                <a:extLst>
                  <a:ext uri="{FF2B5EF4-FFF2-40B4-BE49-F238E27FC236}">
                    <a16:creationId xmlns:a16="http://schemas.microsoft.com/office/drawing/2014/main" id="{4C402F46-AF91-7BB6-4204-80F290DEA47F}"/>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32" name="TextBox 31">
                <a:extLst>
                  <a:ext uri="{FF2B5EF4-FFF2-40B4-BE49-F238E27FC236}">
                    <a16:creationId xmlns:a16="http://schemas.microsoft.com/office/drawing/2014/main" id="{3149A399-5087-70A2-6BF5-528867906072}"/>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33" name="Straight Connector 32">
                <a:extLst>
                  <a:ext uri="{FF2B5EF4-FFF2-40B4-BE49-F238E27FC236}">
                    <a16:creationId xmlns:a16="http://schemas.microsoft.com/office/drawing/2014/main" id="{137B95FA-9D58-CE66-E3D8-EFB2EC558B8D}"/>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34" name="TextBox 33">
                <a:extLst>
                  <a:ext uri="{FF2B5EF4-FFF2-40B4-BE49-F238E27FC236}">
                    <a16:creationId xmlns:a16="http://schemas.microsoft.com/office/drawing/2014/main" id="{9FAEB621-C4CB-6879-AEA5-BE18B059BCD5}"/>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6" name="TextBox 5">
            <a:extLst>
              <a:ext uri="{FF2B5EF4-FFF2-40B4-BE49-F238E27FC236}">
                <a16:creationId xmlns:a16="http://schemas.microsoft.com/office/drawing/2014/main" id="{EF017086-5CF7-0DE3-32C9-26242C84824D}"/>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26" name="TextBox 25">
            <a:extLst>
              <a:ext uri="{FF2B5EF4-FFF2-40B4-BE49-F238E27FC236}">
                <a16:creationId xmlns:a16="http://schemas.microsoft.com/office/drawing/2014/main" id="{A72FC029-1BF6-2110-59F0-5998F3168A60}"/>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2823248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Photo_Dark Blue">
    <p:bg>
      <p:bgPr>
        <a:solidFill>
          <a:schemeClr val="accent2"/>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7E7F3CFB-9BFC-B97E-E28E-E1CC3CEB589E}"/>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 name="Title 2">
            <a:extLst>
              <a:ext uri="{FF2B5EF4-FFF2-40B4-BE49-F238E27FC236}">
                <a16:creationId xmlns:a16="http://schemas.microsoft.com/office/drawing/2014/main" id="{89B859C2-4BEA-9848-AC63-40AF86018B01}"/>
              </a:ext>
            </a:extLst>
          </p:cNvPr>
          <p:cNvSpPr>
            <a:spLocks noGrp="1"/>
          </p:cNvSpPr>
          <p:nvPr>
            <p:ph type="title" hasCustomPrompt="1"/>
          </p:nvPr>
        </p:nvSpPr>
        <p:spPr bwMode="gray">
          <a:xfrm>
            <a:off x="515939" y="1628775"/>
            <a:ext cx="4787900" cy="2160588"/>
          </a:xfrm>
        </p:spPr>
        <p:txBody>
          <a:bodyPr wrap="square" anchor="b">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6" name="Picture Placeholder 5">
            <a:extLst>
              <a:ext uri="{FF2B5EF4-FFF2-40B4-BE49-F238E27FC236}">
                <a16:creationId xmlns:a16="http://schemas.microsoft.com/office/drawing/2014/main" id="{A653871A-ABE6-AE14-4749-BCCA9C632B11}"/>
              </a:ext>
            </a:extLst>
          </p:cNvPr>
          <p:cNvSpPr>
            <a:spLocks noGrp="1" noChangeAspect="1"/>
          </p:cNvSpPr>
          <p:nvPr>
            <p:ph type="pic" sz="quarter" idx="12" hasCustomPrompt="1"/>
          </p:nvPr>
        </p:nvSpPr>
        <p:spPr>
          <a:xfrm>
            <a:off x="6448428" y="0"/>
            <a:ext cx="5743572" cy="6858000"/>
          </a:xfrm>
          <a:custGeom>
            <a:avLst/>
            <a:gdLst>
              <a:gd name="connsiteX0" fmla="*/ 1678722 w 5743572"/>
              <a:gd name="connsiteY0" fmla="*/ 0 h 6858000"/>
              <a:gd name="connsiteX1" fmla="*/ 5743572 w 5743572"/>
              <a:gd name="connsiteY1" fmla="*/ 0 h 6858000"/>
              <a:gd name="connsiteX2" fmla="*/ 5743572 w 5743572"/>
              <a:gd name="connsiteY2" fmla="*/ 6858000 h 6858000"/>
              <a:gd name="connsiteX3" fmla="*/ 1672152 w 5743572"/>
              <a:gd name="connsiteY3" fmla="*/ 6858000 h 6858000"/>
              <a:gd name="connsiteX4" fmla="*/ 1582239 w 5743572"/>
              <a:gd name="connsiteY4" fmla="*/ 6787328 h 6858000"/>
              <a:gd name="connsiteX5" fmla="*/ 0 w 5743572"/>
              <a:gd name="connsiteY5" fmla="*/ 3431582 h 6858000"/>
              <a:gd name="connsiteX6" fmla="*/ 1582239 w 5743572"/>
              <a:gd name="connsiteY6" fmla="*/ 758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3572" h="6858000">
                <a:moveTo>
                  <a:pt x="1678722" y="0"/>
                </a:moveTo>
                <a:lnTo>
                  <a:pt x="5743572" y="0"/>
                </a:lnTo>
                <a:lnTo>
                  <a:pt x="5743572" y="6858000"/>
                </a:lnTo>
                <a:lnTo>
                  <a:pt x="1672152" y="6858000"/>
                </a:lnTo>
                <a:lnTo>
                  <a:pt x="1582239" y="6787328"/>
                </a:lnTo>
                <a:cubicBezTo>
                  <a:pt x="615926" y="5989694"/>
                  <a:pt x="0" y="4782581"/>
                  <a:pt x="0" y="3431582"/>
                </a:cubicBezTo>
                <a:cubicBezTo>
                  <a:pt x="0" y="2080583"/>
                  <a:pt x="615926" y="873471"/>
                  <a:pt x="1582239" y="75837"/>
                </a:cubicBezTo>
                <a:close/>
              </a:path>
            </a:pathLst>
          </a:custGeom>
          <a:noFill/>
        </p:spPr>
        <p:txBody>
          <a:bodyPr wrap="square" lIns="360000" rIns="0" bIns="1440000" anchor="ctr">
            <a:no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2800" kern="1200" baseline="0" dirty="0">
                <a:solidFill>
                  <a:schemeClr val="tx2"/>
                </a:solidFill>
                <a:latin typeface="+mj-lt"/>
                <a:ea typeface="+mn-ea"/>
                <a:cs typeface="+mn-cs"/>
              </a:defRPr>
            </a:lvl1pPr>
          </a:lstStyle>
          <a:p>
            <a:r>
              <a:rPr lang="en-US"/>
              <a:t>Click the icon to insert photo</a:t>
            </a:r>
          </a:p>
        </p:txBody>
      </p:sp>
      <p:grpSp>
        <p:nvGrpSpPr>
          <p:cNvPr id="69" name="Group 68">
            <a:extLst>
              <a:ext uri="{FF2B5EF4-FFF2-40B4-BE49-F238E27FC236}">
                <a16:creationId xmlns:a16="http://schemas.microsoft.com/office/drawing/2014/main" id="{D01F1EB7-3875-6F2E-6810-8D4458FCF0B0}"/>
              </a:ext>
            </a:extLst>
          </p:cNvPr>
          <p:cNvGrpSpPr/>
          <p:nvPr userDrawn="1"/>
        </p:nvGrpSpPr>
        <p:grpSpPr>
          <a:xfrm>
            <a:off x="12290489" y="-1"/>
            <a:ext cx="2910882" cy="6858001"/>
            <a:chOff x="12290489" y="-1"/>
            <a:chExt cx="2910882" cy="6858001"/>
          </a:xfrm>
        </p:grpSpPr>
        <p:sp>
          <p:nvSpPr>
            <p:cNvPr id="70" name="Rectangle 69">
              <a:extLst>
                <a:ext uri="{FF2B5EF4-FFF2-40B4-BE49-F238E27FC236}">
                  <a16:creationId xmlns:a16="http://schemas.microsoft.com/office/drawing/2014/main" id="{910B572A-6F6C-AE6E-92A2-01DEA3B384B1}"/>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71" name="TextBox 70">
              <a:extLst>
                <a:ext uri="{FF2B5EF4-FFF2-40B4-BE49-F238E27FC236}">
                  <a16:creationId xmlns:a16="http://schemas.microsoft.com/office/drawing/2014/main" id="{2721C162-E5A5-870C-BEF7-D2E5976CCF2B}"/>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IMAGE</a:t>
              </a:r>
            </a:p>
          </p:txBody>
        </p:sp>
        <p:cxnSp>
          <p:nvCxnSpPr>
            <p:cNvPr id="72" name="Straight Connector 71">
              <a:extLst>
                <a:ext uri="{FF2B5EF4-FFF2-40B4-BE49-F238E27FC236}">
                  <a16:creationId xmlns:a16="http://schemas.microsoft.com/office/drawing/2014/main" id="{77C2ED05-B79A-2483-18C7-4D808AC45261}"/>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223D940-A19F-7D58-BE9D-084303740E00}"/>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image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74" name="TextBox 73">
              <a:extLst>
                <a:ext uri="{FF2B5EF4-FFF2-40B4-BE49-F238E27FC236}">
                  <a16:creationId xmlns:a16="http://schemas.microsoft.com/office/drawing/2014/main" id="{5A536D75-7601-C857-68EF-8862CC5D10FD}"/>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75" name="TextBox 74">
              <a:extLst>
                <a:ext uri="{FF2B5EF4-FFF2-40B4-BE49-F238E27FC236}">
                  <a16:creationId xmlns:a16="http://schemas.microsoft.com/office/drawing/2014/main" id="{82597C60-F330-194D-A5B5-F6F78B4B6FA1}"/>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76" name="TextBox 75">
              <a:extLst>
                <a:ext uri="{FF2B5EF4-FFF2-40B4-BE49-F238E27FC236}">
                  <a16:creationId xmlns:a16="http://schemas.microsoft.com/office/drawing/2014/main" id="{89CCF034-C9C9-597E-046F-ED3CBC6E3DDF}"/>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images from the </a:t>
              </a:r>
              <a:r>
                <a:rPr lang="en-US">
                  <a:solidFill>
                    <a:schemeClr val="accent1"/>
                  </a:solidFill>
                  <a:latin typeface="Aptos" panose="020B0004020202020204" pitchFamily="34" charset="0"/>
                  <a:cs typeface="Aparajita" panose="02020603050405020304" pitchFamily="18" charset="0"/>
                </a:rPr>
                <a:t>Qualcomm Brand Portal</a:t>
              </a:r>
            </a:p>
            <a:p>
              <a:pPr lvl="0">
                <a:spcBef>
                  <a:spcPts val="700"/>
                </a:spcBef>
              </a:pPr>
              <a:r>
                <a:rPr lang="en-US">
                  <a:latin typeface="Aptos" panose="020B0004020202020204" pitchFamily="34" charset="0"/>
                  <a:cs typeface="Aparajita" panose="02020603050405020304" pitchFamily="18" charset="0"/>
                </a:rPr>
                <a:t>Add the image to the placeholder.</a:t>
              </a:r>
            </a:p>
          </p:txBody>
        </p:sp>
        <p:sp>
          <p:nvSpPr>
            <p:cNvPr id="77" name="TextBox 76">
              <a:extLst>
                <a:ext uri="{FF2B5EF4-FFF2-40B4-BE49-F238E27FC236}">
                  <a16:creationId xmlns:a16="http://schemas.microsoft.com/office/drawing/2014/main" id="{EEADB430-BFDD-4691-9AE8-139AC2026205}"/>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image placeholder.</a:t>
              </a:r>
            </a:p>
            <a:p>
              <a:pPr lvl="1">
                <a:buNone/>
              </a:pPr>
              <a:r>
                <a:rPr lang="en-US" sz="1050">
                  <a:latin typeface="Aptos" panose="020B0004020202020204" pitchFamily="34" charset="0"/>
                  <a:cs typeface="Aparajita" panose="02020603050405020304" pitchFamily="18" charset="0"/>
                </a:rPr>
                <a:t>Right-click or use keyboard shortcuts to paste the image.</a:t>
              </a:r>
            </a:p>
          </p:txBody>
        </p:sp>
        <p:sp>
          <p:nvSpPr>
            <p:cNvPr id="78" name="TextBox 77">
              <a:extLst>
                <a:ext uri="{FF2B5EF4-FFF2-40B4-BE49-F238E27FC236}">
                  <a16:creationId xmlns:a16="http://schemas.microsoft.com/office/drawing/2014/main" id="{898460C8-78EA-91E4-834D-F15A8E2FD6C7}"/>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image.</a:t>
              </a:r>
            </a:p>
          </p:txBody>
        </p:sp>
        <p:grpSp>
          <p:nvGrpSpPr>
            <p:cNvPr id="79" name="Group 78">
              <a:extLst>
                <a:ext uri="{FF2B5EF4-FFF2-40B4-BE49-F238E27FC236}">
                  <a16:creationId xmlns:a16="http://schemas.microsoft.com/office/drawing/2014/main" id="{0B0828C1-C99F-F3B8-00AD-2B9E20E5ECAB}"/>
                </a:ext>
              </a:extLst>
            </p:cNvPr>
            <p:cNvGrpSpPr/>
            <p:nvPr userDrawn="1"/>
          </p:nvGrpSpPr>
          <p:grpSpPr>
            <a:xfrm>
              <a:off x="12429548" y="3236396"/>
              <a:ext cx="2735151" cy="1280928"/>
              <a:chOff x="9286315" y="6976989"/>
              <a:chExt cx="2735151" cy="1280928"/>
            </a:xfrm>
          </p:grpSpPr>
          <p:sp>
            <p:nvSpPr>
              <p:cNvPr id="90" name="Rectangle 89">
                <a:extLst>
                  <a:ext uri="{FF2B5EF4-FFF2-40B4-BE49-F238E27FC236}">
                    <a16:creationId xmlns:a16="http://schemas.microsoft.com/office/drawing/2014/main" id="{BCA9A0D3-18C9-EB84-F3B0-D4932A927440}"/>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91" name="TextBox 90">
                <a:extLst>
                  <a:ext uri="{FF2B5EF4-FFF2-40B4-BE49-F238E27FC236}">
                    <a16:creationId xmlns:a16="http://schemas.microsoft.com/office/drawing/2014/main" id="{A63B7FDA-EDC1-2420-ECDD-ADF1CFFC431D}"/>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Images</a:t>
                </a:r>
              </a:p>
            </p:txBody>
          </p:sp>
          <p:pic>
            <p:nvPicPr>
              <p:cNvPr id="92" name="Graphic 91">
                <a:extLst>
                  <a:ext uri="{FF2B5EF4-FFF2-40B4-BE49-F238E27FC236}">
                    <a16:creationId xmlns:a16="http://schemas.microsoft.com/office/drawing/2014/main" id="{FE7532BB-EDFB-CC6D-0216-A249193538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93" name="TextBox 92">
                <a:extLst>
                  <a:ext uri="{FF2B5EF4-FFF2-40B4-BE49-F238E27FC236}">
                    <a16:creationId xmlns:a16="http://schemas.microsoft.com/office/drawing/2014/main" id="{BF07FF1C-692A-1113-3BA8-468E6AC5B66E}"/>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94" name="Picture 93">
                <a:extLst>
                  <a:ext uri="{FF2B5EF4-FFF2-40B4-BE49-F238E27FC236}">
                    <a16:creationId xmlns:a16="http://schemas.microsoft.com/office/drawing/2014/main" id="{916609B1-3E3C-9817-C94D-240B7C8E1648}"/>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95" name="TextBox 94">
                <a:extLst>
                  <a:ext uri="{FF2B5EF4-FFF2-40B4-BE49-F238E27FC236}">
                    <a16:creationId xmlns:a16="http://schemas.microsoft.com/office/drawing/2014/main" id="{DF229F99-26B7-F915-0AD2-D7E144ACEFE6}"/>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80" name="Group 79">
              <a:extLst>
                <a:ext uri="{FF2B5EF4-FFF2-40B4-BE49-F238E27FC236}">
                  <a16:creationId xmlns:a16="http://schemas.microsoft.com/office/drawing/2014/main" id="{202797B2-52D9-3B3F-B1DF-CAC764192258}"/>
                </a:ext>
              </a:extLst>
            </p:cNvPr>
            <p:cNvGrpSpPr/>
            <p:nvPr userDrawn="1"/>
          </p:nvGrpSpPr>
          <p:grpSpPr>
            <a:xfrm>
              <a:off x="12429548" y="4543123"/>
              <a:ext cx="2735151" cy="2200108"/>
              <a:chOff x="9538241" y="5155416"/>
              <a:chExt cx="2735151" cy="2200108"/>
            </a:xfrm>
          </p:grpSpPr>
          <p:sp>
            <p:nvSpPr>
              <p:cNvPr id="81" name="Rectangle 80">
                <a:extLst>
                  <a:ext uri="{FF2B5EF4-FFF2-40B4-BE49-F238E27FC236}">
                    <a16:creationId xmlns:a16="http://schemas.microsoft.com/office/drawing/2014/main" id="{0E0036C0-7960-CA85-022B-1746BF93DB5E}"/>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82" name="TextBox 81">
                <a:extLst>
                  <a:ext uri="{FF2B5EF4-FFF2-40B4-BE49-F238E27FC236}">
                    <a16:creationId xmlns:a16="http://schemas.microsoft.com/office/drawing/2014/main" id="{9AD4720B-5134-EBDB-479F-4AEFD7808B7C}"/>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Images</a:t>
                </a:r>
              </a:p>
            </p:txBody>
          </p:sp>
          <p:pic>
            <p:nvPicPr>
              <p:cNvPr id="83" name="Graphic 82">
                <a:extLst>
                  <a:ext uri="{FF2B5EF4-FFF2-40B4-BE49-F238E27FC236}">
                    <a16:creationId xmlns:a16="http://schemas.microsoft.com/office/drawing/2014/main" id="{723941AD-9419-FC12-D18A-F0C2092116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84" name="TextBox 83">
                <a:extLst>
                  <a:ext uri="{FF2B5EF4-FFF2-40B4-BE49-F238E27FC236}">
                    <a16:creationId xmlns:a16="http://schemas.microsoft.com/office/drawing/2014/main" id="{2AFC8782-1651-9B42-E469-1DB05A7BCB5E}"/>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image and select “Change Picture”</a:t>
                </a:r>
              </a:p>
            </p:txBody>
          </p:sp>
          <p:sp>
            <p:nvSpPr>
              <p:cNvPr id="85" name="TextBox 84">
                <a:extLst>
                  <a:ext uri="{FF2B5EF4-FFF2-40B4-BE49-F238E27FC236}">
                    <a16:creationId xmlns:a16="http://schemas.microsoft.com/office/drawing/2014/main" id="{213BFA95-8984-E338-F0AF-77F8051174B7}"/>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86" name="TextBox 85">
                <a:extLst>
                  <a:ext uri="{FF2B5EF4-FFF2-40B4-BE49-F238E27FC236}">
                    <a16:creationId xmlns:a16="http://schemas.microsoft.com/office/drawing/2014/main" id="{DD27BFE6-06FF-B3CE-A08D-6B5E84B42A9F}"/>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87" name="TextBox 86">
                <a:extLst>
                  <a:ext uri="{FF2B5EF4-FFF2-40B4-BE49-F238E27FC236}">
                    <a16:creationId xmlns:a16="http://schemas.microsoft.com/office/drawing/2014/main" id="{988BAC7E-BD8C-BBD4-F01A-A5234672389F}"/>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image as normal.</a:t>
                </a:r>
              </a:p>
            </p:txBody>
          </p:sp>
          <p:cxnSp>
            <p:nvCxnSpPr>
              <p:cNvPr id="88" name="Straight Connector 87">
                <a:extLst>
                  <a:ext uri="{FF2B5EF4-FFF2-40B4-BE49-F238E27FC236}">
                    <a16:creationId xmlns:a16="http://schemas.microsoft.com/office/drawing/2014/main" id="{521707E9-6017-D9DD-6258-9D1046541ED0}"/>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023955C5-7F4D-E0E5-945F-A25AC673C5AA}"/>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TextBox 1">
            <a:extLst>
              <a:ext uri="{FF2B5EF4-FFF2-40B4-BE49-F238E27FC236}">
                <a16:creationId xmlns:a16="http://schemas.microsoft.com/office/drawing/2014/main" id="{B53EA102-590A-06E9-B03C-339A5C410D02}"/>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
        <p:nvSpPr>
          <p:cNvPr id="7" name="Text Placeholder 22">
            <a:extLst>
              <a:ext uri="{FF2B5EF4-FFF2-40B4-BE49-F238E27FC236}">
                <a16:creationId xmlns:a16="http://schemas.microsoft.com/office/drawing/2014/main" id="{B5DE35B9-A6C1-F642-76AA-57E9301FEDD8}"/>
              </a:ext>
            </a:extLst>
          </p:cNvPr>
          <p:cNvSpPr>
            <a:spLocks noGrp="1"/>
          </p:cNvSpPr>
          <p:nvPr>
            <p:ph type="body" sz="quarter" idx="13" hasCustomPrompt="1"/>
          </p:nvPr>
        </p:nvSpPr>
        <p:spPr>
          <a:xfrm>
            <a:off x="515939" y="4539039"/>
            <a:ext cx="4786822"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9" name="Text Placeholder 7">
            <a:extLst>
              <a:ext uri="{FF2B5EF4-FFF2-40B4-BE49-F238E27FC236}">
                <a16:creationId xmlns:a16="http://schemas.microsoft.com/office/drawing/2014/main" id="{56D0D8D4-9FF5-368F-7FF8-03A41AC95FFB}"/>
              </a:ext>
            </a:extLst>
          </p:cNvPr>
          <p:cNvSpPr>
            <a:spLocks noGrp="1"/>
          </p:cNvSpPr>
          <p:nvPr>
            <p:ph type="body" sz="quarter" idx="10" hasCustomPrompt="1"/>
          </p:nvPr>
        </p:nvSpPr>
        <p:spPr bwMode="gray">
          <a:xfrm>
            <a:off x="515937" y="4080516"/>
            <a:ext cx="4787901" cy="450485"/>
          </a:xfrm>
          <a:prstGeom prst="rect">
            <a:avLst/>
          </a:prstGeom>
        </p:spPr>
        <p:txBody>
          <a:bodyPr>
            <a:noAutofit/>
          </a:bodyPr>
          <a:lstStyle>
            <a:lvl1pPr marL="0" indent="0" algn="l" defTabSz="914400" rtl="0" eaLnBrk="1" latinLnBrk="0" hangingPunct="1">
              <a:lnSpc>
                <a:spcPct val="96000"/>
              </a:lnSpc>
              <a:spcBef>
                <a:spcPts val="0"/>
              </a:spcBef>
              <a:spcAft>
                <a:spcPts val="600"/>
              </a:spcAft>
              <a:buFont typeface="Microsoft Sans Serif" panose="020B0604020202020204" pitchFamily="34" charset="0"/>
              <a:buChar char="​"/>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p:txBody>
      </p:sp>
      <p:sp>
        <p:nvSpPr>
          <p:cNvPr id="11" name="TextBox 10">
            <a:extLst>
              <a:ext uri="{FF2B5EF4-FFF2-40B4-BE49-F238E27FC236}">
                <a16:creationId xmlns:a16="http://schemas.microsoft.com/office/drawing/2014/main" id="{F6AD5693-C1C6-9DF3-0CF6-15688C300F5B}"/>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9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90000"/>
                </a:schemeClr>
              </a:solidFill>
              <a:latin typeface="+mn-lt"/>
              <a:ea typeface="+mn-ea"/>
              <a:cs typeface="+mn-cs"/>
            </a:endParaRPr>
          </a:p>
        </p:txBody>
      </p:sp>
      <p:sp>
        <p:nvSpPr>
          <p:cNvPr id="12" name="Text Placeholder 22">
            <a:extLst>
              <a:ext uri="{FF2B5EF4-FFF2-40B4-BE49-F238E27FC236}">
                <a16:creationId xmlns:a16="http://schemas.microsoft.com/office/drawing/2014/main" id="{169A3A7F-36DB-2DDF-329F-F8A56895062D}"/>
              </a:ext>
            </a:extLst>
          </p:cNvPr>
          <p:cNvSpPr>
            <a:spLocks noGrp="1"/>
          </p:cNvSpPr>
          <p:nvPr>
            <p:ph type="body" sz="quarter" idx="14" hasCustomPrompt="1"/>
          </p:nvPr>
        </p:nvSpPr>
        <p:spPr>
          <a:xfrm>
            <a:off x="515939" y="5763332"/>
            <a:ext cx="4786822"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142695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387" userDrawn="1">
          <p15:clr>
            <a:srgbClr val="FBAE40"/>
          </p15:clr>
        </p15:guide>
        <p15:guide id="4" orient="horz" pos="2568" userDrawn="1">
          <p15:clr>
            <a:srgbClr val="FBAE40"/>
          </p15:clr>
        </p15:guide>
        <p15:guide id="5" orient="horz" pos="3022" userDrawn="1">
          <p15:clr>
            <a:srgbClr val="FBAE40"/>
          </p15:clr>
        </p15:guide>
        <p15:guide id="6" pos="3341"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our Column_Light Grey (No Icon)">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38272A-C799-49AB-5578-B5089BEC1D22}"/>
              </a:ext>
            </a:extLst>
          </p:cNvPr>
          <p:cNvSpPr>
            <a:spLocks noGrp="1"/>
          </p:cNvSpPr>
          <p:nvPr>
            <p:ph type="title" hasCustomPrompt="1"/>
          </p:nvPr>
        </p:nvSpPr>
        <p:spPr>
          <a:xfrm>
            <a:off x="515938" y="628016"/>
            <a:ext cx="11160126" cy="647700"/>
          </a:xfrm>
        </p:spPr>
        <p:txBody>
          <a:bodyPr/>
          <a:lstStyle>
            <a:lvl1pPr algn="l" defTabSz="914400" rtl="0" eaLnBrk="1" latinLnBrk="0" hangingPunct="1">
              <a:lnSpc>
                <a:spcPct val="85000"/>
              </a:lnSpc>
              <a:spcBef>
                <a:spcPct val="0"/>
              </a:spcBef>
              <a:buNone/>
              <a:defRPr lang="en-CA" sz="2800" kern="2000" spc="-50" baseline="0" dirty="0">
                <a:solidFill>
                  <a:schemeClr val="accent1"/>
                </a:solidFill>
                <a:latin typeface="+mj-lt"/>
                <a:ea typeface="+mj-ea"/>
                <a:cs typeface="+mj-cs"/>
              </a:defRPr>
            </a:lvl1pPr>
          </a:lstStyle>
          <a:p>
            <a:r>
              <a:rPr lang="en-US"/>
              <a:t>Four column layout</a:t>
            </a:r>
            <a:br>
              <a:rPr lang="en-US"/>
            </a:br>
            <a:r>
              <a:rPr lang="en-US"/>
              <a:t>Title 2 lines maximum</a:t>
            </a:r>
            <a:endParaRPr lang="en-CA"/>
          </a:p>
        </p:txBody>
      </p:sp>
      <p:sp>
        <p:nvSpPr>
          <p:cNvPr id="2" name="Footer Placeholder 1">
            <a:extLst>
              <a:ext uri="{FF2B5EF4-FFF2-40B4-BE49-F238E27FC236}">
                <a16:creationId xmlns:a16="http://schemas.microsoft.com/office/drawing/2014/main" id="{355FFA2C-5431-4B39-1E12-AB136674DCB9}"/>
              </a:ext>
            </a:extLst>
          </p:cNvPr>
          <p:cNvSpPr>
            <a:spLocks noGrp="1"/>
          </p:cNvSpPr>
          <p:nvPr>
            <p:ph type="ftr" sz="quarter" idx="49"/>
          </p:nvPr>
        </p:nvSpPr>
        <p:spPr/>
        <p:txBody>
          <a:bodyPr/>
          <a:lstStyle>
            <a:lvl1pPr>
              <a:defRPr>
                <a:solidFill>
                  <a:schemeClr val="accent6">
                    <a:lumMod val="50000"/>
                  </a:schemeClr>
                </a:solidFill>
              </a:defRPr>
            </a:lvl1pPr>
          </a:lstStyle>
          <a:p>
            <a:endParaRPr lang="en-CA"/>
          </a:p>
        </p:txBody>
      </p:sp>
      <p:sp>
        <p:nvSpPr>
          <p:cNvPr id="15" name="Text Placeholder 22">
            <a:extLst>
              <a:ext uri="{FF2B5EF4-FFF2-40B4-BE49-F238E27FC236}">
                <a16:creationId xmlns:a16="http://schemas.microsoft.com/office/drawing/2014/main" id="{AEE4CF8C-958F-1DA4-CCF7-D6B890C89A2E}"/>
              </a:ext>
            </a:extLst>
          </p:cNvPr>
          <p:cNvSpPr>
            <a:spLocks noGrp="1"/>
          </p:cNvSpPr>
          <p:nvPr>
            <p:ph type="body" sz="quarter" idx="27" hasCustomPrompt="1"/>
          </p:nvPr>
        </p:nvSpPr>
        <p:spPr>
          <a:xfrm>
            <a:off x="531811" y="1706497"/>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6" name="Text Placeholder 16">
            <a:extLst>
              <a:ext uri="{FF2B5EF4-FFF2-40B4-BE49-F238E27FC236}">
                <a16:creationId xmlns:a16="http://schemas.microsoft.com/office/drawing/2014/main" id="{C89C7762-ACFA-1003-9A99-7D48D68F547F}"/>
              </a:ext>
            </a:extLst>
          </p:cNvPr>
          <p:cNvSpPr>
            <a:spLocks noGrp="1"/>
          </p:cNvSpPr>
          <p:nvPr>
            <p:ph type="body" sz="quarter" idx="15" hasCustomPrompt="1"/>
          </p:nvPr>
        </p:nvSpPr>
        <p:spPr>
          <a:xfrm>
            <a:off x="53181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18" name="Text Placeholder 22">
            <a:extLst>
              <a:ext uri="{FF2B5EF4-FFF2-40B4-BE49-F238E27FC236}">
                <a16:creationId xmlns:a16="http://schemas.microsoft.com/office/drawing/2014/main" id="{DE030996-68A3-8AC0-F998-9C4EF4AE6C2B}"/>
              </a:ext>
            </a:extLst>
          </p:cNvPr>
          <p:cNvSpPr>
            <a:spLocks noGrp="1"/>
          </p:cNvSpPr>
          <p:nvPr>
            <p:ph type="body" sz="quarter" idx="51" hasCustomPrompt="1"/>
          </p:nvPr>
        </p:nvSpPr>
        <p:spPr>
          <a:xfrm>
            <a:off x="3380247" y="1706497"/>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19" name="Text Placeholder 16">
            <a:extLst>
              <a:ext uri="{FF2B5EF4-FFF2-40B4-BE49-F238E27FC236}">
                <a16:creationId xmlns:a16="http://schemas.microsoft.com/office/drawing/2014/main" id="{5C7E2214-9452-F487-B334-F6CDE12C5733}"/>
              </a:ext>
            </a:extLst>
          </p:cNvPr>
          <p:cNvSpPr>
            <a:spLocks noGrp="1"/>
          </p:cNvSpPr>
          <p:nvPr>
            <p:ph type="body" sz="quarter" idx="52" hasCustomPrompt="1"/>
          </p:nvPr>
        </p:nvSpPr>
        <p:spPr>
          <a:xfrm>
            <a:off x="3380247"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4" name="Text Placeholder 22">
            <a:extLst>
              <a:ext uri="{FF2B5EF4-FFF2-40B4-BE49-F238E27FC236}">
                <a16:creationId xmlns:a16="http://schemas.microsoft.com/office/drawing/2014/main" id="{31B9C0A0-95B0-2824-2407-CDDC04E197D9}"/>
              </a:ext>
            </a:extLst>
          </p:cNvPr>
          <p:cNvSpPr>
            <a:spLocks noGrp="1"/>
          </p:cNvSpPr>
          <p:nvPr>
            <p:ph type="body" sz="quarter" idx="54" hasCustomPrompt="1"/>
          </p:nvPr>
        </p:nvSpPr>
        <p:spPr>
          <a:xfrm>
            <a:off x="6228682" y="1706497"/>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5" name="Text Placeholder 16">
            <a:extLst>
              <a:ext uri="{FF2B5EF4-FFF2-40B4-BE49-F238E27FC236}">
                <a16:creationId xmlns:a16="http://schemas.microsoft.com/office/drawing/2014/main" id="{06A24B55-C38A-D8B1-E30C-791BAA94A209}"/>
              </a:ext>
            </a:extLst>
          </p:cNvPr>
          <p:cNvSpPr>
            <a:spLocks noGrp="1"/>
          </p:cNvSpPr>
          <p:nvPr>
            <p:ph type="body" sz="quarter" idx="55" hasCustomPrompt="1"/>
          </p:nvPr>
        </p:nvSpPr>
        <p:spPr>
          <a:xfrm>
            <a:off x="6228682"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sp>
        <p:nvSpPr>
          <p:cNvPr id="27" name="Text Placeholder 22">
            <a:extLst>
              <a:ext uri="{FF2B5EF4-FFF2-40B4-BE49-F238E27FC236}">
                <a16:creationId xmlns:a16="http://schemas.microsoft.com/office/drawing/2014/main" id="{F9D38BEA-1CE5-A003-B905-BF200D6A8C57}"/>
              </a:ext>
            </a:extLst>
          </p:cNvPr>
          <p:cNvSpPr>
            <a:spLocks noGrp="1"/>
          </p:cNvSpPr>
          <p:nvPr>
            <p:ph type="body" sz="quarter" idx="57" hasCustomPrompt="1"/>
          </p:nvPr>
        </p:nvSpPr>
        <p:spPr>
          <a:xfrm>
            <a:off x="9077115" y="1706497"/>
            <a:ext cx="2595589" cy="905188"/>
          </a:xfrm>
          <a:prstGeom prst="callout1">
            <a:avLst>
              <a:gd name="adj1" fmla="val 93708"/>
              <a:gd name="adj2" fmla="val -69"/>
              <a:gd name="adj3" fmla="val 93686"/>
              <a:gd name="adj4" fmla="val 24531"/>
            </a:avLst>
          </a:prstGeom>
          <a:ln w="31750">
            <a:solidFill>
              <a:schemeClr val="accent1"/>
            </a:solidFill>
          </a:ln>
        </p:spPr>
        <p:txBody>
          <a:bodyPr wrap="square" bIns="180000" anchor="b">
            <a:noAutofit/>
          </a:bodyPr>
          <a:lstStyle>
            <a:lvl1pPr marL="0" indent="0">
              <a:lnSpc>
                <a:spcPct val="85000"/>
              </a:lnSpc>
              <a:spcBef>
                <a:spcPts val="0"/>
              </a:spcBef>
              <a:spcAft>
                <a:spcPts val="0"/>
              </a:spcAft>
              <a:buNone/>
              <a:defRPr lang="en-US" sz="2200" kern="1200" spc="-20" baseline="0" dirty="0">
                <a:solidFill>
                  <a:schemeClr val="accent1"/>
                </a:solidFill>
                <a:latin typeface="+mj-lt"/>
                <a:ea typeface="+mn-ea"/>
                <a:cs typeface="+mn-cs"/>
              </a:defRPr>
            </a:lvl1pPr>
          </a:lstStyle>
          <a:p>
            <a:pPr marL="0" lvl="0" indent="0" algn="l" defTabSz="914400" rtl="0" eaLnBrk="1" latinLnBrk="0" hangingPunct="1">
              <a:lnSpc>
                <a:spcPct val="85000"/>
              </a:lnSpc>
              <a:spcBef>
                <a:spcPts val="0"/>
              </a:spcBef>
              <a:spcAft>
                <a:spcPts val="0"/>
              </a:spcAft>
              <a:buClrTx/>
              <a:buFont typeface="Arial" panose="020B0604020202020204" pitchFamily="34" charset="0"/>
              <a:buNone/>
            </a:pPr>
            <a:r>
              <a:rPr lang="en-US"/>
              <a:t>Column header</a:t>
            </a:r>
            <a:br>
              <a:rPr lang="en-US"/>
            </a:br>
            <a:r>
              <a:rPr lang="en-US"/>
              <a:t>2 lines maximum</a:t>
            </a:r>
          </a:p>
        </p:txBody>
      </p:sp>
      <p:sp>
        <p:nvSpPr>
          <p:cNvPr id="28" name="Text Placeholder 16">
            <a:extLst>
              <a:ext uri="{FF2B5EF4-FFF2-40B4-BE49-F238E27FC236}">
                <a16:creationId xmlns:a16="http://schemas.microsoft.com/office/drawing/2014/main" id="{90607619-F41E-DC0E-B3A9-CD8AF2A58A9E}"/>
              </a:ext>
            </a:extLst>
          </p:cNvPr>
          <p:cNvSpPr>
            <a:spLocks noGrp="1"/>
          </p:cNvSpPr>
          <p:nvPr>
            <p:ph type="body" sz="quarter" idx="58" hasCustomPrompt="1"/>
          </p:nvPr>
        </p:nvSpPr>
        <p:spPr>
          <a:xfrm>
            <a:off x="9077116" y="2868418"/>
            <a:ext cx="2595589" cy="2514729"/>
          </a:xfrm>
        </p:spPr>
        <p:txBody>
          <a:bodyPr wrap="square">
            <a:noAutofit/>
          </a:bodyPr>
          <a:lstStyle>
            <a:lvl1pPr marL="0" indent="0">
              <a:lnSpc>
                <a:spcPct val="100000"/>
              </a:lnSpc>
              <a:spcBef>
                <a:spcPts val="0"/>
              </a:spcBef>
              <a:spcAft>
                <a:spcPts val="400"/>
              </a:spcAft>
              <a:buNone/>
              <a:defRPr sz="16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p:txBody>
      </p:sp>
      <p:grpSp>
        <p:nvGrpSpPr>
          <p:cNvPr id="5" name="Group 4">
            <a:extLst>
              <a:ext uri="{FF2B5EF4-FFF2-40B4-BE49-F238E27FC236}">
                <a16:creationId xmlns:a16="http://schemas.microsoft.com/office/drawing/2014/main" id="{96180A20-6F5E-927F-D8F6-A44BA15DE6A4}"/>
              </a:ext>
            </a:extLst>
          </p:cNvPr>
          <p:cNvGrpSpPr/>
          <p:nvPr userDrawn="1"/>
        </p:nvGrpSpPr>
        <p:grpSpPr>
          <a:xfrm>
            <a:off x="12290489" y="-1"/>
            <a:ext cx="2910882" cy="6858001"/>
            <a:chOff x="12290489" y="-1"/>
            <a:chExt cx="2910882" cy="6858001"/>
          </a:xfrm>
        </p:grpSpPr>
        <p:sp>
          <p:nvSpPr>
            <p:cNvPr id="7" name="Rectangle 6">
              <a:extLst>
                <a:ext uri="{FF2B5EF4-FFF2-40B4-BE49-F238E27FC236}">
                  <a16:creationId xmlns:a16="http://schemas.microsoft.com/office/drawing/2014/main" id="{BE12012F-EFF8-DEA3-A567-C8652882751D}"/>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8" name="TextBox 7">
              <a:extLst>
                <a:ext uri="{FF2B5EF4-FFF2-40B4-BE49-F238E27FC236}">
                  <a16:creationId xmlns:a16="http://schemas.microsoft.com/office/drawing/2014/main" id="{5667C743-9957-8ABA-735E-39F0DBF2E1EF}"/>
                </a:ext>
              </a:extLst>
            </p:cNvPr>
            <p:cNvSpPr txBox="1"/>
            <p:nvPr userDrawn="1"/>
          </p:nvSpPr>
          <p:spPr>
            <a:xfrm>
              <a:off x="12449814" y="173148"/>
              <a:ext cx="1455527"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ICON</a:t>
              </a:r>
            </a:p>
          </p:txBody>
        </p:sp>
        <p:cxnSp>
          <p:nvCxnSpPr>
            <p:cNvPr id="9" name="Straight Connector 8">
              <a:extLst>
                <a:ext uri="{FF2B5EF4-FFF2-40B4-BE49-F238E27FC236}">
                  <a16:creationId xmlns:a16="http://schemas.microsoft.com/office/drawing/2014/main" id="{A7970780-BCA8-0498-7CC6-650A37F797C0}"/>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10" name="TextBox 9">
              <a:extLst>
                <a:ext uri="{FF2B5EF4-FFF2-40B4-BE49-F238E27FC236}">
                  <a16:creationId xmlns:a16="http://schemas.microsoft.com/office/drawing/2014/main" id="{21ADBDA4-7D61-CF2E-6378-907CD43E3584}"/>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icon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11" name="TextBox 10">
              <a:extLst>
                <a:ext uri="{FF2B5EF4-FFF2-40B4-BE49-F238E27FC236}">
                  <a16:creationId xmlns:a16="http://schemas.microsoft.com/office/drawing/2014/main" id="{B5816EF0-93C7-2EE3-AFCC-C3DAB7DDA4AC}"/>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12" name="TextBox 11">
              <a:extLst>
                <a:ext uri="{FF2B5EF4-FFF2-40B4-BE49-F238E27FC236}">
                  <a16:creationId xmlns:a16="http://schemas.microsoft.com/office/drawing/2014/main" id="{AF949B1F-B12D-ABBE-06D2-4D6313886D9F}"/>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13" name="TextBox 12">
              <a:extLst>
                <a:ext uri="{FF2B5EF4-FFF2-40B4-BE49-F238E27FC236}">
                  <a16:creationId xmlns:a16="http://schemas.microsoft.com/office/drawing/2014/main" id="{BD87D508-6A96-42E0-EF1A-8F3D267AD189}"/>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icon from the </a:t>
              </a:r>
              <a:b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b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Icon Library</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icon to the placeholder.</a:t>
              </a:r>
            </a:p>
          </p:txBody>
        </p:sp>
        <p:sp>
          <p:nvSpPr>
            <p:cNvPr id="14" name="TextBox 13">
              <a:extLst>
                <a:ext uri="{FF2B5EF4-FFF2-40B4-BE49-F238E27FC236}">
                  <a16:creationId xmlns:a16="http://schemas.microsoft.com/office/drawing/2014/main" id="{8E193CD7-02AA-87E4-83F0-9F2877F38473}"/>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icon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icon.</a:t>
              </a:r>
            </a:p>
          </p:txBody>
        </p:sp>
        <p:sp>
          <p:nvSpPr>
            <p:cNvPr id="20" name="TextBox 19">
              <a:extLst>
                <a:ext uri="{FF2B5EF4-FFF2-40B4-BE49-F238E27FC236}">
                  <a16:creationId xmlns:a16="http://schemas.microsoft.com/office/drawing/2014/main" id="{3C6906C6-174E-51C7-FBA8-97422549FE4C}"/>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icon.</a:t>
              </a:r>
            </a:p>
          </p:txBody>
        </p:sp>
        <p:grpSp>
          <p:nvGrpSpPr>
            <p:cNvPr id="21" name="Group 20">
              <a:extLst>
                <a:ext uri="{FF2B5EF4-FFF2-40B4-BE49-F238E27FC236}">
                  <a16:creationId xmlns:a16="http://schemas.microsoft.com/office/drawing/2014/main" id="{260CE4A8-0F0A-4C75-D776-4A1000990F4B}"/>
                </a:ext>
              </a:extLst>
            </p:cNvPr>
            <p:cNvGrpSpPr/>
            <p:nvPr userDrawn="1"/>
          </p:nvGrpSpPr>
          <p:grpSpPr>
            <a:xfrm>
              <a:off x="12429548" y="3236396"/>
              <a:ext cx="2735151" cy="1280928"/>
              <a:chOff x="9286315" y="6976989"/>
              <a:chExt cx="2735151" cy="1280928"/>
            </a:xfrm>
          </p:grpSpPr>
          <p:sp>
            <p:nvSpPr>
              <p:cNvPr id="38" name="Rectangle 37">
                <a:extLst>
                  <a:ext uri="{FF2B5EF4-FFF2-40B4-BE49-F238E27FC236}">
                    <a16:creationId xmlns:a16="http://schemas.microsoft.com/office/drawing/2014/main" id="{D6DF7B9B-9DDA-C33F-85FF-F83948A401AD}"/>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9" name="TextBox 38">
                <a:extLst>
                  <a:ext uri="{FF2B5EF4-FFF2-40B4-BE49-F238E27FC236}">
                    <a16:creationId xmlns:a16="http://schemas.microsoft.com/office/drawing/2014/main" id="{03EFCB32-9400-C460-757B-A7C79C8D2CDF}"/>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Graphics</a:t>
                </a:r>
              </a:p>
            </p:txBody>
          </p:sp>
          <p:pic>
            <p:nvPicPr>
              <p:cNvPr id="40" name="Graphic 39">
                <a:extLst>
                  <a:ext uri="{FF2B5EF4-FFF2-40B4-BE49-F238E27FC236}">
                    <a16:creationId xmlns:a16="http://schemas.microsoft.com/office/drawing/2014/main" id="{DC83CEE5-722F-4A2A-E4F1-8655BE1B6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41" name="TextBox 40">
                <a:extLst>
                  <a:ext uri="{FF2B5EF4-FFF2-40B4-BE49-F238E27FC236}">
                    <a16:creationId xmlns:a16="http://schemas.microsoft.com/office/drawing/2014/main" id="{6DB9F243-EA42-F273-6F4F-9E735DD7F93F}"/>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icon.</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42" name="Picture 41">
                <a:extLst>
                  <a:ext uri="{FF2B5EF4-FFF2-40B4-BE49-F238E27FC236}">
                    <a16:creationId xmlns:a16="http://schemas.microsoft.com/office/drawing/2014/main" id="{5566EBE2-6A2E-A56C-E7C4-30802C3B8D3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130" name="TextBox 129">
                <a:extLst>
                  <a:ext uri="{FF2B5EF4-FFF2-40B4-BE49-F238E27FC236}">
                    <a16:creationId xmlns:a16="http://schemas.microsoft.com/office/drawing/2014/main" id="{6D813C75-EA44-DCE1-5697-1962589C9115}"/>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22" name="Group 21">
              <a:extLst>
                <a:ext uri="{FF2B5EF4-FFF2-40B4-BE49-F238E27FC236}">
                  <a16:creationId xmlns:a16="http://schemas.microsoft.com/office/drawing/2014/main" id="{C42BCB3F-53CE-B020-DE2F-6E483C5F107D}"/>
                </a:ext>
              </a:extLst>
            </p:cNvPr>
            <p:cNvGrpSpPr/>
            <p:nvPr userDrawn="1"/>
          </p:nvGrpSpPr>
          <p:grpSpPr>
            <a:xfrm>
              <a:off x="12429548" y="4543123"/>
              <a:ext cx="2735151" cy="2200108"/>
              <a:chOff x="9538241" y="5155416"/>
              <a:chExt cx="2735151" cy="2200108"/>
            </a:xfrm>
          </p:grpSpPr>
          <p:sp>
            <p:nvSpPr>
              <p:cNvPr id="29" name="Rectangle 28">
                <a:extLst>
                  <a:ext uri="{FF2B5EF4-FFF2-40B4-BE49-F238E27FC236}">
                    <a16:creationId xmlns:a16="http://schemas.microsoft.com/office/drawing/2014/main" id="{EED95C38-FD16-63F7-F5F6-7DD1558030AD}"/>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0" name="TextBox 29">
                <a:extLst>
                  <a:ext uri="{FF2B5EF4-FFF2-40B4-BE49-F238E27FC236}">
                    <a16:creationId xmlns:a16="http://schemas.microsoft.com/office/drawing/2014/main" id="{CE8E9BD3-3F87-525E-9458-2359423BE61C}"/>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Icons</a:t>
                </a:r>
              </a:p>
            </p:txBody>
          </p:sp>
          <p:pic>
            <p:nvPicPr>
              <p:cNvPr id="31" name="Graphic 30">
                <a:extLst>
                  <a:ext uri="{FF2B5EF4-FFF2-40B4-BE49-F238E27FC236}">
                    <a16:creationId xmlns:a16="http://schemas.microsoft.com/office/drawing/2014/main" id="{7521EABE-1DDA-C28D-74A2-855EA80B88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32" name="TextBox 31">
                <a:extLst>
                  <a:ext uri="{FF2B5EF4-FFF2-40B4-BE49-F238E27FC236}">
                    <a16:creationId xmlns:a16="http://schemas.microsoft.com/office/drawing/2014/main" id="{11BF9854-367B-CBBA-CD2B-6DBCFB3FEEE3}"/>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icon and select “Change Picture”</a:t>
                </a:r>
              </a:p>
            </p:txBody>
          </p:sp>
          <p:sp>
            <p:nvSpPr>
              <p:cNvPr id="33" name="TextBox 32">
                <a:extLst>
                  <a:ext uri="{FF2B5EF4-FFF2-40B4-BE49-F238E27FC236}">
                    <a16:creationId xmlns:a16="http://schemas.microsoft.com/office/drawing/2014/main" id="{8D80CDF4-B59D-389D-AA20-6E9F5EF00C86}"/>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34" name="TextBox 33">
                <a:extLst>
                  <a:ext uri="{FF2B5EF4-FFF2-40B4-BE49-F238E27FC236}">
                    <a16:creationId xmlns:a16="http://schemas.microsoft.com/office/drawing/2014/main" id="{DD3B16CD-3463-3F49-0200-168C495AFAA2}"/>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icon to reset the photo placeholder functionality.</a:t>
                </a:r>
              </a:p>
            </p:txBody>
          </p:sp>
          <p:sp>
            <p:nvSpPr>
              <p:cNvPr id="35" name="TextBox 34">
                <a:extLst>
                  <a:ext uri="{FF2B5EF4-FFF2-40B4-BE49-F238E27FC236}">
                    <a16:creationId xmlns:a16="http://schemas.microsoft.com/office/drawing/2014/main" id="{792CD33D-4A40-3353-AEB5-343C73AA5C37}"/>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icon as normal.</a:t>
                </a:r>
              </a:p>
            </p:txBody>
          </p:sp>
          <p:cxnSp>
            <p:nvCxnSpPr>
              <p:cNvPr id="36" name="Straight Connector 35">
                <a:extLst>
                  <a:ext uri="{FF2B5EF4-FFF2-40B4-BE49-F238E27FC236}">
                    <a16:creationId xmlns:a16="http://schemas.microsoft.com/office/drawing/2014/main" id="{8D0CB376-99C4-94BA-CF39-CB6040DF6096}"/>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37" name="TextBox 36">
                <a:extLst>
                  <a:ext uri="{FF2B5EF4-FFF2-40B4-BE49-F238E27FC236}">
                    <a16:creationId xmlns:a16="http://schemas.microsoft.com/office/drawing/2014/main" id="{5C8BADC1-8AD4-A9C6-6992-8A3CBF399C7E}"/>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4" name="TextBox 3">
            <a:extLst>
              <a:ext uri="{FF2B5EF4-FFF2-40B4-BE49-F238E27FC236}">
                <a16:creationId xmlns:a16="http://schemas.microsoft.com/office/drawing/2014/main" id="{21E289CB-343B-0FF5-1F2F-45C114F2F2E1}"/>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17" name="TextBox 16">
            <a:extLst>
              <a:ext uri="{FF2B5EF4-FFF2-40B4-BE49-F238E27FC236}">
                <a16:creationId xmlns:a16="http://schemas.microsoft.com/office/drawing/2014/main" id="{B9939663-F772-3D5D-3302-22B372E52538}"/>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1746053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Quote_Grey">
    <p:bg>
      <p:bgPr>
        <a:solidFill>
          <a:srgbClr val="EFF1F5"/>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B91DB79-E2AC-CE2B-5FAE-BEC630409992}"/>
              </a:ext>
            </a:extLst>
          </p:cNvPr>
          <p:cNvSpPr>
            <a:spLocks noGrp="1"/>
          </p:cNvSpPr>
          <p:nvPr>
            <p:ph type="title" hasCustomPrompt="1"/>
          </p:nvPr>
        </p:nvSpPr>
        <p:spPr>
          <a:xfrm>
            <a:off x="531812" y="1196975"/>
            <a:ext cx="11144251" cy="3616325"/>
          </a:xfrm>
        </p:spPr>
        <p:txBody>
          <a:bodyPr anchor="ctr"/>
          <a:lstStyle>
            <a:lvl1pPr marL="0" marR="0" indent="0" algn="ctr" defTabSz="914400" rtl="0" eaLnBrk="1" fontAlgn="auto" latinLnBrk="0" hangingPunct="1">
              <a:lnSpc>
                <a:spcPct val="84000"/>
              </a:lnSpc>
              <a:spcBef>
                <a:spcPct val="0"/>
              </a:spcBef>
              <a:spcAft>
                <a:spcPts val="0"/>
              </a:spcAft>
              <a:buClrTx/>
              <a:buSzTx/>
              <a:buFontTx/>
              <a:buNone/>
              <a:tabLst/>
              <a:defRPr sz="5500">
                <a:solidFill>
                  <a:schemeClr val="accent1"/>
                </a:solidFill>
              </a:defRPr>
            </a:lvl1pPr>
          </a:lstStyle>
          <a:p>
            <a:r>
              <a:rPr lang="en-US"/>
              <a:t>Quote 4 lines maximum. </a:t>
            </a: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a:t>
            </a:r>
            <a:r>
              <a:rPr lang="en-US" err="1"/>
              <a:t>laoreet</a:t>
            </a:r>
            <a:r>
              <a:rPr lang="en-US"/>
              <a:t> </a:t>
            </a:r>
            <a:r>
              <a:rPr lang="en-US" err="1"/>
              <a:t>venenatis</a:t>
            </a:r>
            <a:r>
              <a:rPr lang="en-US"/>
              <a:t> </a:t>
            </a:r>
            <a:r>
              <a:rPr lang="en-US" err="1"/>
              <a:t>urna</a:t>
            </a:r>
            <a:r>
              <a:rPr lang="en-US"/>
              <a:t>, in </a:t>
            </a:r>
            <a:r>
              <a:rPr lang="en-US" err="1"/>
              <a:t>vehicula</a:t>
            </a:r>
            <a:r>
              <a:rPr lang="en-US"/>
              <a:t> mi.</a:t>
            </a:r>
          </a:p>
        </p:txBody>
      </p:sp>
      <p:sp>
        <p:nvSpPr>
          <p:cNvPr id="13" name="Text Placeholder 22">
            <a:extLst>
              <a:ext uri="{FF2B5EF4-FFF2-40B4-BE49-F238E27FC236}">
                <a16:creationId xmlns:a16="http://schemas.microsoft.com/office/drawing/2014/main" id="{84EB628F-8E06-31E6-5105-B798681A887F}"/>
              </a:ext>
            </a:extLst>
          </p:cNvPr>
          <p:cNvSpPr>
            <a:spLocks noGrp="1"/>
          </p:cNvSpPr>
          <p:nvPr>
            <p:ph type="body" sz="quarter" idx="13" hasCustomPrompt="1"/>
          </p:nvPr>
        </p:nvSpPr>
        <p:spPr>
          <a:xfrm>
            <a:off x="531811" y="5053746"/>
            <a:ext cx="11144252" cy="1112104"/>
          </a:xfrm>
        </p:spPr>
        <p:txBody>
          <a:bodyPr wrap="square" anchor="b">
            <a:noAutofit/>
          </a:bodyPr>
          <a:lstStyle>
            <a:lvl1pPr marL="0" indent="0" algn="ctr">
              <a:buNone/>
              <a:defRPr lang="en-US" sz="2800" kern="1200" spc="-50" baseline="0" dirty="0">
                <a:solidFill>
                  <a:schemeClr val="tx2"/>
                </a:solidFill>
                <a:latin typeface="+mj-lt"/>
                <a:ea typeface="+mn-ea"/>
                <a:cs typeface="+mn-cs"/>
              </a:defRPr>
            </a:lvl1pPr>
          </a:lstStyle>
          <a:p>
            <a:pPr lvl="0"/>
            <a:r>
              <a:rPr lang="en-US"/>
              <a:t>Quote attribution</a:t>
            </a:r>
          </a:p>
        </p:txBody>
      </p:sp>
      <p:sp>
        <p:nvSpPr>
          <p:cNvPr id="3" name="Footer Placeholder 2">
            <a:extLst>
              <a:ext uri="{FF2B5EF4-FFF2-40B4-BE49-F238E27FC236}">
                <a16:creationId xmlns:a16="http://schemas.microsoft.com/office/drawing/2014/main" id="{61557233-3B17-FEA2-60BE-6985A7AFDAB0}"/>
              </a:ext>
            </a:extLst>
          </p:cNvPr>
          <p:cNvSpPr>
            <a:spLocks noGrp="1"/>
          </p:cNvSpPr>
          <p:nvPr>
            <p:ph type="ftr" sz="quarter" idx="14"/>
          </p:nvPr>
        </p:nvSpPr>
        <p:spPr/>
        <p:txBody>
          <a:bodyPr/>
          <a:lstStyle>
            <a:lvl1pPr>
              <a:defRPr>
                <a:solidFill>
                  <a:schemeClr val="accent6">
                    <a:lumMod val="50000"/>
                  </a:schemeClr>
                </a:solidFill>
              </a:defRPr>
            </a:lvl1pPr>
          </a:lstStyle>
          <a:p>
            <a:endParaRPr lang="en-CA"/>
          </a:p>
        </p:txBody>
      </p:sp>
      <p:sp>
        <p:nvSpPr>
          <p:cNvPr id="4" name="TextBox 3">
            <a:extLst>
              <a:ext uri="{FF2B5EF4-FFF2-40B4-BE49-F238E27FC236}">
                <a16:creationId xmlns:a16="http://schemas.microsoft.com/office/drawing/2014/main" id="{4D4BB44A-F67D-49FB-3E85-19CDFE282856}"/>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5" name="TextBox 4">
            <a:extLst>
              <a:ext uri="{FF2B5EF4-FFF2-40B4-BE49-F238E27FC236}">
                <a16:creationId xmlns:a16="http://schemas.microsoft.com/office/drawing/2014/main" id="{55383CCA-6EDF-D737-5F70-36F4A350AB7D}"/>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2595074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Content_Grey">
    <p:bg>
      <p:bgPr>
        <a:solidFill>
          <a:srgbClr val="EFF1F5"/>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p:txBody>
          <a:bodyPr/>
          <a:lstStyle>
            <a:lvl1pPr>
              <a:lnSpc>
                <a:spcPct val="85000"/>
              </a:lnSpc>
              <a:defRPr>
                <a:solidFill>
                  <a:schemeClr val="accent1"/>
                </a:solidFill>
              </a:defRPr>
            </a:lvl1pPr>
          </a:lstStyle>
          <a:p>
            <a:r>
              <a:rPr lang="en-US"/>
              <a:t>Title + Content layout</a:t>
            </a:r>
            <a:br>
              <a:rPr lang="en-US"/>
            </a:br>
            <a:r>
              <a:rPr lang="en-US"/>
              <a:t>Title 2 lines maximum</a:t>
            </a:r>
            <a:endParaRPr lang="en-CA"/>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p:txBody>
          <a:bodyPr/>
          <a:lstStyle>
            <a:lvl1pPr>
              <a:defRPr>
                <a:solidFill>
                  <a:schemeClr val="accent6">
                    <a:lumMod val="50000"/>
                  </a:schemeClr>
                </a:solidFill>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8" y="1820860"/>
            <a:ext cx="11160126"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8" y="1387475"/>
            <a:ext cx="11160125" cy="233910"/>
          </a:xfrm>
        </p:spPr>
        <p:txBody>
          <a:bodyPr>
            <a:spAutoFit/>
          </a:bodyPr>
          <a:lstStyle>
            <a:lvl1pPr marL="0" indent="0">
              <a:buNone/>
              <a:defRPr lang="en-US" sz="1600" kern="1200" dirty="0">
                <a:solidFill>
                  <a:schemeClr val="dk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Tree>
    <p:extLst>
      <p:ext uri="{BB962C8B-B14F-4D97-AF65-F5344CB8AC3E}">
        <p14:creationId xmlns:p14="http://schemas.microsoft.com/office/powerpoint/2010/main" val="42500220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50/50 Title+Content_Grey">
    <p:bg>
      <p:bgPr>
        <a:solidFill>
          <a:srgbClr val="EFF1F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5065712" cy="647700"/>
          </a:xfrm>
        </p:spPr>
        <p:txBody>
          <a:bodyPr/>
          <a:lstStyle>
            <a:lvl1pPr>
              <a:lnSpc>
                <a:spcPct val="85000"/>
              </a:lnSpc>
              <a:defRPr>
                <a:solidFill>
                  <a:schemeClr val="accent1"/>
                </a:solidFill>
              </a:defRPr>
            </a:lvl1pPr>
          </a:lstStyle>
          <a:p>
            <a:r>
              <a:rPr lang="en-US"/>
              <a:t>50/50 Title + Content</a:t>
            </a:r>
            <a:br>
              <a:rPr lang="en-US"/>
            </a:br>
            <a:r>
              <a:rPr lang="en-US"/>
              <a:t>Title 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5065711" cy="118174"/>
          </a:xfrm>
        </p:spPr>
        <p:txBody>
          <a:bodyPr/>
          <a:lstStyle>
            <a:lvl1pPr>
              <a:defRPr>
                <a:solidFill>
                  <a:schemeClr val="accent6">
                    <a:lumMod val="50000"/>
                  </a:schemeClr>
                </a:solidFill>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5065712"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5065712" cy="233910"/>
          </a:xfrm>
        </p:spPr>
        <p:txBody>
          <a:bodyPr wrap="square">
            <a:spAutoFit/>
          </a:bodyPr>
          <a:lstStyle>
            <a:lvl1pPr marL="0" indent="0">
              <a:buNone/>
              <a:defRPr lang="en-US" sz="1600" kern="1200" dirty="0">
                <a:solidFill>
                  <a:schemeClr val="dk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l"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bg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6611936" y="628017"/>
            <a:ext cx="5065200"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bg1"/>
                </a:solidFill>
                <a:latin typeface="+mj-lt"/>
                <a:ea typeface="+mj-ea"/>
                <a:cs typeface="+mj-cs"/>
              </a:defRPr>
            </a:lvl1pPr>
          </a:lstStyle>
          <a:p>
            <a:pPr lvl="0"/>
            <a:r>
              <a:rPr lang="en-US"/>
              <a:t>50/50 Title + Content</a:t>
            </a:r>
            <a:br>
              <a:rPr lang="en-US"/>
            </a:br>
            <a:r>
              <a:rPr lang="en-US"/>
              <a:t>Title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6611937" y="1820860"/>
            <a:ext cx="5065200" cy="4344989"/>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6611937" y="1387475"/>
            <a:ext cx="5065200" cy="233910"/>
          </a:xfrm>
        </p:spPr>
        <p:txBody>
          <a:bodyPr wrap="square">
            <a:spAutoFit/>
          </a:bodyPr>
          <a:lstStyle>
            <a:lvl1pPr marL="0" indent="0">
              <a:buNone/>
              <a:defRPr lang="en-US" sz="1600" kern="1200" dirty="0">
                <a:solidFill>
                  <a:schemeClr val="bg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22551639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4165" userDrawn="1">
          <p15:clr>
            <a:srgbClr val="FBAE40"/>
          </p15:clr>
        </p15:guide>
        <p15:guide id="3" pos="3516"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1 Title+Content_Grey">
    <p:bg>
      <p:bgPr>
        <a:solidFill>
          <a:srgbClr val="EFF1F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C7DB58-AE4B-237F-9A89-82A8C6785EA1}"/>
              </a:ext>
            </a:extLst>
          </p:cNvPr>
          <p:cNvSpPr/>
          <p:nvPr userDrawn="1"/>
        </p:nvSpPr>
        <p:spPr>
          <a:xfrm>
            <a:off x="8127602" y="0"/>
            <a:ext cx="4064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3" name="Title 2">
            <a:extLst>
              <a:ext uri="{FF2B5EF4-FFF2-40B4-BE49-F238E27FC236}">
                <a16:creationId xmlns:a16="http://schemas.microsoft.com/office/drawing/2014/main" id="{C22F3776-3D2C-A222-540D-0903BB38AA94}"/>
              </a:ext>
            </a:extLst>
          </p:cNvPr>
          <p:cNvSpPr>
            <a:spLocks noGrp="1"/>
          </p:cNvSpPr>
          <p:nvPr>
            <p:ph type="title" hasCustomPrompt="1"/>
          </p:nvPr>
        </p:nvSpPr>
        <p:spPr>
          <a:xfrm>
            <a:off x="515938" y="628016"/>
            <a:ext cx="7097314" cy="647700"/>
          </a:xfrm>
        </p:spPr>
        <p:txBody>
          <a:bodyPr/>
          <a:lstStyle>
            <a:lvl1pPr>
              <a:lnSpc>
                <a:spcPct val="85000"/>
              </a:lnSpc>
              <a:defRPr>
                <a:solidFill>
                  <a:schemeClr val="accent1"/>
                </a:solidFill>
              </a:defRPr>
            </a:lvl1pPr>
          </a:lstStyle>
          <a:p>
            <a:r>
              <a:rPr lang="en-US"/>
              <a:t>2/1 Title + Content</a:t>
            </a:r>
            <a:br>
              <a:rPr lang="en-US"/>
            </a:br>
            <a:r>
              <a:rPr lang="en-US"/>
              <a:t>2 lines maximum</a:t>
            </a:r>
          </a:p>
        </p:txBody>
      </p:sp>
      <p:sp>
        <p:nvSpPr>
          <p:cNvPr id="2" name="Footer Placeholder 1">
            <a:extLst>
              <a:ext uri="{FF2B5EF4-FFF2-40B4-BE49-F238E27FC236}">
                <a16:creationId xmlns:a16="http://schemas.microsoft.com/office/drawing/2014/main" id="{C1603945-6AF6-41EC-96CD-6345DBC93FB5}"/>
              </a:ext>
            </a:extLst>
          </p:cNvPr>
          <p:cNvSpPr>
            <a:spLocks noGrp="1"/>
          </p:cNvSpPr>
          <p:nvPr>
            <p:ph type="ftr" sz="quarter" idx="10"/>
          </p:nvPr>
        </p:nvSpPr>
        <p:spPr>
          <a:xfrm>
            <a:off x="515938" y="6396925"/>
            <a:ext cx="7097313" cy="118174"/>
          </a:xfrm>
        </p:spPr>
        <p:txBody>
          <a:bodyPr/>
          <a:lstStyle>
            <a:lvl1pPr>
              <a:defRPr>
                <a:solidFill>
                  <a:schemeClr val="accent6">
                    <a:lumMod val="50000"/>
                  </a:schemeClr>
                </a:solidFill>
              </a:defRPr>
            </a:lvl1pPr>
          </a:lstStyle>
          <a:p>
            <a:endParaRPr lang="en-CA"/>
          </a:p>
        </p:txBody>
      </p:sp>
      <p:sp>
        <p:nvSpPr>
          <p:cNvPr id="4" name="Text Placeholder 3">
            <a:extLst>
              <a:ext uri="{FF2B5EF4-FFF2-40B4-BE49-F238E27FC236}">
                <a16:creationId xmlns:a16="http://schemas.microsoft.com/office/drawing/2014/main" id="{8C4674D7-0943-3D3A-3399-801B35B01C98}"/>
              </a:ext>
            </a:extLst>
          </p:cNvPr>
          <p:cNvSpPr>
            <a:spLocks noGrp="1"/>
          </p:cNvSpPr>
          <p:nvPr>
            <p:ph idx="1" hasCustomPrompt="1"/>
          </p:nvPr>
        </p:nvSpPr>
        <p:spPr>
          <a:xfrm>
            <a:off x="515937" y="1820860"/>
            <a:ext cx="7097314" cy="4344989"/>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Text Placeholder 4">
            <a:extLst>
              <a:ext uri="{FF2B5EF4-FFF2-40B4-BE49-F238E27FC236}">
                <a16:creationId xmlns:a16="http://schemas.microsoft.com/office/drawing/2014/main" id="{7E0D4A21-1870-2B85-04F6-859526FE4179}"/>
              </a:ext>
            </a:extLst>
          </p:cNvPr>
          <p:cNvSpPr>
            <a:spLocks noGrp="1"/>
          </p:cNvSpPr>
          <p:nvPr>
            <p:ph type="body" sz="quarter" idx="11" hasCustomPrompt="1"/>
          </p:nvPr>
        </p:nvSpPr>
        <p:spPr>
          <a:xfrm>
            <a:off x="515937" y="1387475"/>
            <a:ext cx="7097314" cy="233910"/>
          </a:xfrm>
        </p:spPr>
        <p:txBody>
          <a:bodyPr wrap="square">
            <a:spAutoFit/>
          </a:bodyPr>
          <a:lstStyle>
            <a:lvl1pPr marL="0" indent="0">
              <a:buNone/>
              <a:defRPr lang="en-US" sz="1600" kern="1200" dirty="0">
                <a:solidFill>
                  <a:schemeClr val="dk1"/>
                </a:solidFill>
                <a:latin typeface="+mn-lt"/>
                <a:ea typeface="+mn-ea"/>
                <a:cs typeface="+mn-cs"/>
              </a:defRPr>
            </a:lvl1pPr>
          </a:lstStyle>
          <a:p>
            <a:pPr lvl="0"/>
            <a:r>
              <a:rPr lang="en-US" err="1"/>
              <a:t>Subheader</a:t>
            </a:r>
            <a:endParaRPr lang="en-US"/>
          </a:p>
        </p:txBody>
      </p:sp>
      <p:sp>
        <p:nvSpPr>
          <p:cNvPr id="6" name="TextBox 5">
            <a:extLst>
              <a:ext uri="{FF2B5EF4-FFF2-40B4-BE49-F238E27FC236}">
                <a16:creationId xmlns:a16="http://schemas.microsoft.com/office/drawing/2014/main" id="{453F3C8D-5FC0-8926-D525-14F58F1CD347}"/>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l"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7" name="TextBox 6">
            <a:extLst>
              <a:ext uri="{FF2B5EF4-FFF2-40B4-BE49-F238E27FC236}">
                <a16:creationId xmlns:a16="http://schemas.microsoft.com/office/drawing/2014/main" id="{B8D9ACE2-2765-F3B0-D6F0-6EEB06E3BF04}"/>
              </a:ext>
            </a:extLst>
          </p:cNvPr>
          <p:cNvSpPr txBox="1"/>
          <p:nvPr userDrawn="1"/>
        </p:nvSpPr>
        <p:spPr>
          <a:xfrm>
            <a:off x="8640762" y="6279571"/>
            <a:ext cx="2897862"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bg1"/>
                </a:solidFill>
                <a:latin typeface="+mn-lt"/>
                <a:ea typeface="+mn-ea"/>
                <a:cs typeface="+mn-cs"/>
              </a:rPr>
              <a:t>Confidential – Qualcomm Technologies, Inc. and/or its affiliated companies – May Contain Trade Secrets</a:t>
            </a:r>
          </a:p>
        </p:txBody>
      </p:sp>
      <p:sp>
        <p:nvSpPr>
          <p:cNvPr id="12" name="Content Placeholder 5">
            <a:extLst>
              <a:ext uri="{FF2B5EF4-FFF2-40B4-BE49-F238E27FC236}">
                <a16:creationId xmlns:a16="http://schemas.microsoft.com/office/drawing/2014/main" id="{6ED21770-A267-5772-4EFF-0944DDD34920}"/>
              </a:ext>
            </a:extLst>
          </p:cNvPr>
          <p:cNvSpPr txBox="1">
            <a:spLocks/>
          </p:cNvSpPr>
          <p:nvPr userDrawn="1"/>
        </p:nvSpPr>
        <p:spPr>
          <a:xfrm>
            <a:off x="6611938" y="1820860"/>
            <a:ext cx="5065712" cy="4344989"/>
          </a:xfrm>
          <a:prstGeom prst="rect">
            <a:avLst/>
          </a:prstGeom>
        </p:spPr>
        <p:txBody>
          <a:bodyPr vert="horz" lIns="0" tIns="0" rIns="0" bIns="0" rtlCol="0">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US"/>
          </a:p>
        </p:txBody>
      </p:sp>
      <p:sp>
        <p:nvSpPr>
          <p:cNvPr id="13" name="Text Placeholder 6">
            <a:extLst>
              <a:ext uri="{FF2B5EF4-FFF2-40B4-BE49-F238E27FC236}">
                <a16:creationId xmlns:a16="http://schemas.microsoft.com/office/drawing/2014/main" id="{76E4617A-E4E0-90D8-EBDE-4EE5196FA4F2}"/>
              </a:ext>
            </a:extLst>
          </p:cNvPr>
          <p:cNvSpPr txBox="1">
            <a:spLocks/>
          </p:cNvSpPr>
          <p:nvPr userDrawn="1"/>
        </p:nvSpPr>
        <p:spPr>
          <a:xfrm>
            <a:off x="6611939" y="1387475"/>
            <a:ext cx="5065712" cy="233910"/>
          </a:xfrm>
          <a:prstGeom prst="rect">
            <a:avLst/>
          </a:prstGeom>
        </p:spPr>
        <p:txBody>
          <a:bodyPr vert="horz" lIns="0" tIns="0" rIns="0" bIns="0" rtlCol="0">
            <a:sp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1600" kern="1200" baseline="0" dirty="0">
                <a:solidFill>
                  <a:schemeClr val="dk1"/>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a:lstStyle>
          <a:p>
            <a:endParaRPr lang="en-CA"/>
          </a:p>
        </p:txBody>
      </p:sp>
      <p:sp>
        <p:nvSpPr>
          <p:cNvPr id="16" name="Text Placeholder 15">
            <a:extLst>
              <a:ext uri="{FF2B5EF4-FFF2-40B4-BE49-F238E27FC236}">
                <a16:creationId xmlns:a16="http://schemas.microsoft.com/office/drawing/2014/main" id="{29ED1B69-998A-60D1-325D-1412D1F5E143}"/>
              </a:ext>
            </a:extLst>
          </p:cNvPr>
          <p:cNvSpPr>
            <a:spLocks noGrp="1"/>
          </p:cNvSpPr>
          <p:nvPr>
            <p:ph type="body" sz="quarter" idx="12" hasCustomPrompt="1"/>
          </p:nvPr>
        </p:nvSpPr>
        <p:spPr>
          <a:xfrm>
            <a:off x="8640762" y="628017"/>
            <a:ext cx="3036373" cy="647699"/>
          </a:xfrm>
        </p:spPr>
        <p:txBody>
          <a:bodyPr>
            <a:noAutofit/>
          </a:bodyPr>
          <a:lstStyle>
            <a:lvl1pPr marL="0" indent="0" algn="l" defTabSz="914400" rtl="0" eaLnBrk="1" latinLnBrk="0" hangingPunct="1">
              <a:lnSpc>
                <a:spcPct val="85000"/>
              </a:lnSpc>
              <a:spcBef>
                <a:spcPct val="0"/>
              </a:spcBef>
              <a:buNone/>
              <a:defRPr lang="en-US" sz="2800" kern="2000" spc="-50" baseline="0" dirty="0">
                <a:solidFill>
                  <a:schemeClr val="bg1"/>
                </a:solidFill>
                <a:latin typeface="+mj-lt"/>
                <a:ea typeface="+mj-ea"/>
                <a:cs typeface="+mj-cs"/>
              </a:defRPr>
            </a:lvl1pPr>
          </a:lstStyle>
          <a:p>
            <a:pPr lvl="0"/>
            <a:r>
              <a:rPr lang="en-US"/>
              <a:t>2/1 Title + Content 2 lines maximum</a:t>
            </a:r>
          </a:p>
        </p:txBody>
      </p:sp>
      <p:sp>
        <p:nvSpPr>
          <p:cNvPr id="17" name="Text Placeholder 3">
            <a:extLst>
              <a:ext uri="{FF2B5EF4-FFF2-40B4-BE49-F238E27FC236}">
                <a16:creationId xmlns:a16="http://schemas.microsoft.com/office/drawing/2014/main" id="{FF4B56A6-904F-8642-543E-EAFA3FD79532}"/>
              </a:ext>
            </a:extLst>
          </p:cNvPr>
          <p:cNvSpPr>
            <a:spLocks noGrp="1"/>
          </p:cNvSpPr>
          <p:nvPr>
            <p:ph idx="13" hasCustomPrompt="1"/>
          </p:nvPr>
        </p:nvSpPr>
        <p:spPr>
          <a:xfrm>
            <a:off x="8640763" y="1820860"/>
            <a:ext cx="3036373" cy="4344989"/>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8" name="Text Placeholder 4">
            <a:extLst>
              <a:ext uri="{FF2B5EF4-FFF2-40B4-BE49-F238E27FC236}">
                <a16:creationId xmlns:a16="http://schemas.microsoft.com/office/drawing/2014/main" id="{2579E407-0D27-083D-EA02-25085D9B7802}"/>
              </a:ext>
            </a:extLst>
          </p:cNvPr>
          <p:cNvSpPr>
            <a:spLocks noGrp="1"/>
          </p:cNvSpPr>
          <p:nvPr>
            <p:ph type="body" sz="quarter" idx="14" hasCustomPrompt="1"/>
          </p:nvPr>
        </p:nvSpPr>
        <p:spPr>
          <a:xfrm>
            <a:off x="8640763" y="1387475"/>
            <a:ext cx="3036373" cy="233910"/>
          </a:xfrm>
        </p:spPr>
        <p:txBody>
          <a:bodyPr wrap="square">
            <a:spAutoFit/>
          </a:bodyPr>
          <a:lstStyle>
            <a:lvl1pPr marL="0" indent="0">
              <a:buNone/>
              <a:defRPr lang="en-US" sz="1600" kern="1200" dirty="0">
                <a:solidFill>
                  <a:schemeClr val="bg1"/>
                </a:solidFill>
                <a:latin typeface="+mn-lt"/>
                <a:ea typeface="+mn-ea"/>
                <a:cs typeface="+mn-cs"/>
              </a:defRPr>
            </a:lvl1pPr>
          </a:lstStyle>
          <a:p>
            <a:pPr lvl="0"/>
            <a:r>
              <a:rPr lang="en-US" err="1"/>
              <a:t>Subheader</a:t>
            </a:r>
            <a:endParaRPr lang="en-US"/>
          </a:p>
        </p:txBody>
      </p:sp>
    </p:spTree>
    <p:extLst>
      <p:ext uri="{BB962C8B-B14F-4D97-AF65-F5344CB8AC3E}">
        <p14:creationId xmlns:p14="http://schemas.microsoft.com/office/powerpoint/2010/main" val="18825586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800" userDrawn="1">
          <p15:clr>
            <a:srgbClr val="FBAE40"/>
          </p15:clr>
        </p15:guide>
        <p15:guide id="2" pos="5443" userDrawn="1">
          <p15:clr>
            <a:srgbClr val="FBAE40"/>
          </p15:clr>
        </p15:guide>
        <p15:guide id="3" pos="5122"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lank_Grey">
    <p:bg>
      <p:bgPr>
        <a:solidFill>
          <a:srgbClr val="EFF1F5"/>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38A5DA2-E1FA-00EF-0AFD-DE21046BAF6B}"/>
              </a:ext>
            </a:extLst>
          </p:cNvPr>
          <p:cNvSpPr>
            <a:spLocks noGrp="1"/>
          </p:cNvSpPr>
          <p:nvPr>
            <p:ph type="ftr" sz="quarter" idx="10"/>
          </p:nvPr>
        </p:nvSpPr>
        <p:spPr/>
        <p:txBody>
          <a:bodyPr/>
          <a:lstStyle>
            <a:lvl1pPr>
              <a:defRPr>
                <a:solidFill>
                  <a:schemeClr val="accent6">
                    <a:lumMod val="50000"/>
                  </a:schemeClr>
                </a:solidFill>
              </a:defRPr>
            </a:lvl1pPr>
          </a:lstStyle>
          <a:p>
            <a:endParaRPr lang="en-CA"/>
          </a:p>
        </p:txBody>
      </p:sp>
      <p:sp>
        <p:nvSpPr>
          <p:cNvPr id="3" name="TextBox 2">
            <a:extLst>
              <a:ext uri="{FF2B5EF4-FFF2-40B4-BE49-F238E27FC236}">
                <a16:creationId xmlns:a16="http://schemas.microsoft.com/office/drawing/2014/main" id="{7B756E7D-68E6-A6E1-2CB2-40D99C8F1CAA}"/>
              </a:ext>
            </a:extLst>
          </p:cNvPr>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5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50000"/>
                </a:schemeClr>
              </a:solidFill>
              <a:latin typeface="+mn-lt"/>
              <a:ea typeface="+mn-ea"/>
              <a:cs typeface="+mn-cs"/>
            </a:endParaRPr>
          </a:p>
        </p:txBody>
      </p:sp>
      <p:sp>
        <p:nvSpPr>
          <p:cNvPr id="4" name="TextBox 3">
            <a:extLst>
              <a:ext uri="{FF2B5EF4-FFF2-40B4-BE49-F238E27FC236}">
                <a16:creationId xmlns:a16="http://schemas.microsoft.com/office/drawing/2014/main" id="{12D9A902-6CA1-0255-3256-D2D0596CA794}"/>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800" kern="1200" baseline="0">
                <a:solidFill>
                  <a:schemeClr val="accent6">
                    <a:lumMod val="50000"/>
                  </a:schemeClr>
                </a:solidFill>
                <a:latin typeface="+mn-lt"/>
                <a:ea typeface="+mn-ea"/>
                <a:cs typeface="+mn-cs"/>
              </a:rPr>
              <a:t>Confidential – Qualcomm Technologies, Inc. and/or its affiliated companies – May Contain Trade Secrets</a:t>
            </a:r>
          </a:p>
        </p:txBody>
      </p:sp>
    </p:spTree>
    <p:extLst>
      <p:ext uri="{BB962C8B-B14F-4D97-AF65-F5344CB8AC3E}">
        <p14:creationId xmlns:p14="http://schemas.microsoft.com/office/powerpoint/2010/main" val="20840043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Red">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C8EF84-5113-3808-53F3-80B4E642B089}"/>
              </a:ext>
            </a:extLst>
          </p:cNvPr>
          <p:cNvPicPr>
            <a:picLocks noChangeAspect="1"/>
          </p:cNvPicPr>
          <p:nvPr userDrawn="1"/>
        </p:nvPicPr>
        <p:blipFill rotWithShape="1">
          <a:blip r:embed="rId2"/>
          <a:srcRect/>
          <a:stretch/>
        </p:blipFill>
        <p:spPr>
          <a:xfrm>
            <a:off x="0" y="0"/>
            <a:ext cx="12192000" cy="6858000"/>
          </a:xfrm>
          <a:prstGeom prst="rect">
            <a:avLst/>
          </a:prstGeom>
          <a:ln>
            <a:noFill/>
          </a:ln>
        </p:spPr>
      </p:pic>
      <p:pic>
        <p:nvPicPr>
          <p:cNvPr id="7" name="Picture 6">
            <a:extLst>
              <a:ext uri="{FF2B5EF4-FFF2-40B4-BE49-F238E27FC236}">
                <a16:creationId xmlns:a16="http://schemas.microsoft.com/office/drawing/2014/main" id="{8E1822CB-4247-F358-A877-E7FEFB8E22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86887" y="426923"/>
            <a:ext cx="2295525" cy="438062"/>
          </a:xfrm>
          <a:prstGeom prst="rect">
            <a:avLst/>
          </a:prstGeom>
        </p:spPr>
      </p:pic>
      <p:sp>
        <p:nvSpPr>
          <p:cNvPr id="2" name="Title 1">
            <a:extLst>
              <a:ext uri="{FF2B5EF4-FFF2-40B4-BE49-F238E27FC236}">
                <a16:creationId xmlns:a16="http://schemas.microsoft.com/office/drawing/2014/main" id="{6964AFED-A9A0-8C47-8DFB-A84D075CDB4F}"/>
              </a:ext>
            </a:extLst>
          </p:cNvPr>
          <p:cNvSpPr>
            <a:spLocks noGrp="1"/>
          </p:cNvSpPr>
          <p:nvPr>
            <p:ph type="ctrTitle" hasCustomPrompt="1"/>
          </p:nvPr>
        </p:nvSpPr>
        <p:spPr>
          <a:xfrm>
            <a:off x="511175" y="2291257"/>
            <a:ext cx="8243081" cy="2387600"/>
          </a:xfrm>
        </p:spPr>
        <p:txBody>
          <a:bodyPr anchor="b"/>
          <a:lstStyle>
            <a:lvl1pPr algn="l">
              <a:defRPr sz="4800" b="0" cap="all" baseline="0">
                <a:solidFill>
                  <a:schemeClr val="tx2"/>
                </a:solidFill>
              </a:defRPr>
            </a:lvl1pPr>
          </a:lstStyle>
          <a:p>
            <a:r>
              <a:rPr lang="en-US"/>
              <a:t>CLICK TO EDIT MASTER TITLE STYLE</a:t>
            </a:r>
          </a:p>
        </p:txBody>
      </p:sp>
      <p:sp>
        <p:nvSpPr>
          <p:cNvPr id="12" name="Text Placeholder 10">
            <a:extLst>
              <a:ext uri="{FF2B5EF4-FFF2-40B4-BE49-F238E27FC236}">
                <a16:creationId xmlns:a16="http://schemas.microsoft.com/office/drawing/2014/main" id="{F322E482-B78F-D8A5-B7E0-B2D60A8F4F71}"/>
              </a:ext>
            </a:extLst>
          </p:cNvPr>
          <p:cNvSpPr>
            <a:spLocks noGrp="1"/>
          </p:cNvSpPr>
          <p:nvPr>
            <p:ph type="body" sz="quarter" idx="10" hasCustomPrompt="1"/>
          </p:nvPr>
        </p:nvSpPr>
        <p:spPr>
          <a:xfrm>
            <a:off x="515938" y="473587"/>
            <a:ext cx="8283575" cy="344734"/>
          </a:xfrm>
        </p:spPr>
        <p:txBody>
          <a:bodyPr anchor="ctr">
            <a:normAutofit/>
          </a:bodyPr>
          <a:lstStyle>
            <a:lvl1pPr marL="0" indent="0">
              <a:buNone/>
              <a:defRPr sz="1600">
                <a:solidFill>
                  <a:schemeClr val="tx2"/>
                </a:solidFill>
              </a:defRPr>
            </a:lvl1pPr>
          </a:lstStyle>
          <a:p>
            <a:pPr lvl="0"/>
            <a:r>
              <a:rPr lang="en-US"/>
              <a:t>Date of presentation</a:t>
            </a:r>
          </a:p>
        </p:txBody>
      </p:sp>
      <p:sp>
        <p:nvSpPr>
          <p:cNvPr id="10" name="TextBox 9">
            <a:extLst>
              <a:ext uri="{FF2B5EF4-FFF2-40B4-BE49-F238E27FC236}">
                <a16:creationId xmlns:a16="http://schemas.microsoft.com/office/drawing/2014/main" id="{5B1158DF-9C92-378C-94DE-E1E097486160}"/>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
        <p:nvSpPr>
          <p:cNvPr id="8" name="TextBox 7">
            <a:extLst>
              <a:ext uri="{FF2B5EF4-FFF2-40B4-BE49-F238E27FC236}">
                <a16:creationId xmlns:a16="http://schemas.microsoft.com/office/drawing/2014/main" id="{9B24983F-DD3A-77E2-A659-ECFB440FFAFB}"/>
              </a:ext>
            </a:extLst>
          </p:cNvPr>
          <p:cNvSpPr txBox="1"/>
          <p:nvPr userDrawn="1"/>
        </p:nvSpPr>
        <p:spPr>
          <a:xfrm>
            <a:off x="515938" y="6429350"/>
            <a:ext cx="6100010" cy="200055"/>
          </a:xfrm>
          <a:prstGeom prst="rect">
            <a:avLst/>
          </a:prstGeom>
          <a:noFill/>
        </p:spPr>
        <p:txBody>
          <a:bodyPr wrap="square" lIns="0">
            <a:spAutoFit/>
          </a:bodyPr>
          <a:lstStyle/>
          <a:p>
            <a:pPr>
              <a:defRPr/>
            </a:pPr>
            <a:r>
              <a:rPr lang="en-US" sz="700" kern="1200" baseline="0">
                <a:solidFill>
                  <a:schemeClr val="tx2"/>
                </a:solidFill>
                <a:latin typeface="+mn-lt"/>
                <a:ea typeface="+mn-ea"/>
                <a:cs typeface="+mn-cs"/>
              </a:rPr>
              <a:t>Snapdragon and Qualcomm branded products are products of Qualcomm Technologies, Inc. and/or its subsidiaries.</a:t>
            </a:r>
          </a:p>
        </p:txBody>
      </p:sp>
      <p:sp>
        <p:nvSpPr>
          <p:cNvPr id="3" name="Subtitle 2">
            <a:extLst>
              <a:ext uri="{FF2B5EF4-FFF2-40B4-BE49-F238E27FC236}">
                <a16:creationId xmlns:a16="http://schemas.microsoft.com/office/drawing/2014/main" id="{F842426D-E66A-D2BE-1299-FD72A3A8F393}"/>
              </a:ext>
            </a:extLst>
          </p:cNvPr>
          <p:cNvSpPr>
            <a:spLocks noGrp="1"/>
          </p:cNvSpPr>
          <p:nvPr>
            <p:ph type="subTitle" idx="1" hasCustomPrompt="1"/>
          </p:nvPr>
        </p:nvSpPr>
        <p:spPr>
          <a:xfrm>
            <a:off x="511175" y="4770932"/>
            <a:ext cx="8243081" cy="978227"/>
          </a:xfrm>
        </p:spPr>
        <p:txBody>
          <a:bodyPr>
            <a:normAutofit/>
          </a:bodyPr>
          <a:lstStyle>
            <a:lvl1pPr marL="0" indent="0" algn="l">
              <a:buNone/>
              <a:defRPr sz="2800">
                <a:solidFill>
                  <a:schemeClr val="tx2"/>
                </a:solidFill>
              </a:defRPr>
            </a:lvl1pPr>
            <a:lvl2pPr marL="7938" indent="0" algn="l">
              <a:buNone/>
              <a:tabLst/>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Speaker Name</a:t>
            </a:r>
          </a:p>
          <a:p>
            <a:pPr lvl="1"/>
            <a:r>
              <a:rPr lang="en-US" altLang="zh-TW"/>
              <a:t>Speaker</a:t>
            </a:r>
            <a:r>
              <a:rPr lang="zh-TW" altLang="en-US"/>
              <a:t> </a:t>
            </a:r>
            <a:r>
              <a:rPr lang="en-US" altLang="zh-TW"/>
              <a:t>title,</a:t>
            </a:r>
            <a:r>
              <a:rPr lang="zh-TW" altLang="en-US"/>
              <a:t> </a:t>
            </a:r>
            <a:r>
              <a:rPr lang="en-CA" altLang="zh-TW"/>
              <a:t>Employing entity</a:t>
            </a:r>
            <a:endParaRPr lang="en-CA"/>
          </a:p>
        </p:txBody>
      </p:sp>
    </p:spTree>
    <p:extLst>
      <p:ext uri="{BB962C8B-B14F-4D97-AF65-F5344CB8AC3E}">
        <p14:creationId xmlns:p14="http://schemas.microsoft.com/office/powerpoint/2010/main" val="3723268130"/>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Blue">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49F448-C20A-80D6-D45E-C2373D034ACD}"/>
              </a:ext>
            </a:extLst>
          </p:cNvPr>
          <p:cNvPicPr>
            <a:picLocks noChangeAspect="1"/>
          </p:cNvPicPr>
          <p:nvPr userDrawn="1"/>
        </p:nvPicPr>
        <p:blipFill>
          <a:blip r:embed="rId2"/>
          <a:srcRect/>
          <a:stretch/>
        </p:blipFill>
        <p:spPr>
          <a:xfrm>
            <a:off x="-1" y="0"/>
            <a:ext cx="12192001" cy="6858000"/>
          </a:xfrm>
          <a:prstGeom prst="rect">
            <a:avLst/>
          </a:prstGeom>
        </p:spPr>
      </p:pic>
      <p:pic>
        <p:nvPicPr>
          <p:cNvPr id="10" name="Picture 9">
            <a:extLst>
              <a:ext uri="{FF2B5EF4-FFF2-40B4-BE49-F238E27FC236}">
                <a16:creationId xmlns:a16="http://schemas.microsoft.com/office/drawing/2014/main" id="{A7ADB792-A1C9-0DAD-7A33-0FAD7E9EF7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86887" y="426923"/>
            <a:ext cx="2295525" cy="438062"/>
          </a:xfrm>
          <a:prstGeom prst="rect">
            <a:avLst/>
          </a:prstGeom>
        </p:spPr>
      </p:pic>
      <p:sp>
        <p:nvSpPr>
          <p:cNvPr id="11" name="Title 1">
            <a:extLst>
              <a:ext uri="{FF2B5EF4-FFF2-40B4-BE49-F238E27FC236}">
                <a16:creationId xmlns:a16="http://schemas.microsoft.com/office/drawing/2014/main" id="{A3649C9D-8FFA-6AD5-BAC1-782060D23DF4}"/>
              </a:ext>
            </a:extLst>
          </p:cNvPr>
          <p:cNvSpPr>
            <a:spLocks noGrp="1"/>
          </p:cNvSpPr>
          <p:nvPr>
            <p:ph type="ctrTitle" hasCustomPrompt="1"/>
          </p:nvPr>
        </p:nvSpPr>
        <p:spPr>
          <a:xfrm>
            <a:off x="511175" y="2291257"/>
            <a:ext cx="8243081" cy="2387600"/>
          </a:xfrm>
        </p:spPr>
        <p:txBody>
          <a:bodyPr anchor="b"/>
          <a:lstStyle>
            <a:lvl1pPr algn="l">
              <a:defRPr sz="4800" b="0" cap="all" baseline="0">
                <a:solidFill>
                  <a:schemeClr val="tx2"/>
                </a:solidFill>
              </a:defRPr>
            </a:lvl1pPr>
          </a:lstStyle>
          <a:p>
            <a:r>
              <a:rPr lang="en-US"/>
              <a:t>CLICK TO EDIT MASTER TITLE STYLE</a:t>
            </a:r>
          </a:p>
        </p:txBody>
      </p:sp>
      <p:sp>
        <p:nvSpPr>
          <p:cNvPr id="14" name="Text Placeholder 10">
            <a:extLst>
              <a:ext uri="{FF2B5EF4-FFF2-40B4-BE49-F238E27FC236}">
                <a16:creationId xmlns:a16="http://schemas.microsoft.com/office/drawing/2014/main" id="{0600EDEB-9FDB-D306-FD76-77231B7437A9}"/>
              </a:ext>
            </a:extLst>
          </p:cNvPr>
          <p:cNvSpPr>
            <a:spLocks noGrp="1"/>
          </p:cNvSpPr>
          <p:nvPr>
            <p:ph type="body" sz="quarter" idx="10" hasCustomPrompt="1"/>
          </p:nvPr>
        </p:nvSpPr>
        <p:spPr>
          <a:xfrm>
            <a:off x="515938" y="473587"/>
            <a:ext cx="8283575" cy="344734"/>
          </a:xfrm>
        </p:spPr>
        <p:txBody>
          <a:bodyPr anchor="ctr">
            <a:normAutofit/>
          </a:bodyPr>
          <a:lstStyle>
            <a:lvl1pPr marL="0" indent="0">
              <a:buNone/>
              <a:defRPr sz="1600">
                <a:solidFill>
                  <a:schemeClr val="tx2"/>
                </a:solidFill>
              </a:defRPr>
            </a:lvl1pPr>
          </a:lstStyle>
          <a:p>
            <a:pPr lvl="0"/>
            <a:r>
              <a:rPr lang="en-US"/>
              <a:t>Date of presentation</a:t>
            </a:r>
          </a:p>
        </p:txBody>
      </p:sp>
      <p:sp>
        <p:nvSpPr>
          <p:cNvPr id="5" name="TextBox 4">
            <a:extLst>
              <a:ext uri="{FF2B5EF4-FFF2-40B4-BE49-F238E27FC236}">
                <a16:creationId xmlns:a16="http://schemas.microsoft.com/office/drawing/2014/main" id="{5B71DD0C-C5FA-0747-1217-1081653BA86D}"/>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
        <p:nvSpPr>
          <p:cNvPr id="2" name="TextBox 1">
            <a:extLst>
              <a:ext uri="{FF2B5EF4-FFF2-40B4-BE49-F238E27FC236}">
                <a16:creationId xmlns:a16="http://schemas.microsoft.com/office/drawing/2014/main" id="{E998F845-2DDE-E160-CA3D-571F47C5F14C}"/>
              </a:ext>
            </a:extLst>
          </p:cNvPr>
          <p:cNvSpPr txBox="1"/>
          <p:nvPr userDrawn="1"/>
        </p:nvSpPr>
        <p:spPr>
          <a:xfrm>
            <a:off x="515938" y="6429350"/>
            <a:ext cx="6100010" cy="200055"/>
          </a:xfrm>
          <a:prstGeom prst="rect">
            <a:avLst/>
          </a:prstGeom>
          <a:noFill/>
        </p:spPr>
        <p:txBody>
          <a:bodyPr wrap="square" lIns="0">
            <a:spAutoFit/>
          </a:bodyPr>
          <a:lstStyle/>
          <a:p>
            <a:pPr>
              <a:defRPr/>
            </a:pPr>
            <a:r>
              <a:rPr lang="en-US" sz="700" kern="1200" baseline="0">
                <a:solidFill>
                  <a:schemeClr val="tx2"/>
                </a:solidFill>
                <a:latin typeface="+mn-lt"/>
                <a:ea typeface="+mn-ea"/>
                <a:cs typeface="+mn-cs"/>
              </a:rPr>
              <a:t>Snapdragon and Qualcomm branded products are products of Qualcomm Technologies, Inc. and/or its subsidiaries.</a:t>
            </a:r>
          </a:p>
        </p:txBody>
      </p:sp>
      <p:sp>
        <p:nvSpPr>
          <p:cNvPr id="3" name="Subtitle 2">
            <a:extLst>
              <a:ext uri="{FF2B5EF4-FFF2-40B4-BE49-F238E27FC236}">
                <a16:creationId xmlns:a16="http://schemas.microsoft.com/office/drawing/2014/main" id="{B4847D09-1D7E-2581-ACFE-565302A87EB3}"/>
              </a:ext>
            </a:extLst>
          </p:cNvPr>
          <p:cNvSpPr>
            <a:spLocks noGrp="1"/>
          </p:cNvSpPr>
          <p:nvPr>
            <p:ph type="subTitle" idx="1" hasCustomPrompt="1"/>
          </p:nvPr>
        </p:nvSpPr>
        <p:spPr>
          <a:xfrm>
            <a:off x="511175" y="4770932"/>
            <a:ext cx="8243081" cy="978227"/>
          </a:xfrm>
        </p:spPr>
        <p:txBody>
          <a:bodyPr>
            <a:normAutofit/>
          </a:bodyPr>
          <a:lstStyle>
            <a:lvl1pPr marL="0" indent="0" algn="l">
              <a:buNone/>
              <a:defRPr sz="2800">
                <a:solidFill>
                  <a:schemeClr val="tx2"/>
                </a:solidFill>
              </a:defRPr>
            </a:lvl1pPr>
            <a:lvl2pPr marL="7938" indent="0" algn="l">
              <a:buNone/>
              <a:tabLst/>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Speaker Name</a:t>
            </a:r>
          </a:p>
          <a:p>
            <a:pPr lvl="1"/>
            <a:r>
              <a:rPr lang="en-US" altLang="zh-TW"/>
              <a:t>Speaker</a:t>
            </a:r>
            <a:r>
              <a:rPr lang="zh-TW" altLang="en-US"/>
              <a:t> </a:t>
            </a:r>
            <a:r>
              <a:rPr lang="en-US" altLang="zh-TW"/>
              <a:t>title,</a:t>
            </a:r>
            <a:r>
              <a:rPr lang="zh-TW" altLang="en-US"/>
              <a:t> </a:t>
            </a:r>
            <a:r>
              <a:rPr lang="en-CA" altLang="zh-TW"/>
              <a:t>Employing entity</a:t>
            </a:r>
            <a:endParaRPr lang="en-CA"/>
          </a:p>
        </p:txBody>
      </p:sp>
    </p:spTree>
    <p:extLst>
      <p:ext uri="{BB962C8B-B14F-4D97-AF65-F5344CB8AC3E}">
        <p14:creationId xmlns:p14="http://schemas.microsoft.com/office/powerpoint/2010/main" val="3157411968"/>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Purple">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815FD-4BA4-8AE2-EFE2-3518A24D1E42}"/>
              </a:ext>
            </a:extLst>
          </p:cNvPr>
          <p:cNvPicPr>
            <a:picLocks noChangeAspect="1"/>
          </p:cNvPicPr>
          <p:nvPr userDrawn="1"/>
        </p:nvPicPr>
        <p:blipFill>
          <a:blip r:embed="rId2"/>
          <a:srcRect/>
          <a:stretch/>
        </p:blipFill>
        <p:spPr>
          <a:xfrm>
            <a:off x="-1" y="0"/>
            <a:ext cx="12191997" cy="6858000"/>
          </a:xfrm>
          <a:prstGeom prst="rect">
            <a:avLst/>
          </a:prstGeom>
        </p:spPr>
      </p:pic>
      <p:pic>
        <p:nvPicPr>
          <p:cNvPr id="13" name="Picture 12">
            <a:extLst>
              <a:ext uri="{FF2B5EF4-FFF2-40B4-BE49-F238E27FC236}">
                <a16:creationId xmlns:a16="http://schemas.microsoft.com/office/drawing/2014/main" id="{45B64DD4-1B4F-2FF1-6526-5E9C395025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86887" y="426923"/>
            <a:ext cx="2295525" cy="438062"/>
          </a:xfrm>
          <a:prstGeom prst="rect">
            <a:avLst/>
          </a:prstGeom>
        </p:spPr>
      </p:pic>
      <p:sp>
        <p:nvSpPr>
          <p:cNvPr id="14" name="Title 1">
            <a:extLst>
              <a:ext uri="{FF2B5EF4-FFF2-40B4-BE49-F238E27FC236}">
                <a16:creationId xmlns:a16="http://schemas.microsoft.com/office/drawing/2014/main" id="{76FAFE59-DA04-77EF-6733-03DB24024206}"/>
              </a:ext>
            </a:extLst>
          </p:cNvPr>
          <p:cNvSpPr>
            <a:spLocks noGrp="1"/>
          </p:cNvSpPr>
          <p:nvPr>
            <p:ph type="ctrTitle" hasCustomPrompt="1"/>
          </p:nvPr>
        </p:nvSpPr>
        <p:spPr>
          <a:xfrm>
            <a:off x="511175" y="2291257"/>
            <a:ext cx="8243081" cy="2387600"/>
          </a:xfrm>
        </p:spPr>
        <p:txBody>
          <a:bodyPr anchor="b"/>
          <a:lstStyle>
            <a:lvl1pPr algn="l">
              <a:defRPr sz="4800" b="0" cap="all" baseline="0">
                <a:solidFill>
                  <a:schemeClr val="tx2"/>
                </a:solidFill>
              </a:defRPr>
            </a:lvl1pPr>
          </a:lstStyle>
          <a:p>
            <a:r>
              <a:rPr lang="en-US"/>
              <a:t>CLICK TO EDIT MASTER TITLE STYLE</a:t>
            </a:r>
          </a:p>
        </p:txBody>
      </p:sp>
      <p:sp>
        <p:nvSpPr>
          <p:cNvPr id="17" name="Text Placeholder 10">
            <a:extLst>
              <a:ext uri="{FF2B5EF4-FFF2-40B4-BE49-F238E27FC236}">
                <a16:creationId xmlns:a16="http://schemas.microsoft.com/office/drawing/2014/main" id="{053B7DB4-9E06-3008-AD33-A1832223781E}"/>
              </a:ext>
            </a:extLst>
          </p:cNvPr>
          <p:cNvSpPr>
            <a:spLocks noGrp="1"/>
          </p:cNvSpPr>
          <p:nvPr>
            <p:ph type="body" sz="quarter" idx="10" hasCustomPrompt="1"/>
          </p:nvPr>
        </p:nvSpPr>
        <p:spPr>
          <a:xfrm>
            <a:off x="515938" y="473587"/>
            <a:ext cx="8283575" cy="344734"/>
          </a:xfrm>
        </p:spPr>
        <p:txBody>
          <a:bodyPr anchor="ctr">
            <a:normAutofit/>
          </a:bodyPr>
          <a:lstStyle>
            <a:lvl1pPr marL="0" indent="0">
              <a:buNone/>
              <a:defRPr sz="1600">
                <a:solidFill>
                  <a:schemeClr val="tx2"/>
                </a:solidFill>
              </a:defRPr>
            </a:lvl1pPr>
          </a:lstStyle>
          <a:p>
            <a:pPr lvl="0"/>
            <a:r>
              <a:rPr lang="en-US"/>
              <a:t>Date of presentation</a:t>
            </a:r>
          </a:p>
        </p:txBody>
      </p:sp>
      <p:sp>
        <p:nvSpPr>
          <p:cNvPr id="2" name="TextBox 1">
            <a:extLst>
              <a:ext uri="{FF2B5EF4-FFF2-40B4-BE49-F238E27FC236}">
                <a16:creationId xmlns:a16="http://schemas.microsoft.com/office/drawing/2014/main" id="{21F8D63B-31EB-65E4-5A65-E4F9922D9BF9}"/>
              </a:ext>
            </a:extLst>
          </p:cNvPr>
          <p:cNvSpPr txBox="1"/>
          <p:nvPr userDrawn="1"/>
        </p:nvSpPr>
        <p:spPr>
          <a:xfrm>
            <a:off x="515938" y="6429350"/>
            <a:ext cx="6100010" cy="200055"/>
          </a:xfrm>
          <a:prstGeom prst="rect">
            <a:avLst/>
          </a:prstGeom>
          <a:noFill/>
        </p:spPr>
        <p:txBody>
          <a:bodyPr wrap="square" lIns="0">
            <a:spAutoFit/>
          </a:bodyPr>
          <a:lstStyle/>
          <a:p>
            <a:pPr>
              <a:defRPr/>
            </a:pPr>
            <a:r>
              <a:rPr lang="en-US" sz="700" kern="1200" baseline="0">
                <a:solidFill>
                  <a:schemeClr val="tx2"/>
                </a:solidFill>
                <a:latin typeface="+mn-lt"/>
                <a:ea typeface="+mn-ea"/>
                <a:cs typeface="+mn-cs"/>
              </a:rPr>
              <a:t>Snapdragon and Qualcomm branded products are products of Qualcomm Technologies, Inc. and/or its subsidiaries.</a:t>
            </a:r>
          </a:p>
        </p:txBody>
      </p:sp>
      <p:sp>
        <p:nvSpPr>
          <p:cNvPr id="3" name="Subtitle 2">
            <a:extLst>
              <a:ext uri="{FF2B5EF4-FFF2-40B4-BE49-F238E27FC236}">
                <a16:creationId xmlns:a16="http://schemas.microsoft.com/office/drawing/2014/main" id="{2385EC0D-7C3D-0C6C-4EE6-1251EEA894C7}"/>
              </a:ext>
            </a:extLst>
          </p:cNvPr>
          <p:cNvSpPr>
            <a:spLocks noGrp="1"/>
          </p:cNvSpPr>
          <p:nvPr>
            <p:ph type="subTitle" idx="1" hasCustomPrompt="1"/>
          </p:nvPr>
        </p:nvSpPr>
        <p:spPr>
          <a:xfrm>
            <a:off x="511175" y="4770932"/>
            <a:ext cx="8243081" cy="978227"/>
          </a:xfrm>
        </p:spPr>
        <p:txBody>
          <a:bodyPr>
            <a:normAutofit/>
          </a:bodyPr>
          <a:lstStyle>
            <a:lvl1pPr marL="0" indent="0" algn="l">
              <a:buNone/>
              <a:defRPr sz="2800">
                <a:solidFill>
                  <a:schemeClr val="tx2"/>
                </a:solidFill>
              </a:defRPr>
            </a:lvl1pPr>
            <a:lvl2pPr marL="7938" indent="0" algn="l">
              <a:buNone/>
              <a:tabLst/>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Speaker Name</a:t>
            </a:r>
          </a:p>
          <a:p>
            <a:pPr lvl="1"/>
            <a:r>
              <a:rPr lang="en-US" altLang="zh-TW"/>
              <a:t>Speaker</a:t>
            </a:r>
            <a:r>
              <a:rPr lang="zh-TW" altLang="en-US"/>
              <a:t> </a:t>
            </a:r>
            <a:r>
              <a:rPr lang="en-US" altLang="zh-TW"/>
              <a:t>title,</a:t>
            </a:r>
            <a:r>
              <a:rPr lang="zh-TW" altLang="en-US"/>
              <a:t> </a:t>
            </a:r>
            <a:r>
              <a:rPr lang="en-CA" altLang="zh-TW"/>
              <a:t>Employing entity</a:t>
            </a:r>
            <a:endParaRPr lang="en-CA"/>
          </a:p>
        </p:txBody>
      </p:sp>
    </p:spTree>
    <p:extLst>
      <p:ext uri="{BB962C8B-B14F-4D97-AF65-F5344CB8AC3E}">
        <p14:creationId xmlns:p14="http://schemas.microsoft.com/office/powerpoint/2010/main" val="2915709744"/>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genda">
    <p:bg>
      <p:bgPr>
        <a:gradFill>
          <a:gsLst>
            <a:gs pos="80000">
              <a:schemeClr val="accent2"/>
            </a:gs>
            <a:gs pos="10000">
              <a:srgbClr val="E11224"/>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a:xfrm>
            <a:off x="515380" y="3046945"/>
            <a:ext cx="2932013" cy="615950"/>
          </a:xfrm>
        </p:spPr>
        <p:txBody>
          <a:bodyPr/>
          <a:lstStyle>
            <a:lvl1pPr>
              <a:defRPr sz="4800" b="0" cap="all" baseline="0">
                <a:solidFill>
                  <a:schemeClr val="tx2"/>
                </a:solidFill>
              </a:defRPr>
            </a:lvl1pPr>
          </a:lstStyle>
          <a:p>
            <a:r>
              <a:rPr lang="en-US"/>
              <a:t>Agenda</a:t>
            </a:r>
          </a:p>
        </p:txBody>
      </p:sp>
      <p:sp>
        <p:nvSpPr>
          <p:cNvPr id="3" name="Text Placeholder 6">
            <a:extLst>
              <a:ext uri="{FF2B5EF4-FFF2-40B4-BE49-F238E27FC236}">
                <a16:creationId xmlns:a16="http://schemas.microsoft.com/office/drawing/2014/main" id="{FEC8199B-BC54-CC01-0F8B-45BF14C628C7}"/>
              </a:ext>
            </a:extLst>
          </p:cNvPr>
          <p:cNvSpPr>
            <a:spLocks noGrp="1"/>
          </p:cNvSpPr>
          <p:nvPr>
            <p:ph type="body" sz="quarter" idx="13" hasCustomPrompt="1"/>
          </p:nvPr>
        </p:nvSpPr>
        <p:spPr>
          <a:xfrm>
            <a:off x="5307013" y="750380"/>
            <a:ext cx="6384925" cy="5223700"/>
          </a:xfrm>
        </p:spPr>
        <p:txBody>
          <a:bodyPr anchor="ctr">
            <a:normAutofit/>
          </a:bodyPr>
          <a:lstStyle>
            <a:lvl1pPr marL="0" indent="0">
              <a:lnSpc>
                <a:spcPct val="100000"/>
              </a:lnSpc>
              <a:spcAft>
                <a:spcPts val="1000"/>
              </a:spcAft>
              <a:buNone/>
              <a:defRPr sz="2800">
                <a:solidFill>
                  <a:schemeClr val="tx2"/>
                </a:solidFill>
              </a:defRPr>
            </a:lvl1pPr>
          </a:lstStyle>
          <a:p>
            <a:pPr lvl="0"/>
            <a:r>
              <a:rPr lang="en-US"/>
              <a:t>First section</a:t>
            </a:r>
          </a:p>
          <a:p>
            <a:pPr lvl="0"/>
            <a:r>
              <a:rPr lang="en-US"/>
              <a:t>Second section</a:t>
            </a:r>
            <a:endParaRPr lang="en-CA"/>
          </a:p>
          <a:p>
            <a:pPr lvl="0"/>
            <a:r>
              <a:rPr lang="en-US"/>
              <a:t>Third section</a:t>
            </a:r>
          </a:p>
          <a:p>
            <a:pPr lvl="0"/>
            <a:r>
              <a:rPr lang="en-US"/>
              <a:t>Fourth section</a:t>
            </a:r>
          </a:p>
          <a:p>
            <a:pPr lvl="0"/>
            <a:r>
              <a:rPr lang="en-US"/>
              <a:t>Fifth section</a:t>
            </a:r>
          </a:p>
          <a:p>
            <a:pPr lvl="0"/>
            <a:r>
              <a:rPr lang="en-US"/>
              <a:t>Sixth section</a:t>
            </a:r>
            <a:endParaRPr lang="en-CA"/>
          </a:p>
        </p:txBody>
      </p:sp>
      <p:sp>
        <p:nvSpPr>
          <p:cNvPr id="4" name="Footer Placeholder 1">
            <a:extLst>
              <a:ext uri="{FF2B5EF4-FFF2-40B4-BE49-F238E27FC236}">
                <a16:creationId xmlns:a16="http://schemas.microsoft.com/office/drawing/2014/main" id="{BFC0E93E-6595-1C97-66BF-86A407C7060D}"/>
              </a:ext>
            </a:extLst>
          </p:cNvPr>
          <p:cNvSpPr>
            <a:spLocks noGrp="1"/>
          </p:cNvSpPr>
          <p:nvPr>
            <p:ph type="ftr" sz="quarter" idx="10"/>
          </p:nvPr>
        </p:nvSpPr>
        <p:spPr>
          <a:xfrm>
            <a:off x="508001" y="6381750"/>
            <a:ext cx="6510637" cy="287610"/>
          </a:xfrm>
        </p:spPr>
        <p:txBody>
          <a:bodyPr/>
          <a:lstStyle>
            <a:lvl1pPr>
              <a:defRPr>
                <a:solidFill>
                  <a:schemeClr val="tx2"/>
                </a:solidFill>
              </a:defRPr>
            </a:lvl1pPr>
          </a:lstStyle>
          <a:p>
            <a:endParaRPr lang="en-US"/>
          </a:p>
        </p:txBody>
      </p:sp>
      <p:sp>
        <p:nvSpPr>
          <p:cNvPr id="5" name="Slide Number Placeholder 5">
            <a:extLst>
              <a:ext uri="{FF2B5EF4-FFF2-40B4-BE49-F238E27FC236}">
                <a16:creationId xmlns:a16="http://schemas.microsoft.com/office/drawing/2014/main" id="{8EF3B01E-FC76-DF3B-A5DC-5266D77FA4FA}"/>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8" name="TextBox 7">
            <a:extLst>
              <a:ext uri="{FF2B5EF4-FFF2-40B4-BE49-F238E27FC236}">
                <a16:creationId xmlns:a16="http://schemas.microsoft.com/office/drawing/2014/main" id="{C1DC26D4-B0F4-EC26-989C-FD8DFFE7E80C}"/>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150325259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Photo_Black">
    <p:spTree>
      <p:nvGrpSpPr>
        <p:cNvPr id="1" name=""/>
        <p:cNvGrpSpPr/>
        <p:nvPr/>
      </p:nvGrpSpPr>
      <p:grpSpPr>
        <a:xfrm>
          <a:off x="0" y="0"/>
          <a:ext cx="0" cy="0"/>
          <a:chOff x="0" y="0"/>
          <a:chExt cx="0" cy="0"/>
        </a:xfrm>
      </p:grpSpPr>
      <p:sp>
        <p:nvSpPr>
          <p:cNvPr id="38" name="Freeform 5">
            <a:extLst>
              <a:ext uri="{FF2B5EF4-FFF2-40B4-BE49-F238E27FC236}">
                <a16:creationId xmlns:a16="http://schemas.microsoft.com/office/drawing/2014/main" id="{B84DB87B-4411-D45F-596A-3F51AD07A0C2}"/>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3" name="Title 2">
            <a:extLst>
              <a:ext uri="{FF2B5EF4-FFF2-40B4-BE49-F238E27FC236}">
                <a16:creationId xmlns:a16="http://schemas.microsoft.com/office/drawing/2014/main" id="{8B76B047-B3CB-334D-D7F4-B842FB3D8A89}"/>
              </a:ext>
            </a:extLst>
          </p:cNvPr>
          <p:cNvSpPr>
            <a:spLocks noGrp="1"/>
          </p:cNvSpPr>
          <p:nvPr>
            <p:ph type="title" hasCustomPrompt="1"/>
          </p:nvPr>
        </p:nvSpPr>
        <p:spPr bwMode="gray">
          <a:xfrm>
            <a:off x="515939" y="1628775"/>
            <a:ext cx="4787900" cy="2160588"/>
          </a:xfrm>
        </p:spPr>
        <p:txBody>
          <a:bodyPr wrap="square" anchor="b">
            <a:noAutofit/>
          </a:bodyPr>
          <a:lstStyle>
            <a:lvl1pPr marL="0" algn="l" defTabSz="914400" rtl="0" eaLnBrk="1" latinLnBrk="0" hangingPunct="1">
              <a:lnSpc>
                <a:spcPct val="80000"/>
              </a:lnSpc>
              <a:defRPr lang="en-US" sz="4800" kern="1200" spc="0" dirty="0">
                <a:solidFill>
                  <a:schemeClr val="tx1"/>
                </a:solidFill>
                <a:latin typeface="Aptos" panose="020B0004020202020204" pitchFamily="34" charset="0"/>
                <a:ea typeface="Alfabet" pitchFamily="2" charset="0"/>
                <a:cs typeface="Microsoft Sans Serif" panose="020B0604020202020204" pitchFamily="34" charset="0"/>
              </a:defRPr>
            </a:lvl1pPr>
          </a:lstStyle>
          <a:p>
            <a:r>
              <a:rPr lang="en-US" sz="4800" spc="-110">
                <a:solidFill>
                  <a:srgbClr val="FFFFFE"/>
                </a:solidFill>
                <a:ea typeface="Alfabet" pitchFamily="2" charset="0"/>
                <a:cs typeface="Microsoft Sans Serif" panose="020B0604020202020204" pitchFamily="34" charset="0"/>
              </a:rPr>
              <a:t>Presentation </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title goes here</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4 lines</a:t>
            </a:r>
            <a:br>
              <a:rPr lang="en-US" sz="4800" spc="-110">
                <a:solidFill>
                  <a:srgbClr val="FFFFFE"/>
                </a:solidFill>
                <a:ea typeface="Alfabet" pitchFamily="2" charset="0"/>
                <a:cs typeface="Microsoft Sans Serif" panose="020B0604020202020204" pitchFamily="34" charset="0"/>
              </a:rPr>
            </a:br>
            <a:r>
              <a:rPr lang="en-US" sz="4800" spc="-110">
                <a:solidFill>
                  <a:srgbClr val="FFFFFE"/>
                </a:solidFill>
                <a:ea typeface="Alfabet" pitchFamily="2" charset="0"/>
                <a:cs typeface="Microsoft Sans Serif" panose="020B0604020202020204" pitchFamily="34" charset="0"/>
              </a:rPr>
              <a:t>maximum</a:t>
            </a:r>
            <a:endParaRPr lang="en-US"/>
          </a:p>
        </p:txBody>
      </p:sp>
      <p:sp>
        <p:nvSpPr>
          <p:cNvPr id="40" name="Text Placeholder 7">
            <a:extLst>
              <a:ext uri="{FF2B5EF4-FFF2-40B4-BE49-F238E27FC236}">
                <a16:creationId xmlns:a16="http://schemas.microsoft.com/office/drawing/2014/main" id="{173B11F6-8E4D-8BF2-1D11-5EC207F243EE}"/>
              </a:ext>
            </a:extLst>
          </p:cNvPr>
          <p:cNvSpPr>
            <a:spLocks noGrp="1"/>
          </p:cNvSpPr>
          <p:nvPr>
            <p:ph type="body" sz="quarter" idx="10" hasCustomPrompt="1"/>
          </p:nvPr>
        </p:nvSpPr>
        <p:spPr bwMode="gray">
          <a:xfrm>
            <a:off x="515937" y="4080516"/>
            <a:ext cx="4787901" cy="450485"/>
          </a:xfrm>
          <a:prstGeom prst="rect">
            <a:avLst/>
          </a:prstGeom>
        </p:spPr>
        <p:txBody>
          <a:bodyPr>
            <a:noAutofit/>
          </a:bodyPr>
          <a:lstStyle>
            <a:lvl1pPr marL="457200" indent="-457200" algn="l" defTabSz="914400" rtl="0" eaLnBrk="1" latinLnBrk="0" hangingPunct="1">
              <a:lnSpc>
                <a:spcPct val="96000"/>
              </a:lnSpc>
              <a:spcBef>
                <a:spcPts val="0"/>
              </a:spcBef>
              <a:spcAft>
                <a:spcPts val="600"/>
              </a:spcAft>
              <a:buFontTx/>
              <a:buNone/>
              <a:defRPr lang="en-US" sz="2800" kern="1200" spc="-50" baseline="0" dirty="0">
                <a:solidFill>
                  <a:schemeClr val="tx1"/>
                </a:solidFill>
                <a:latin typeface="+mj-lt"/>
                <a:ea typeface="Alfabet" pitchFamily="2" charset="0"/>
                <a:cs typeface="Microsoft Sans Serif" panose="020B0604020202020204" pitchFamily="34" charset="0"/>
              </a:defRPr>
            </a:lvl1pPr>
            <a:lvl2pPr marL="0" indent="0" algn="l" defTabSz="914400" rtl="0" eaLnBrk="1" latinLnBrk="0" hangingPunct="1">
              <a:lnSpc>
                <a:spcPct val="96000"/>
              </a:lnSpc>
              <a:spcBef>
                <a:spcPts val="0"/>
              </a:spcBef>
              <a:buFont typeface="Microsoft Sans Serif" panose="020B0604020202020204" pitchFamily="34" charset="0"/>
              <a:buNone/>
              <a:defRPr lang="en-US" sz="2000" kern="1200" dirty="0">
                <a:solidFill>
                  <a:schemeClr val="tx1"/>
                </a:solidFill>
                <a:latin typeface="Aptos" panose="020B0004020202020204" pitchFamily="34" charset="0"/>
                <a:ea typeface="Alfabet" pitchFamily="2" charset="0"/>
                <a:cs typeface="Microsoft Sans Serif" panose="020B0604020202020204" pitchFamily="34" charset="0"/>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marL="0" lvl="0" indent="0" algn="l" defTabSz="914400" rtl="0" eaLnBrk="1" latinLnBrk="0" hangingPunct="1">
              <a:lnSpc>
                <a:spcPct val="96000"/>
              </a:lnSpc>
              <a:spcBef>
                <a:spcPts val="0"/>
              </a:spcBef>
              <a:spcAft>
                <a:spcPts val="600"/>
              </a:spcAft>
              <a:buClrTx/>
              <a:buFont typeface="Microsoft Sans Serif" panose="020B0604020202020204" pitchFamily="34" charset="0"/>
              <a:buChar char="​"/>
            </a:pPr>
            <a:r>
              <a:rPr lang="en-US"/>
              <a:t>Speaker name</a:t>
            </a:r>
          </a:p>
        </p:txBody>
      </p:sp>
      <p:sp>
        <p:nvSpPr>
          <p:cNvPr id="5" name="Picture Placeholder 4">
            <a:extLst>
              <a:ext uri="{FF2B5EF4-FFF2-40B4-BE49-F238E27FC236}">
                <a16:creationId xmlns:a16="http://schemas.microsoft.com/office/drawing/2014/main" id="{EC64425E-E669-2320-C453-2FA7B3C91BA2}"/>
              </a:ext>
            </a:extLst>
          </p:cNvPr>
          <p:cNvSpPr>
            <a:spLocks noGrp="1" noChangeAspect="1"/>
          </p:cNvSpPr>
          <p:nvPr>
            <p:ph type="pic" sz="quarter" idx="12" hasCustomPrompt="1"/>
          </p:nvPr>
        </p:nvSpPr>
        <p:spPr>
          <a:xfrm>
            <a:off x="6448428" y="0"/>
            <a:ext cx="5743572" cy="6858000"/>
          </a:xfrm>
          <a:custGeom>
            <a:avLst/>
            <a:gdLst>
              <a:gd name="connsiteX0" fmla="*/ 1678722 w 5743572"/>
              <a:gd name="connsiteY0" fmla="*/ 0 h 6858000"/>
              <a:gd name="connsiteX1" fmla="*/ 5743572 w 5743572"/>
              <a:gd name="connsiteY1" fmla="*/ 0 h 6858000"/>
              <a:gd name="connsiteX2" fmla="*/ 5743572 w 5743572"/>
              <a:gd name="connsiteY2" fmla="*/ 6858000 h 6858000"/>
              <a:gd name="connsiteX3" fmla="*/ 1672152 w 5743572"/>
              <a:gd name="connsiteY3" fmla="*/ 6858000 h 6858000"/>
              <a:gd name="connsiteX4" fmla="*/ 1582239 w 5743572"/>
              <a:gd name="connsiteY4" fmla="*/ 6787328 h 6858000"/>
              <a:gd name="connsiteX5" fmla="*/ 0 w 5743572"/>
              <a:gd name="connsiteY5" fmla="*/ 3431582 h 6858000"/>
              <a:gd name="connsiteX6" fmla="*/ 1582239 w 5743572"/>
              <a:gd name="connsiteY6" fmla="*/ 758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3572" h="6858000">
                <a:moveTo>
                  <a:pt x="1678722" y="0"/>
                </a:moveTo>
                <a:lnTo>
                  <a:pt x="5743572" y="0"/>
                </a:lnTo>
                <a:lnTo>
                  <a:pt x="5743572" y="6858000"/>
                </a:lnTo>
                <a:lnTo>
                  <a:pt x="1672152" y="6858000"/>
                </a:lnTo>
                <a:lnTo>
                  <a:pt x="1582239" y="6787328"/>
                </a:lnTo>
                <a:cubicBezTo>
                  <a:pt x="615926" y="5989694"/>
                  <a:pt x="0" y="4782581"/>
                  <a:pt x="0" y="3431582"/>
                </a:cubicBezTo>
                <a:cubicBezTo>
                  <a:pt x="0" y="2080583"/>
                  <a:pt x="615926" y="873471"/>
                  <a:pt x="1582239" y="75837"/>
                </a:cubicBezTo>
                <a:close/>
              </a:path>
            </a:pathLst>
          </a:custGeom>
          <a:noFill/>
        </p:spPr>
        <p:txBody>
          <a:bodyPr wrap="square" lIns="360000" rIns="0" bIns="1440000" anchor="ctr">
            <a:noAutofit/>
          </a:bodyPr>
          <a:lstStyle>
            <a:lvl1pPr marL="0" indent="0" algn="l" defTabSz="914400" rtl="0" eaLnBrk="1" latinLnBrk="0" hangingPunct="1">
              <a:lnSpc>
                <a:spcPct val="95000"/>
              </a:lnSpc>
              <a:spcBef>
                <a:spcPts val="900"/>
              </a:spcBef>
              <a:spcAft>
                <a:spcPts val="300"/>
              </a:spcAft>
              <a:buClrTx/>
              <a:buFont typeface="Arial" panose="020B0604020202020204" pitchFamily="34" charset="0"/>
              <a:buNone/>
              <a:defRPr lang="en-US" sz="2800" kern="1200" baseline="0" dirty="0">
                <a:solidFill>
                  <a:schemeClr val="tx2"/>
                </a:solidFill>
                <a:latin typeface="+mj-lt"/>
                <a:ea typeface="+mn-ea"/>
                <a:cs typeface="+mn-cs"/>
              </a:defRPr>
            </a:lvl1pPr>
          </a:lstStyle>
          <a:p>
            <a:r>
              <a:rPr lang="en-US"/>
              <a:t>Click the icon to insert photo</a:t>
            </a:r>
          </a:p>
        </p:txBody>
      </p:sp>
      <p:grpSp>
        <p:nvGrpSpPr>
          <p:cNvPr id="7" name="Group 6">
            <a:extLst>
              <a:ext uri="{FF2B5EF4-FFF2-40B4-BE49-F238E27FC236}">
                <a16:creationId xmlns:a16="http://schemas.microsoft.com/office/drawing/2014/main" id="{E37B91EA-919A-7638-0BA3-B129FE4D943F}"/>
              </a:ext>
            </a:extLst>
          </p:cNvPr>
          <p:cNvGrpSpPr/>
          <p:nvPr userDrawn="1"/>
        </p:nvGrpSpPr>
        <p:grpSpPr>
          <a:xfrm>
            <a:off x="12290489" y="-1"/>
            <a:ext cx="2910882" cy="6858001"/>
            <a:chOff x="12290489" y="-1"/>
            <a:chExt cx="2910882" cy="6858001"/>
          </a:xfrm>
        </p:grpSpPr>
        <p:sp>
          <p:nvSpPr>
            <p:cNvPr id="8" name="Rectangle 7">
              <a:extLst>
                <a:ext uri="{FF2B5EF4-FFF2-40B4-BE49-F238E27FC236}">
                  <a16:creationId xmlns:a16="http://schemas.microsoft.com/office/drawing/2014/main" id="{2EDA7097-6BD6-5F3A-BE43-2276781396DA}"/>
                </a:ext>
              </a:extLst>
            </p:cNvPr>
            <p:cNvSpPr/>
            <p:nvPr userDrawn="1"/>
          </p:nvSpPr>
          <p:spPr>
            <a:xfrm>
              <a:off x="12290489" y="-1"/>
              <a:ext cx="273515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parajita" panose="02020603050405020304" pitchFamily="18" charset="0"/>
              </a:endParaRPr>
            </a:p>
          </p:txBody>
        </p:sp>
        <p:sp>
          <p:nvSpPr>
            <p:cNvPr id="9" name="TextBox 8">
              <a:extLst>
                <a:ext uri="{FF2B5EF4-FFF2-40B4-BE49-F238E27FC236}">
                  <a16:creationId xmlns:a16="http://schemas.microsoft.com/office/drawing/2014/main" id="{B2C20B70-21BA-6DCA-5971-AD83BA107546}"/>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lvl="0"/>
              <a:r>
                <a:rPr lang="en-US" b="1">
                  <a:solidFill>
                    <a:schemeClr val="bg1"/>
                  </a:solidFill>
                  <a:latin typeface="Aptos" panose="020B0004020202020204" pitchFamily="34" charset="0"/>
                  <a:cs typeface="Aparajita" panose="02020603050405020304" pitchFamily="18" charset="0"/>
                </a:rPr>
                <a:t>HOW TO ADD AN IMAGE</a:t>
              </a:r>
            </a:p>
          </p:txBody>
        </p:sp>
        <p:cxnSp>
          <p:nvCxnSpPr>
            <p:cNvPr id="10" name="Straight Connector 9">
              <a:extLst>
                <a:ext uri="{FF2B5EF4-FFF2-40B4-BE49-F238E27FC236}">
                  <a16:creationId xmlns:a16="http://schemas.microsoft.com/office/drawing/2014/main" id="{6B019D8F-CF6D-52FB-9386-AD25FEDB7709}"/>
                </a:ext>
              </a:extLst>
            </p:cNvPr>
            <p:cNvCxnSpPr>
              <a:cxnSpLocks/>
            </p:cNvCxnSpPr>
            <p:nvPr userDrawn="1"/>
          </p:nvCxnSpPr>
          <p:spPr>
            <a:xfrm>
              <a:off x="12449814" y="423012"/>
              <a:ext cx="270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95B849A-03DE-1D9D-8CD2-42E7163D9647}"/>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b="1">
                  <a:latin typeface="Aptos" panose="020B0004020202020204" pitchFamily="34" charset="0"/>
                  <a:cs typeface="Aparajita" panose="02020603050405020304" pitchFamily="18" charset="0"/>
                </a:rPr>
                <a:t>Method 1: </a:t>
              </a:r>
              <a:r>
                <a:rPr lang="en-US" sz="600" b="0">
                  <a:latin typeface="Aptos" panose="020B0004020202020204" pitchFamily="34" charset="0"/>
                  <a:cs typeface="Aparajita" panose="02020603050405020304" pitchFamily="18" charset="0"/>
                </a:rPr>
                <a:t>from file browser</a:t>
              </a:r>
            </a:p>
            <a:p>
              <a:pPr lvl="1">
                <a:buNone/>
              </a:pPr>
              <a:r>
                <a:rPr lang="en-US" sz="1050">
                  <a:latin typeface="Aptos" panose="020B0004020202020204" pitchFamily="34" charset="0"/>
                  <a:cs typeface="Aparajita" panose="02020603050405020304" pitchFamily="18" charset="0"/>
                </a:rPr>
                <a:t>Drag the image onto the slide.</a:t>
              </a:r>
            </a:p>
            <a:p>
              <a:pPr marL="0" marR="0" lvl="1" indent="0" algn="l" defTabSz="914400" rtl="0" eaLnBrk="1" fontAlgn="auto" latinLnBrk="0" hangingPunct="1">
                <a:lnSpc>
                  <a:spcPct val="90000"/>
                </a:lnSpc>
                <a:spcBef>
                  <a:spcPts val="0"/>
                </a:spcBef>
                <a:spcAft>
                  <a:spcPts val="300"/>
                </a:spcAft>
                <a:buClrTx/>
                <a:buSzTx/>
                <a:buFontTx/>
                <a:buNone/>
                <a:tabLst/>
                <a:defRPr/>
              </a:pPr>
              <a:r>
                <a:rPr lang="en-US" sz="700">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lang="en-US" sz="1000">
                <a:latin typeface="Aptos" panose="020B0004020202020204" pitchFamily="34" charset="0"/>
                <a:cs typeface="Aparajita" panose="02020603050405020304" pitchFamily="18" charset="0"/>
              </a:endParaRPr>
            </a:p>
          </p:txBody>
        </p:sp>
        <p:sp>
          <p:nvSpPr>
            <p:cNvPr id="12" name="TextBox 11">
              <a:extLst>
                <a:ext uri="{FF2B5EF4-FFF2-40B4-BE49-F238E27FC236}">
                  <a16:creationId xmlns:a16="http://schemas.microsoft.com/office/drawing/2014/main" id="{28304DE3-9AD6-BE3E-6D17-CDF04FB498E7}"/>
                </a:ext>
              </a:extLst>
            </p:cNvPr>
            <p:cNvSpPr txBox="1">
              <a:spLocks noChangeAspect="1"/>
            </p:cNvSpPr>
            <p:nvPr/>
          </p:nvSpPr>
          <p:spPr>
            <a:xfrm>
              <a:off x="12449814" y="566082"/>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1</a:t>
              </a:r>
            </a:p>
          </p:txBody>
        </p:sp>
        <p:sp>
          <p:nvSpPr>
            <p:cNvPr id="13" name="TextBox 12">
              <a:extLst>
                <a:ext uri="{FF2B5EF4-FFF2-40B4-BE49-F238E27FC236}">
                  <a16:creationId xmlns:a16="http://schemas.microsoft.com/office/drawing/2014/main" id="{FBD9A725-248B-2C7F-A33D-ECC81EA8B752}"/>
                </a:ext>
              </a:extLst>
            </p:cNvPr>
            <p:cNvSpPr txBox="1">
              <a:spLocks noChangeAspect="1"/>
            </p:cNvSpPr>
            <p:nvPr/>
          </p:nvSpPr>
          <p:spPr>
            <a:xfrm>
              <a:off x="12449814" y="1018081"/>
              <a:ext cx="114706" cy="114706"/>
            </a:xfrm>
            <a:prstGeom prst="ellipse">
              <a:avLst/>
            </a:prstGeom>
            <a:solidFill>
              <a:schemeClr val="accent1"/>
            </a:solidFill>
          </p:spPr>
          <p:txBody>
            <a:bodyPr vert="horz" wrap="none" lIns="0" tIns="0" rIns="0" bIns="0" rtlCol="0" anchor="ctr">
              <a:noAutofit/>
            </a:bodyPr>
            <a:lstStyle/>
            <a:p>
              <a:pPr algn="ctr"/>
              <a:r>
                <a:rPr lang="en-US" sz="500">
                  <a:solidFill>
                    <a:schemeClr val="tx1"/>
                  </a:solidFill>
                  <a:latin typeface="Aptos" panose="020B0004020202020204" pitchFamily="34" charset="0"/>
                  <a:ea typeface="Arial" charset="0"/>
                  <a:cs typeface="Aparajita" panose="02020603050405020304" pitchFamily="18" charset="0"/>
                </a:rPr>
                <a:t>2</a:t>
              </a:r>
            </a:p>
          </p:txBody>
        </p:sp>
        <p:sp>
          <p:nvSpPr>
            <p:cNvPr id="14" name="TextBox 13">
              <a:extLst>
                <a:ext uri="{FF2B5EF4-FFF2-40B4-BE49-F238E27FC236}">
                  <a16:creationId xmlns:a16="http://schemas.microsoft.com/office/drawing/2014/main" id="{C2A7AB11-C1E1-8FC7-2ADA-B558F7355D96}"/>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0">
                <a:spcBef>
                  <a:spcPts val="700"/>
                </a:spcBef>
              </a:pPr>
              <a:r>
                <a:rPr lang="en-US">
                  <a:latin typeface="Aptos" panose="020B0004020202020204" pitchFamily="34" charset="0"/>
                  <a:cs typeface="Aparajita" panose="02020603050405020304" pitchFamily="18" charset="0"/>
                </a:rPr>
                <a:t>Source images from the </a:t>
              </a:r>
              <a:r>
                <a:rPr lang="en-US">
                  <a:solidFill>
                    <a:schemeClr val="accent1"/>
                  </a:solidFill>
                  <a:latin typeface="Aptos" panose="020B0004020202020204" pitchFamily="34" charset="0"/>
                  <a:cs typeface="Aparajita" panose="02020603050405020304" pitchFamily="18" charset="0"/>
                </a:rPr>
                <a:t>Qualcomm Brand Portal</a:t>
              </a:r>
            </a:p>
            <a:p>
              <a:pPr lvl="0">
                <a:spcBef>
                  <a:spcPts val="700"/>
                </a:spcBef>
              </a:pPr>
              <a:r>
                <a:rPr lang="en-US">
                  <a:latin typeface="Aptos" panose="020B0004020202020204" pitchFamily="34" charset="0"/>
                  <a:cs typeface="Aparajita" panose="02020603050405020304" pitchFamily="18" charset="0"/>
                </a:rPr>
                <a:t>Add the image to the placeholder.</a:t>
              </a:r>
            </a:p>
          </p:txBody>
        </p:sp>
        <p:sp>
          <p:nvSpPr>
            <p:cNvPr id="15" name="TextBox 14">
              <a:extLst>
                <a:ext uri="{FF2B5EF4-FFF2-40B4-BE49-F238E27FC236}">
                  <a16:creationId xmlns:a16="http://schemas.microsoft.com/office/drawing/2014/main" id="{542A33C5-F04C-9963-9CE2-6531F6D3963E}"/>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2: </a:t>
              </a:r>
              <a:r>
                <a:rPr lang="en-US" sz="600" b="0">
                  <a:latin typeface="Aptos" panose="020B0004020202020204" pitchFamily="34" charset="0"/>
                  <a:cs typeface="Aparajita" panose="02020603050405020304" pitchFamily="18" charset="0"/>
                </a:rPr>
                <a:t>Paste from clipboard</a:t>
              </a:r>
            </a:p>
            <a:p>
              <a:pPr lvl="1">
                <a:buNone/>
              </a:pPr>
              <a:r>
                <a:rPr lang="en-US" sz="1050">
                  <a:latin typeface="Aptos" panose="020B0004020202020204" pitchFamily="34" charset="0"/>
                  <a:cs typeface="Aparajita" panose="02020603050405020304" pitchFamily="18" charset="0"/>
                </a:rPr>
                <a:t>Select the image placeholder.</a:t>
              </a:r>
            </a:p>
            <a:p>
              <a:pPr lvl="1">
                <a:buNone/>
              </a:pPr>
              <a:r>
                <a:rPr lang="en-US" sz="1050">
                  <a:latin typeface="Aptos" panose="020B0004020202020204" pitchFamily="34" charset="0"/>
                  <a:cs typeface="Aparajita" panose="02020603050405020304" pitchFamily="18" charset="0"/>
                </a:rPr>
                <a:t>Right-click or use keyboard shortcuts to paste the image.</a:t>
              </a:r>
            </a:p>
          </p:txBody>
        </p:sp>
        <p:sp>
          <p:nvSpPr>
            <p:cNvPr id="16" name="TextBox 15">
              <a:extLst>
                <a:ext uri="{FF2B5EF4-FFF2-40B4-BE49-F238E27FC236}">
                  <a16:creationId xmlns:a16="http://schemas.microsoft.com/office/drawing/2014/main" id="{A24A1867-B209-8D6E-A7CA-30564448C193}"/>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lvl="0" indent="0">
                <a:buFont typeface="Arial" panose="020B0604020202020204" pitchFamily="34" charset="0"/>
                <a:buNone/>
              </a:pPr>
              <a:r>
                <a:rPr lang="en-US" sz="600">
                  <a:latin typeface="Aptos" panose="020B0004020202020204" pitchFamily="34" charset="0"/>
                  <a:cs typeface="Aparajita" panose="02020603050405020304" pitchFamily="18" charset="0"/>
                </a:rPr>
                <a:t>Method 3: </a:t>
              </a:r>
              <a:r>
                <a:rPr lang="en-US" sz="600" b="0">
                  <a:latin typeface="Aptos" panose="020B0004020202020204" pitchFamily="34" charset="0"/>
                  <a:cs typeface="Aparajita" panose="02020603050405020304" pitchFamily="18" charset="0"/>
                </a:rPr>
                <a:t>Placeholder icon</a:t>
              </a:r>
            </a:p>
            <a:p>
              <a:pPr lvl="1">
                <a:buNone/>
              </a:pPr>
              <a:r>
                <a:rPr lang="en-US" sz="1050">
                  <a:latin typeface="Aptos" panose="020B0004020202020204" pitchFamily="34" charset="0"/>
                  <a:cs typeface="Aparajita" panose="02020603050405020304" pitchFamily="18" charset="0"/>
                </a:rPr>
                <a:t>Click the image icon inside the placeholder to browse for an image.</a:t>
              </a:r>
            </a:p>
          </p:txBody>
        </p:sp>
        <p:grpSp>
          <p:nvGrpSpPr>
            <p:cNvPr id="17" name="Group 16">
              <a:extLst>
                <a:ext uri="{FF2B5EF4-FFF2-40B4-BE49-F238E27FC236}">
                  <a16:creationId xmlns:a16="http://schemas.microsoft.com/office/drawing/2014/main" id="{918BAF9A-56C5-0BFC-4A1C-54EDE4760FB6}"/>
                </a:ext>
              </a:extLst>
            </p:cNvPr>
            <p:cNvGrpSpPr/>
            <p:nvPr userDrawn="1"/>
          </p:nvGrpSpPr>
          <p:grpSpPr>
            <a:xfrm>
              <a:off x="12429548" y="3236396"/>
              <a:ext cx="2735151" cy="1280928"/>
              <a:chOff x="9286315" y="6976989"/>
              <a:chExt cx="2735151" cy="1280928"/>
            </a:xfrm>
          </p:grpSpPr>
          <p:sp>
            <p:nvSpPr>
              <p:cNvPr id="28" name="Rectangle 27">
                <a:extLst>
                  <a:ext uri="{FF2B5EF4-FFF2-40B4-BE49-F238E27FC236}">
                    <a16:creationId xmlns:a16="http://schemas.microsoft.com/office/drawing/2014/main" id="{602A8BC7-7AC3-F47D-D037-7C160857FCE9}"/>
                  </a:ext>
                </a:extLst>
              </p:cNvPr>
              <p:cNvSpPr/>
              <p:nvPr userDrawn="1"/>
            </p:nvSpPr>
            <p:spPr>
              <a:xfrm>
                <a:off x="9286315" y="6976989"/>
                <a:ext cx="2735151" cy="128092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9" name="TextBox 28">
                <a:extLst>
                  <a:ext uri="{FF2B5EF4-FFF2-40B4-BE49-F238E27FC236}">
                    <a16:creationId xmlns:a16="http://schemas.microsoft.com/office/drawing/2014/main" id="{0788AE65-C3F4-D60E-3138-8483401C3174}"/>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Cropping Images</a:t>
                </a:r>
              </a:p>
            </p:txBody>
          </p:sp>
          <p:pic>
            <p:nvPicPr>
              <p:cNvPr id="30" name="Graphic 29">
                <a:extLst>
                  <a:ext uri="{FF2B5EF4-FFF2-40B4-BE49-F238E27FC236}">
                    <a16:creationId xmlns:a16="http://schemas.microsoft.com/office/drawing/2014/main" id="{F0E09E2D-984E-E6C1-A7D4-FE2C9611DAB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31" name="TextBox 30">
                <a:extLst>
                  <a:ext uri="{FF2B5EF4-FFF2-40B4-BE49-F238E27FC236}">
                    <a16:creationId xmlns:a16="http://schemas.microsoft.com/office/drawing/2014/main" id="{AF0852D7-AE0B-9059-4803-52264E3FDF71}"/>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Right-click on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Choose “Crop” from the menu. (           )</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Adjust the size and position of the image.</a:t>
                </a:r>
              </a:p>
              <a:p>
                <a:pPr lvl="1">
                  <a:defRPr/>
                </a:pPr>
                <a:r>
                  <a:rPr lang="en-US" sz="900" kern="1200">
                    <a:solidFill>
                      <a:schemeClr val="tx1">
                        <a:lumMod val="50000"/>
                        <a:lumOff val="50000"/>
                      </a:schemeClr>
                    </a:solidFill>
                    <a:latin typeface="Aptos" panose="020B0004020202020204" pitchFamily="34" charset="0"/>
                    <a:cs typeface="Aparajita" panose="02020603050405020304" pitchFamily="18" charset="0"/>
                  </a:rPr>
                  <a:t>Press Esc or click outside the image area to exit the cropping mode.</a:t>
                </a:r>
              </a:p>
            </p:txBody>
          </p:sp>
          <p:pic>
            <p:nvPicPr>
              <p:cNvPr id="32" name="Picture 31">
                <a:extLst>
                  <a:ext uri="{FF2B5EF4-FFF2-40B4-BE49-F238E27FC236}">
                    <a16:creationId xmlns:a16="http://schemas.microsoft.com/office/drawing/2014/main" id="{1C604B59-3B60-D2BB-118E-FE3FCD7FB8A5}"/>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33" name="TextBox 32">
                <a:extLst>
                  <a:ext uri="{FF2B5EF4-FFF2-40B4-BE49-F238E27FC236}">
                    <a16:creationId xmlns:a16="http://schemas.microsoft.com/office/drawing/2014/main" id="{2A0EE686-51E2-8DD7-4575-9D2BDC4464A7}"/>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nvGrpSpPr>
            <p:cNvPr id="18" name="Group 17">
              <a:extLst>
                <a:ext uri="{FF2B5EF4-FFF2-40B4-BE49-F238E27FC236}">
                  <a16:creationId xmlns:a16="http://schemas.microsoft.com/office/drawing/2014/main" id="{D94A9BFF-954E-1137-1601-F334BCCBC7C3}"/>
                </a:ext>
              </a:extLst>
            </p:cNvPr>
            <p:cNvGrpSpPr/>
            <p:nvPr userDrawn="1"/>
          </p:nvGrpSpPr>
          <p:grpSpPr>
            <a:xfrm>
              <a:off x="12429548" y="4543123"/>
              <a:ext cx="2735151" cy="2200108"/>
              <a:chOff x="9538241" y="5155416"/>
              <a:chExt cx="2735151" cy="2200108"/>
            </a:xfrm>
          </p:grpSpPr>
          <p:sp>
            <p:nvSpPr>
              <p:cNvPr id="19" name="Rectangle 18">
                <a:extLst>
                  <a:ext uri="{FF2B5EF4-FFF2-40B4-BE49-F238E27FC236}">
                    <a16:creationId xmlns:a16="http://schemas.microsoft.com/office/drawing/2014/main" id="{FCA5F60D-195D-7137-B351-926F412EFE37}"/>
                  </a:ext>
                </a:extLst>
              </p:cNvPr>
              <p:cNvSpPr/>
              <p:nvPr userDrawn="1"/>
            </p:nvSpPr>
            <p:spPr>
              <a:xfrm>
                <a:off x="9538241" y="5155416"/>
                <a:ext cx="2735151" cy="2200108"/>
              </a:xfrm>
              <a:prstGeom prst="rect">
                <a:avLst/>
              </a:prstGeom>
              <a:solidFill>
                <a:schemeClr val="bg1"/>
              </a:solidFill>
              <a:ln w="254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cs typeface="Aparajita" panose="02020603050405020304" pitchFamily="18" charset="0"/>
                </a:endParaRPr>
              </a:p>
            </p:txBody>
          </p:sp>
          <p:sp>
            <p:nvSpPr>
              <p:cNvPr id="20" name="TextBox 19">
                <a:extLst>
                  <a:ext uri="{FF2B5EF4-FFF2-40B4-BE49-F238E27FC236}">
                    <a16:creationId xmlns:a16="http://schemas.microsoft.com/office/drawing/2014/main" id="{2D0765D1-6318-8980-341C-6C5575F2CAA5}"/>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algn="l"/>
                <a:r>
                  <a:rPr lang="en-US" sz="1100">
                    <a:solidFill>
                      <a:schemeClr val="tx1"/>
                    </a:solidFill>
                    <a:latin typeface="Aptos" panose="020B0004020202020204" pitchFamily="34" charset="0"/>
                    <a:ea typeface="Arial" charset="0"/>
                    <a:cs typeface="Aparajita" panose="02020603050405020304" pitchFamily="18" charset="0"/>
                  </a:rPr>
                  <a:t>Changing Images</a:t>
                </a:r>
              </a:p>
            </p:txBody>
          </p:sp>
          <p:pic>
            <p:nvPicPr>
              <p:cNvPr id="21" name="Graphic 20">
                <a:extLst>
                  <a:ext uri="{FF2B5EF4-FFF2-40B4-BE49-F238E27FC236}">
                    <a16:creationId xmlns:a16="http://schemas.microsoft.com/office/drawing/2014/main" id="{73265450-984F-A5C7-B9DD-9F557825C4C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22" name="TextBox 21">
                <a:extLst>
                  <a:ext uri="{FF2B5EF4-FFF2-40B4-BE49-F238E27FC236}">
                    <a16:creationId xmlns:a16="http://schemas.microsoft.com/office/drawing/2014/main" id="{1A5B91AD-3675-916A-77B0-2911D0FB6E4E}"/>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600" b="1" kern="1200" cap="all" spc="20" baseline="0" noProof="0">
                    <a:solidFill>
                      <a:schemeClr val="tx1"/>
                    </a:solidFill>
                    <a:latin typeface="Aptos" panose="020B0004020202020204" pitchFamily="34" charset="0"/>
                    <a:ea typeface="+mn-ea"/>
                    <a:cs typeface="Aparajita" panose="02020603050405020304" pitchFamily="18" charset="0"/>
                  </a:rPr>
                  <a:t>Method 1: </a:t>
                </a:r>
                <a:r>
                  <a:rPr lang="en-US" sz="600" b="0" kern="1200" cap="all" spc="20" baseline="0" noProof="0">
                    <a:solidFill>
                      <a:schemeClr val="tx1"/>
                    </a:solidFill>
                    <a:latin typeface="Aptos" panose="020B0004020202020204" pitchFamily="34" charset="0"/>
                    <a:ea typeface="+mn-ea"/>
                    <a:cs typeface="Aparajita" panose="02020603050405020304" pitchFamily="18" charset="0"/>
                  </a:rPr>
                  <a:t>RIGHT CLICK</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Right-click on image and select “Change Picture”</a:t>
                </a:r>
              </a:p>
            </p:txBody>
          </p:sp>
          <p:sp>
            <p:nvSpPr>
              <p:cNvPr id="23" name="TextBox 22">
                <a:extLst>
                  <a:ext uri="{FF2B5EF4-FFF2-40B4-BE49-F238E27FC236}">
                    <a16:creationId xmlns:a16="http://schemas.microsoft.com/office/drawing/2014/main" id="{52968CC0-E353-D7C2-4DED-C4D22414C994}"/>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lvl="1" indent="-131763" algn="l" defTabSz="914400" rtl="0" eaLnBrk="1" latinLnBrk="0" hangingPunct="1">
                  <a:lnSpc>
                    <a:spcPct val="90000"/>
                  </a:lnSpc>
                  <a:spcBef>
                    <a:spcPts val="0"/>
                  </a:spcBef>
                  <a:spcAft>
                    <a:spcPts val="300"/>
                  </a:spcAft>
                  <a:buFont typeface="Wingdings" pitchFamily="2" charset="2"/>
                  <a:buChar char="§"/>
                  <a:tabLst/>
                  <a:defRPr/>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24" name="TextBox 23">
                <a:extLst>
                  <a:ext uri="{FF2B5EF4-FFF2-40B4-BE49-F238E27FC236}">
                    <a16:creationId xmlns:a16="http://schemas.microsoft.com/office/drawing/2014/main" id="{BA634610-204D-ACD2-871C-4BE8E48E6446}"/>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Method 2: </a:t>
                </a:r>
                <a:r>
                  <a:rPr kumimoji="0" lang="en-US" sz="600" b="0" i="0" u="none" strike="noStrike" kern="1200" cap="all" spc="20" normalizeH="0" baseline="0" noProof="0">
                    <a:ln>
                      <a:noFill/>
                    </a:ln>
                    <a:solidFill>
                      <a:schemeClr val="tx1"/>
                    </a:solidFill>
                    <a:effectLst/>
                    <a:uLnTx/>
                    <a:uFillTx/>
                    <a:latin typeface="Aptos" panose="020B0004020202020204" pitchFamily="34" charset="0"/>
                    <a:ea typeface="+mn-ea"/>
                    <a:cs typeface="Aparajita" panose="02020603050405020304" pitchFamily="18" charset="0"/>
                  </a:rPr>
                  <a:t>RESET PLACEHOLDER</a:t>
                </a:r>
              </a:p>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First, delete the existing image to reset the photo placeholder functionality.</a:t>
                </a:r>
              </a:p>
            </p:txBody>
          </p:sp>
          <p:sp>
            <p:nvSpPr>
              <p:cNvPr id="25" name="TextBox 24">
                <a:extLst>
                  <a:ext uri="{FF2B5EF4-FFF2-40B4-BE49-F238E27FC236}">
                    <a16:creationId xmlns:a16="http://schemas.microsoft.com/office/drawing/2014/main" id="{26F873F0-D1B8-2F28-7877-CCB130F10B61}"/>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algn="l" defTabSz="914400" rtl="0" eaLnBrk="1" latinLnBrk="0" hangingPunct="1">
                  <a:spcBef>
                    <a:spcPts val="200"/>
                  </a:spcBef>
                </a:pPr>
                <a:r>
                  <a:rPr lang="en-US" sz="900" kern="1200">
                    <a:solidFill>
                      <a:schemeClr val="tx1">
                        <a:lumMod val="50000"/>
                        <a:lumOff val="50000"/>
                      </a:schemeClr>
                    </a:solidFill>
                    <a:latin typeface="Aptos" panose="020B0004020202020204" pitchFamily="34" charset="0"/>
                    <a:ea typeface="Arial" charset="0"/>
                    <a:cs typeface="Aparajita" panose="02020603050405020304" pitchFamily="18" charset="0"/>
                  </a:rPr>
                  <a:t>You can now add a new image as normal.</a:t>
                </a:r>
              </a:p>
            </p:txBody>
          </p:sp>
          <p:cxnSp>
            <p:nvCxnSpPr>
              <p:cNvPr id="26" name="Straight Connector 25">
                <a:extLst>
                  <a:ext uri="{FF2B5EF4-FFF2-40B4-BE49-F238E27FC236}">
                    <a16:creationId xmlns:a16="http://schemas.microsoft.com/office/drawing/2014/main" id="{74E03996-18F9-5B34-22DA-0EB0B94B6136}"/>
                  </a:ext>
                </a:extLst>
              </p:cNvPr>
              <p:cNvCxnSpPr>
                <a:cxnSpLocks/>
              </p:cNvCxnSpPr>
              <p:nvPr userDrawn="1"/>
            </p:nvCxnSpPr>
            <p:spPr>
              <a:xfrm>
                <a:off x="9713479" y="5957047"/>
                <a:ext cx="270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97EA99C-C1ED-1A46-6825-0BA3DBC6752F}"/>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algn="l"/>
                <a:r>
                  <a:rPr lang="en-US" sz="1000" kern="1200" cap="all" spc="150" baseline="0">
                    <a:solidFill>
                      <a:schemeClr val="tx1"/>
                    </a:solidFill>
                    <a:latin typeface="+mn-lt"/>
                    <a:ea typeface="+mn-ea"/>
                    <a:cs typeface="+mn-cs"/>
                  </a:rPr>
                  <a:t>TIP</a:t>
                </a:r>
              </a:p>
            </p:txBody>
          </p:sp>
        </p:grpSp>
      </p:grpSp>
      <p:sp>
        <p:nvSpPr>
          <p:cNvPr id="2" name="TextBox 1">
            <a:extLst>
              <a:ext uri="{FF2B5EF4-FFF2-40B4-BE49-F238E27FC236}">
                <a16:creationId xmlns:a16="http://schemas.microsoft.com/office/drawing/2014/main" id="{7B75F639-CD07-743B-2848-E089E6C7B144}"/>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90000"/>
                  </a:schemeClr>
                </a:solidFill>
              </a:rPr>
              <a:t>Confidential – Qualcomm Technologies, Inc. and/or its affiliated companies – May Contain Trade Secrets</a:t>
            </a:r>
          </a:p>
        </p:txBody>
      </p:sp>
      <p:sp>
        <p:nvSpPr>
          <p:cNvPr id="6" name="Text Placeholder 22">
            <a:extLst>
              <a:ext uri="{FF2B5EF4-FFF2-40B4-BE49-F238E27FC236}">
                <a16:creationId xmlns:a16="http://schemas.microsoft.com/office/drawing/2014/main" id="{F207FFAA-40C6-D488-3F67-778BAA1A9B4B}"/>
              </a:ext>
            </a:extLst>
          </p:cNvPr>
          <p:cNvSpPr>
            <a:spLocks noGrp="1"/>
          </p:cNvSpPr>
          <p:nvPr>
            <p:ph type="body" sz="quarter" idx="13" hasCustomPrompt="1"/>
          </p:nvPr>
        </p:nvSpPr>
        <p:spPr>
          <a:xfrm>
            <a:off x="515939" y="4539039"/>
            <a:ext cx="4786822"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34" name="TextBox 33">
            <a:extLst>
              <a:ext uri="{FF2B5EF4-FFF2-40B4-BE49-F238E27FC236}">
                <a16:creationId xmlns:a16="http://schemas.microsoft.com/office/drawing/2014/main" id="{5858619D-FB76-6901-2D61-B068B8426EC5}"/>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9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90000"/>
                </a:schemeClr>
              </a:solidFill>
              <a:latin typeface="+mn-lt"/>
              <a:ea typeface="+mn-ea"/>
              <a:cs typeface="+mn-cs"/>
            </a:endParaRPr>
          </a:p>
        </p:txBody>
      </p:sp>
      <p:sp>
        <p:nvSpPr>
          <p:cNvPr id="35" name="Text Placeholder 22">
            <a:extLst>
              <a:ext uri="{FF2B5EF4-FFF2-40B4-BE49-F238E27FC236}">
                <a16:creationId xmlns:a16="http://schemas.microsoft.com/office/drawing/2014/main" id="{2171F63C-C833-568B-2A5D-D7AA7179F0D9}"/>
              </a:ext>
            </a:extLst>
          </p:cNvPr>
          <p:cNvSpPr>
            <a:spLocks noGrp="1"/>
          </p:cNvSpPr>
          <p:nvPr>
            <p:ph type="body" sz="quarter" idx="14" hasCustomPrompt="1"/>
          </p:nvPr>
        </p:nvSpPr>
        <p:spPr>
          <a:xfrm>
            <a:off x="515939" y="5763332"/>
            <a:ext cx="4786822"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356617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387" userDrawn="1">
          <p15:clr>
            <a:srgbClr val="FBAE40"/>
          </p15:clr>
        </p15:guide>
        <p15:guide id="4" orient="horz" pos="2568" userDrawn="1">
          <p15:clr>
            <a:srgbClr val="FBAE40"/>
          </p15:clr>
        </p15:guide>
        <p15:guide id="5" orient="horz" pos="3022" userDrawn="1">
          <p15:clr>
            <a:srgbClr val="FBAE40"/>
          </p15:clr>
        </p15:guide>
        <p15:guide id="6" pos="3341"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genda 2">
    <p:bg>
      <p:bgPr>
        <a:gradFill>
          <a:gsLst>
            <a:gs pos="80000">
              <a:schemeClr val="accent2"/>
            </a:gs>
            <a:gs pos="10000">
              <a:srgbClr val="E11224"/>
            </a:gs>
          </a:gsLst>
          <a:lin ang="540000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DE3D01-F5BF-2EF1-CDBE-09724A6D2718}"/>
              </a:ext>
            </a:extLst>
          </p:cNvPr>
          <p:cNvSpPr/>
          <p:nvPr userDrawn="1"/>
        </p:nvSpPr>
        <p:spPr>
          <a:xfrm>
            <a:off x="-1" y="0"/>
            <a:ext cx="40290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solidFill>
                <a:schemeClr val="tx2"/>
              </a:solidFill>
            </a:endParaRPr>
          </a:p>
        </p:txBody>
      </p:sp>
      <p:sp>
        <p:nvSpPr>
          <p:cNvPr id="2" name="Title 1">
            <a:extLst>
              <a:ext uri="{FF2B5EF4-FFF2-40B4-BE49-F238E27FC236}">
                <a16:creationId xmlns:a16="http://schemas.microsoft.com/office/drawing/2014/main" id="{3D651C43-B9E2-3742-B45A-D1651035572E}"/>
              </a:ext>
            </a:extLst>
          </p:cNvPr>
          <p:cNvSpPr>
            <a:spLocks noGrp="1"/>
          </p:cNvSpPr>
          <p:nvPr>
            <p:ph type="title" hasCustomPrompt="1"/>
          </p:nvPr>
        </p:nvSpPr>
        <p:spPr>
          <a:xfrm>
            <a:off x="515380" y="3046945"/>
            <a:ext cx="2932013" cy="615950"/>
          </a:xfrm>
        </p:spPr>
        <p:txBody>
          <a:bodyPr/>
          <a:lstStyle>
            <a:lvl1pPr>
              <a:defRPr sz="4800" b="0" cap="all" baseline="0">
                <a:solidFill>
                  <a:schemeClr val="tx2"/>
                </a:solidFill>
              </a:defRPr>
            </a:lvl1pPr>
          </a:lstStyle>
          <a:p>
            <a:r>
              <a:rPr lang="en-US"/>
              <a:t>Agenda</a:t>
            </a:r>
          </a:p>
        </p:txBody>
      </p:sp>
      <p:sp>
        <p:nvSpPr>
          <p:cNvPr id="3" name="Text Placeholder 6">
            <a:extLst>
              <a:ext uri="{FF2B5EF4-FFF2-40B4-BE49-F238E27FC236}">
                <a16:creationId xmlns:a16="http://schemas.microsoft.com/office/drawing/2014/main" id="{FEC8199B-BC54-CC01-0F8B-45BF14C628C7}"/>
              </a:ext>
            </a:extLst>
          </p:cNvPr>
          <p:cNvSpPr>
            <a:spLocks noGrp="1"/>
          </p:cNvSpPr>
          <p:nvPr>
            <p:ph type="body" sz="quarter" idx="13" hasCustomPrompt="1"/>
          </p:nvPr>
        </p:nvSpPr>
        <p:spPr>
          <a:xfrm>
            <a:off x="5307013" y="750380"/>
            <a:ext cx="6384925" cy="5223700"/>
          </a:xfrm>
        </p:spPr>
        <p:txBody>
          <a:bodyPr anchor="ctr">
            <a:normAutofit/>
          </a:bodyPr>
          <a:lstStyle>
            <a:lvl1pPr marL="0" indent="0">
              <a:lnSpc>
                <a:spcPct val="100000"/>
              </a:lnSpc>
              <a:spcAft>
                <a:spcPts val="1000"/>
              </a:spcAft>
              <a:buNone/>
              <a:defRPr sz="2800">
                <a:solidFill>
                  <a:schemeClr val="tx2"/>
                </a:solidFill>
              </a:defRPr>
            </a:lvl1pPr>
          </a:lstStyle>
          <a:p>
            <a:pPr lvl="0"/>
            <a:r>
              <a:rPr lang="en-US"/>
              <a:t>First section</a:t>
            </a:r>
          </a:p>
          <a:p>
            <a:pPr lvl="0"/>
            <a:r>
              <a:rPr lang="en-US"/>
              <a:t>Second section</a:t>
            </a:r>
            <a:endParaRPr lang="en-CA"/>
          </a:p>
          <a:p>
            <a:pPr lvl="0"/>
            <a:r>
              <a:rPr lang="en-US"/>
              <a:t>Third section</a:t>
            </a:r>
          </a:p>
          <a:p>
            <a:pPr lvl="0"/>
            <a:r>
              <a:rPr lang="en-US"/>
              <a:t>Fourth section</a:t>
            </a:r>
          </a:p>
          <a:p>
            <a:pPr lvl="0"/>
            <a:r>
              <a:rPr lang="en-US"/>
              <a:t>Fifth section</a:t>
            </a:r>
          </a:p>
          <a:p>
            <a:pPr lvl="0"/>
            <a:r>
              <a:rPr lang="en-US"/>
              <a:t>Sixth section</a:t>
            </a:r>
            <a:endParaRPr lang="en-CA"/>
          </a:p>
        </p:txBody>
      </p:sp>
      <p:sp>
        <p:nvSpPr>
          <p:cNvPr id="7" name="Footer Placeholder 1">
            <a:extLst>
              <a:ext uri="{FF2B5EF4-FFF2-40B4-BE49-F238E27FC236}">
                <a16:creationId xmlns:a16="http://schemas.microsoft.com/office/drawing/2014/main" id="{E106A286-D44F-34C4-36CD-3E6B91A3939A}"/>
              </a:ext>
            </a:extLst>
          </p:cNvPr>
          <p:cNvSpPr>
            <a:spLocks noGrp="1"/>
          </p:cNvSpPr>
          <p:nvPr>
            <p:ph type="ftr" sz="quarter" idx="10"/>
          </p:nvPr>
        </p:nvSpPr>
        <p:spPr>
          <a:xfrm>
            <a:off x="508001" y="6381750"/>
            <a:ext cx="6510637" cy="287610"/>
          </a:xfrm>
        </p:spPr>
        <p:txBody>
          <a:bodyPr/>
          <a:lstStyle>
            <a:lvl1pPr>
              <a:defRPr>
                <a:solidFill>
                  <a:schemeClr val="tx2"/>
                </a:solidFill>
              </a:defRPr>
            </a:lvl1pPr>
          </a:lstStyle>
          <a:p>
            <a:endParaRPr lang="en-US"/>
          </a:p>
        </p:txBody>
      </p:sp>
      <p:sp>
        <p:nvSpPr>
          <p:cNvPr id="5" name="Slide Number Placeholder 5">
            <a:extLst>
              <a:ext uri="{FF2B5EF4-FFF2-40B4-BE49-F238E27FC236}">
                <a16:creationId xmlns:a16="http://schemas.microsoft.com/office/drawing/2014/main" id="{5446FDF5-7A8A-B236-6DB0-5909A3C9C048}"/>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11" name="TextBox 10">
            <a:extLst>
              <a:ext uri="{FF2B5EF4-FFF2-40B4-BE49-F238E27FC236}">
                <a16:creationId xmlns:a16="http://schemas.microsoft.com/office/drawing/2014/main" id="{2476523B-15BA-3C6F-D762-5786B22E69FF}"/>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3254611933"/>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ivider Red">
    <p:bg>
      <p:bgPr>
        <a:gradFill>
          <a:gsLst>
            <a:gs pos="80000">
              <a:schemeClr val="accent2"/>
            </a:gs>
            <a:gs pos="10000">
              <a:srgbClr val="E11224"/>
            </a:gs>
          </a:gsLst>
          <a:lin ang="5400000" scaled="0"/>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081A7F3-508D-2BB8-590D-2ECB76A47469}"/>
              </a:ext>
            </a:extLst>
          </p:cNvPr>
          <p:cNvSpPr>
            <a:spLocks noGrp="1"/>
          </p:cNvSpPr>
          <p:nvPr>
            <p:ph type="ctrTitle" hasCustomPrompt="1"/>
          </p:nvPr>
        </p:nvSpPr>
        <p:spPr>
          <a:xfrm>
            <a:off x="511175" y="1400462"/>
            <a:ext cx="8243081" cy="2387600"/>
          </a:xfrm>
        </p:spPr>
        <p:txBody>
          <a:bodyPr anchor="b"/>
          <a:lstStyle>
            <a:lvl1pPr algn="l">
              <a:defRPr sz="4800" b="0" cap="all" baseline="0">
                <a:solidFill>
                  <a:schemeClr val="tx2"/>
                </a:solidFill>
              </a:defRPr>
            </a:lvl1pPr>
          </a:lstStyle>
          <a:p>
            <a:r>
              <a:rPr lang="en-US"/>
              <a:t>CLICK TO EDIT MASTER TITLE STYLE</a:t>
            </a:r>
          </a:p>
        </p:txBody>
      </p:sp>
      <p:sp>
        <p:nvSpPr>
          <p:cNvPr id="4" name="Subtitle 2">
            <a:extLst>
              <a:ext uri="{FF2B5EF4-FFF2-40B4-BE49-F238E27FC236}">
                <a16:creationId xmlns:a16="http://schemas.microsoft.com/office/drawing/2014/main" id="{587BB871-B0BE-A85B-9799-7E35253949AD}"/>
              </a:ext>
            </a:extLst>
          </p:cNvPr>
          <p:cNvSpPr>
            <a:spLocks noGrp="1"/>
          </p:cNvSpPr>
          <p:nvPr>
            <p:ph type="subTitle" idx="1" hasCustomPrompt="1"/>
          </p:nvPr>
        </p:nvSpPr>
        <p:spPr>
          <a:xfrm>
            <a:off x="511175" y="3999407"/>
            <a:ext cx="8243081" cy="1394918"/>
          </a:xfrm>
        </p:spPr>
        <p:txBody>
          <a:bodyPr>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Footer Placeholder 1">
            <a:extLst>
              <a:ext uri="{FF2B5EF4-FFF2-40B4-BE49-F238E27FC236}">
                <a16:creationId xmlns:a16="http://schemas.microsoft.com/office/drawing/2014/main" id="{886A2A51-3F46-2B5F-81ED-07684DA5D350}"/>
              </a:ext>
            </a:extLst>
          </p:cNvPr>
          <p:cNvSpPr>
            <a:spLocks noGrp="1"/>
          </p:cNvSpPr>
          <p:nvPr>
            <p:ph type="ftr" sz="quarter" idx="10"/>
          </p:nvPr>
        </p:nvSpPr>
        <p:spPr>
          <a:xfrm>
            <a:off x="508001" y="6381750"/>
            <a:ext cx="6510637" cy="287610"/>
          </a:xfrm>
        </p:spPr>
        <p:txBody>
          <a:bodyPr/>
          <a:lstStyle>
            <a:lvl1pPr>
              <a:defRPr>
                <a:solidFill>
                  <a:schemeClr val="tx2"/>
                </a:solidFill>
              </a:defRPr>
            </a:lvl1pPr>
          </a:lstStyle>
          <a:p>
            <a:endParaRPr lang="en-US"/>
          </a:p>
        </p:txBody>
      </p:sp>
      <p:sp>
        <p:nvSpPr>
          <p:cNvPr id="2" name="Slide Number Placeholder 5">
            <a:extLst>
              <a:ext uri="{FF2B5EF4-FFF2-40B4-BE49-F238E27FC236}">
                <a16:creationId xmlns:a16="http://schemas.microsoft.com/office/drawing/2014/main" id="{B06A1AA3-A07F-DE3D-A047-2DE858EF7809}"/>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10" name="TextBox 9">
            <a:extLst>
              <a:ext uri="{FF2B5EF4-FFF2-40B4-BE49-F238E27FC236}">
                <a16:creationId xmlns:a16="http://schemas.microsoft.com/office/drawing/2014/main" id="{C3AA37C8-7198-1F3C-CCEE-44C7921CB18D}"/>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3568845041"/>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Divider Blue">
    <p:bg>
      <p:bgPr>
        <a:gradFill>
          <a:gsLst>
            <a:gs pos="80000">
              <a:srgbClr val="190062"/>
            </a:gs>
            <a:gs pos="10000">
              <a:schemeClr val="accent4"/>
            </a:gs>
          </a:gsLst>
          <a:lin ang="5400000" scaled="0"/>
        </a:grad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2C5F134A-1325-0DB0-9D77-260D24D13353}"/>
              </a:ext>
            </a:extLst>
          </p:cNvPr>
          <p:cNvSpPr>
            <a:spLocks noGrp="1"/>
          </p:cNvSpPr>
          <p:nvPr>
            <p:ph type="subTitle" idx="1" hasCustomPrompt="1"/>
          </p:nvPr>
        </p:nvSpPr>
        <p:spPr>
          <a:xfrm>
            <a:off x="511175" y="3999407"/>
            <a:ext cx="8243081" cy="1394918"/>
          </a:xfrm>
        </p:spPr>
        <p:txBody>
          <a:bodyPr>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Title 1">
            <a:extLst>
              <a:ext uri="{FF2B5EF4-FFF2-40B4-BE49-F238E27FC236}">
                <a16:creationId xmlns:a16="http://schemas.microsoft.com/office/drawing/2014/main" id="{45D42168-D11B-745D-E122-89C76158069B}"/>
              </a:ext>
            </a:extLst>
          </p:cNvPr>
          <p:cNvSpPr>
            <a:spLocks noGrp="1"/>
          </p:cNvSpPr>
          <p:nvPr>
            <p:ph type="ctrTitle" hasCustomPrompt="1"/>
          </p:nvPr>
        </p:nvSpPr>
        <p:spPr>
          <a:xfrm>
            <a:off x="511175" y="1400462"/>
            <a:ext cx="8243081" cy="2387600"/>
          </a:xfrm>
        </p:spPr>
        <p:txBody>
          <a:bodyPr anchor="b"/>
          <a:lstStyle>
            <a:lvl1pPr algn="l">
              <a:defRPr sz="4800" b="0" cap="all" baseline="0">
                <a:solidFill>
                  <a:schemeClr val="tx2"/>
                </a:solidFill>
              </a:defRPr>
            </a:lvl1pPr>
          </a:lstStyle>
          <a:p>
            <a:r>
              <a:rPr lang="en-US"/>
              <a:t>CLICK TO EDIT MASTER TITLE STYLE</a:t>
            </a:r>
          </a:p>
        </p:txBody>
      </p:sp>
      <p:sp>
        <p:nvSpPr>
          <p:cNvPr id="6" name="Footer Placeholder 1">
            <a:extLst>
              <a:ext uri="{FF2B5EF4-FFF2-40B4-BE49-F238E27FC236}">
                <a16:creationId xmlns:a16="http://schemas.microsoft.com/office/drawing/2014/main" id="{303A116A-6705-D176-7206-CAF4FFD88625}"/>
              </a:ext>
            </a:extLst>
          </p:cNvPr>
          <p:cNvSpPr>
            <a:spLocks noGrp="1"/>
          </p:cNvSpPr>
          <p:nvPr>
            <p:ph type="ftr" sz="quarter" idx="10"/>
          </p:nvPr>
        </p:nvSpPr>
        <p:spPr>
          <a:xfrm>
            <a:off x="508001" y="6381750"/>
            <a:ext cx="6510637" cy="287610"/>
          </a:xfrm>
        </p:spPr>
        <p:txBody>
          <a:bodyPr/>
          <a:lstStyle>
            <a:lvl1pPr>
              <a:defRPr>
                <a:solidFill>
                  <a:schemeClr val="tx2"/>
                </a:solidFill>
              </a:defRPr>
            </a:lvl1pPr>
          </a:lstStyle>
          <a:p>
            <a:endParaRPr lang="en-US"/>
          </a:p>
        </p:txBody>
      </p:sp>
      <p:sp>
        <p:nvSpPr>
          <p:cNvPr id="2" name="Slide Number Placeholder 5">
            <a:extLst>
              <a:ext uri="{FF2B5EF4-FFF2-40B4-BE49-F238E27FC236}">
                <a16:creationId xmlns:a16="http://schemas.microsoft.com/office/drawing/2014/main" id="{62ED0F21-5D87-B8C0-BD82-DF9E132C375A}"/>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9" name="TextBox 8">
            <a:extLst>
              <a:ext uri="{FF2B5EF4-FFF2-40B4-BE49-F238E27FC236}">
                <a16:creationId xmlns:a16="http://schemas.microsoft.com/office/drawing/2014/main" id="{2A4FF3FD-1CC6-A0CB-B7A8-3ECF690BD9C9}"/>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3285585878"/>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Purple">
    <p:bg>
      <p:bgPr>
        <a:gradFill>
          <a:gsLst>
            <a:gs pos="80000">
              <a:srgbClr val="6615BA"/>
            </a:gs>
            <a:gs pos="10000">
              <a:srgbClr val="8D38B9"/>
            </a:gs>
          </a:gsLst>
          <a:lin ang="5400000" scaled="0"/>
        </a:grad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D41FF009-D820-2BB9-30C0-351B9B049ED5}"/>
              </a:ext>
            </a:extLst>
          </p:cNvPr>
          <p:cNvSpPr>
            <a:spLocks noGrp="1"/>
          </p:cNvSpPr>
          <p:nvPr>
            <p:ph type="subTitle" idx="1" hasCustomPrompt="1"/>
          </p:nvPr>
        </p:nvSpPr>
        <p:spPr>
          <a:xfrm>
            <a:off x="511175" y="3999407"/>
            <a:ext cx="8243081" cy="1394918"/>
          </a:xfrm>
        </p:spPr>
        <p:txBody>
          <a:bodyPr>
            <a:normAutofit/>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Title 1">
            <a:extLst>
              <a:ext uri="{FF2B5EF4-FFF2-40B4-BE49-F238E27FC236}">
                <a16:creationId xmlns:a16="http://schemas.microsoft.com/office/drawing/2014/main" id="{C2D17B2B-874E-34B9-83F8-705F0B1F67E3}"/>
              </a:ext>
            </a:extLst>
          </p:cNvPr>
          <p:cNvSpPr>
            <a:spLocks noGrp="1"/>
          </p:cNvSpPr>
          <p:nvPr>
            <p:ph type="ctrTitle" hasCustomPrompt="1"/>
          </p:nvPr>
        </p:nvSpPr>
        <p:spPr>
          <a:xfrm>
            <a:off x="511175" y="1400462"/>
            <a:ext cx="8243081" cy="2387600"/>
          </a:xfrm>
        </p:spPr>
        <p:txBody>
          <a:bodyPr anchor="b"/>
          <a:lstStyle>
            <a:lvl1pPr algn="l">
              <a:defRPr sz="4800" b="0" cap="all" baseline="0">
                <a:solidFill>
                  <a:schemeClr val="tx2"/>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48EA8409-4B32-5689-8D89-497A34BF239D}"/>
              </a:ext>
            </a:extLst>
          </p:cNvPr>
          <p:cNvSpPr>
            <a:spLocks noGrp="1"/>
          </p:cNvSpPr>
          <p:nvPr>
            <p:ph type="ftr" sz="quarter" idx="10"/>
          </p:nvPr>
        </p:nvSpPr>
        <p:spPr/>
        <p:txBody>
          <a:bodyPr/>
          <a:lstStyle>
            <a:lvl1pPr>
              <a:defRPr>
                <a:solidFill>
                  <a:schemeClr val="tx2"/>
                </a:solidFill>
              </a:defRPr>
            </a:lvl1pPr>
          </a:lstStyle>
          <a:p>
            <a:endParaRPr lang="en-US"/>
          </a:p>
        </p:txBody>
      </p:sp>
      <p:sp>
        <p:nvSpPr>
          <p:cNvPr id="6" name="Slide Number Placeholder 5">
            <a:extLst>
              <a:ext uri="{FF2B5EF4-FFF2-40B4-BE49-F238E27FC236}">
                <a16:creationId xmlns:a16="http://schemas.microsoft.com/office/drawing/2014/main" id="{E63238A5-B337-C2B6-705C-7EA4721CABB8}"/>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9" name="TextBox 8">
            <a:extLst>
              <a:ext uri="{FF2B5EF4-FFF2-40B4-BE49-F238E27FC236}">
                <a16:creationId xmlns:a16="http://schemas.microsoft.com/office/drawing/2014/main" id="{25D62D25-9468-B4F1-D26C-C2AD84A80442}"/>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516784613"/>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eft Title Re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85B4C6-AE3E-3CCA-EBB2-3D1D965FEA3A}"/>
              </a:ext>
            </a:extLst>
          </p:cNvPr>
          <p:cNvSpPr/>
          <p:nvPr userDrawn="1"/>
        </p:nvSpPr>
        <p:spPr>
          <a:xfrm>
            <a:off x="0" y="0"/>
            <a:ext cx="3694176" cy="6858000"/>
          </a:xfrm>
          <a:prstGeom prst="rect">
            <a:avLst/>
          </a:prstGeom>
          <a:gradFill>
            <a:gsLst>
              <a:gs pos="80000">
                <a:schemeClr val="accent2"/>
              </a:gs>
              <a:gs pos="10000">
                <a:srgbClr val="E1122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p>
        </p:txBody>
      </p:sp>
      <p:sp>
        <p:nvSpPr>
          <p:cNvPr id="3" name="Content Placeholder 2">
            <a:extLst>
              <a:ext uri="{FF2B5EF4-FFF2-40B4-BE49-F238E27FC236}">
                <a16:creationId xmlns:a16="http://schemas.microsoft.com/office/drawing/2014/main" id="{4EF14722-316C-5D4F-AA61-BB1581941B66}"/>
              </a:ext>
            </a:extLst>
          </p:cNvPr>
          <p:cNvSpPr>
            <a:spLocks noGrp="1"/>
          </p:cNvSpPr>
          <p:nvPr>
            <p:ph idx="1"/>
          </p:nvPr>
        </p:nvSpPr>
        <p:spPr>
          <a:xfrm>
            <a:off x="4079875" y="663067"/>
            <a:ext cx="7596745" cy="5509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3">
            <a:extLst>
              <a:ext uri="{FF2B5EF4-FFF2-40B4-BE49-F238E27FC236}">
                <a16:creationId xmlns:a16="http://schemas.microsoft.com/office/drawing/2014/main" id="{4BDDFEBC-5ABF-DD9D-9EEB-38C9AB099238}"/>
              </a:ext>
            </a:extLst>
          </p:cNvPr>
          <p:cNvSpPr>
            <a:spLocks noGrp="1"/>
          </p:cNvSpPr>
          <p:nvPr>
            <p:ph type="title" hasCustomPrompt="1"/>
          </p:nvPr>
        </p:nvSpPr>
        <p:spPr>
          <a:xfrm>
            <a:off x="508000" y="2132856"/>
            <a:ext cx="2856992" cy="2592290"/>
          </a:xfrm>
        </p:spPr>
        <p:txBody>
          <a:bodyPr anchor="ctr"/>
          <a:lstStyle>
            <a:lvl1pPr marL="12700" indent="0">
              <a:tabLst/>
              <a:defRPr sz="2800" spc="-60" baseline="0">
                <a:solidFill>
                  <a:schemeClr val="bg2"/>
                </a:solidFill>
              </a:defRPr>
            </a:lvl1pPr>
          </a:lstStyle>
          <a:p>
            <a:r>
              <a:rPr lang="en-US"/>
              <a:t>Click to edit master title style</a:t>
            </a:r>
            <a:endParaRPr lang="en-CA"/>
          </a:p>
        </p:txBody>
      </p:sp>
      <p:sp>
        <p:nvSpPr>
          <p:cNvPr id="10" name="Footer Placeholder 4">
            <a:extLst>
              <a:ext uri="{FF2B5EF4-FFF2-40B4-BE49-F238E27FC236}">
                <a16:creationId xmlns:a16="http://schemas.microsoft.com/office/drawing/2014/main" id="{AAD0786F-7812-48EE-6D39-AE5346DA1489}"/>
              </a:ext>
            </a:extLst>
          </p:cNvPr>
          <p:cNvSpPr>
            <a:spLocks noGrp="1"/>
          </p:cNvSpPr>
          <p:nvPr>
            <p:ph type="ftr" sz="quarter" idx="11"/>
          </p:nvPr>
        </p:nvSpPr>
        <p:spPr>
          <a:xfrm>
            <a:off x="4079875" y="6381750"/>
            <a:ext cx="2981325" cy="287610"/>
          </a:xfrm>
        </p:spPr>
        <p:txBody>
          <a:bodyPr/>
          <a:lstStyle/>
          <a:p>
            <a:endParaRPr lang="en-US"/>
          </a:p>
        </p:txBody>
      </p:sp>
      <p:sp>
        <p:nvSpPr>
          <p:cNvPr id="4" name="Slide Number Placeholder 5">
            <a:extLst>
              <a:ext uri="{FF2B5EF4-FFF2-40B4-BE49-F238E27FC236}">
                <a16:creationId xmlns:a16="http://schemas.microsoft.com/office/drawing/2014/main" id="{38F662BC-F561-83FB-24BB-E78A1FFC89DD}"/>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15990981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70">
          <p15:clr>
            <a:srgbClr val="FBAE40"/>
          </p15:clr>
        </p15:guide>
        <p15:guide id="2" pos="232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ft Title Blu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85B4C6-AE3E-3CCA-EBB2-3D1D965FEA3A}"/>
              </a:ext>
            </a:extLst>
          </p:cNvPr>
          <p:cNvSpPr/>
          <p:nvPr userDrawn="1"/>
        </p:nvSpPr>
        <p:spPr>
          <a:xfrm>
            <a:off x="0" y="0"/>
            <a:ext cx="3694176" cy="6858000"/>
          </a:xfrm>
          <a:prstGeom prst="rect">
            <a:avLst/>
          </a:prstGeom>
          <a:gradFill>
            <a:gsLst>
              <a:gs pos="80000">
                <a:schemeClr val="accent3"/>
              </a:gs>
              <a:gs pos="10000">
                <a:schemeClr val="accent4"/>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p>
        </p:txBody>
      </p:sp>
      <p:sp>
        <p:nvSpPr>
          <p:cNvPr id="3" name="Content Placeholder 2">
            <a:extLst>
              <a:ext uri="{FF2B5EF4-FFF2-40B4-BE49-F238E27FC236}">
                <a16:creationId xmlns:a16="http://schemas.microsoft.com/office/drawing/2014/main" id="{4EF14722-316C-5D4F-AA61-BB1581941B66}"/>
              </a:ext>
            </a:extLst>
          </p:cNvPr>
          <p:cNvSpPr>
            <a:spLocks noGrp="1"/>
          </p:cNvSpPr>
          <p:nvPr>
            <p:ph idx="1"/>
          </p:nvPr>
        </p:nvSpPr>
        <p:spPr>
          <a:xfrm>
            <a:off x="4079875" y="663067"/>
            <a:ext cx="7596745" cy="5509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3">
            <a:extLst>
              <a:ext uri="{FF2B5EF4-FFF2-40B4-BE49-F238E27FC236}">
                <a16:creationId xmlns:a16="http://schemas.microsoft.com/office/drawing/2014/main" id="{BB3C5110-D59C-80B4-316F-D6546DA00BFA}"/>
              </a:ext>
            </a:extLst>
          </p:cNvPr>
          <p:cNvSpPr>
            <a:spLocks noGrp="1"/>
          </p:cNvSpPr>
          <p:nvPr>
            <p:ph type="title" hasCustomPrompt="1"/>
          </p:nvPr>
        </p:nvSpPr>
        <p:spPr>
          <a:xfrm>
            <a:off x="508000" y="2132856"/>
            <a:ext cx="2856992" cy="2592290"/>
          </a:xfrm>
        </p:spPr>
        <p:txBody>
          <a:bodyPr anchor="ctr"/>
          <a:lstStyle>
            <a:lvl1pPr marL="12700" indent="0">
              <a:tabLst/>
              <a:defRPr sz="2800" spc="-60" baseline="0">
                <a:solidFill>
                  <a:schemeClr val="bg2"/>
                </a:solidFill>
              </a:defRPr>
            </a:lvl1pPr>
          </a:lstStyle>
          <a:p>
            <a:r>
              <a:rPr lang="en-US"/>
              <a:t>Click to edit master title style</a:t>
            </a:r>
            <a:endParaRPr lang="en-CA"/>
          </a:p>
        </p:txBody>
      </p:sp>
      <p:sp>
        <p:nvSpPr>
          <p:cNvPr id="10" name="Footer Placeholder 4">
            <a:extLst>
              <a:ext uri="{FF2B5EF4-FFF2-40B4-BE49-F238E27FC236}">
                <a16:creationId xmlns:a16="http://schemas.microsoft.com/office/drawing/2014/main" id="{38292321-BB8B-7909-91F6-F60847AF8FD8}"/>
              </a:ext>
            </a:extLst>
          </p:cNvPr>
          <p:cNvSpPr>
            <a:spLocks noGrp="1"/>
          </p:cNvSpPr>
          <p:nvPr>
            <p:ph type="ftr" sz="quarter" idx="11"/>
          </p:nvPr>
        </p:nvSpPr>
        <p:spPr>
          <a:xfrm>
            <a:off x="4079875" y="6381750"/>
            <a:ext cx="2981325" cy="287610"/>
          </a:xfrm>
        </p:spPr>
        <p:txBody>
          <a:bodyPr/>
          <a:lstStyle/>
          <a:p>
            <a:endParaRPr lang="en-US"/>
          </a:p>
        </p:txBody>
      </p:sp>
      <p:sp>
        <p:nvSpPr>
          <p:cNvPr id="4" name="Slide Number Placeholder 5">
            <a:extLst>
              <a:ext uri="{FF2B5EF4-FFF2-40B4-BE49-F238E27FC236}">
                <a16:creationId xmlns:a16="http://schemas.microsoft.com/office/drawing/2014/main" id="{1D66B775-A703-A622-5F04-E4656E6FAC8E}"/>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11324156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70">
          <p15:clr>
            <a:srgbClr val="FBAE40"/>
          </p15:clr>
        </p15:guide>
        <p15:guide id="2" pos="232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eft Title Purpl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85B4C6-AE3E-3CCA-EBB2-3D1D965FEA3A}"/>
              </a:ext>
            </a:extLst>
          </p:cNvPr>
          <p:cNvSpPr/>
          <p:nvPr userDrawn="1"/>
        </p:nvSpPr>
        <p:spPr>
          <a:xfrm>
            <a:off x="0" y="0"/>
            <a:ext cx="3694176" cy="6858000"/>
          </a:xfrm>
          <a:prstGeom prst="rect">
            <a:avLst/>
          </a:prstGeom>
          <a:gradFill>
            <a:gsLst>
              <a:gs pos="80000">
                <a:schemeClr val="accent5"/>
              </a:gs>
              <a:gs pos="1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p>
        </p:txBody>
      </p:sp>
      <p:sp>
        <p:nvSpPr>
          <p:cNvPr id="3" name="Content Placeholder 2">
            <a:extLst>
              <a:ext uri="{FF2B5EF4-FFF2-40B4-BE49-F238E27FC236}">
                <a16:creationId xmlns:a16="http://schemas.microsoft.com/office/drawing/2014/main" id="{4EF14722-316C-5D4F-AA61-BB1581941B66}"/>
              </a:ext>
            </a:extLst>
          </p:cNvPr>
          <p:cNvSpPr>
            <a:spLocks noGrp="1"/>
          </p:cNvSpPr>
          <p:nvPr>
            <p:ph idx="1"/>
          </p:nvPr>
        </p:nvSpPr>
        <p:spPr>
          <a:xfrm>
            <a:off x="4079875" y="663067"/>
            <a:ext cx="7596745" cy="55091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3">
            <a:extLst>
              <a:ext uri="{FF2B5EF4-FFF2-40B4-BE49-F238E27FC236}">
                <a16:creationId xmlns:a16="http://schemas.microsoft.com/office/drawing/2014/main" id="{040D04BD-1D5C-A994-406E-B82700D1DAC0}"/>
              </a:ext>
            </a:extLst>
          </p:cNvPr>
          <p:cNvSpPr>
            <a:spLocks noGrp="1"/>
          </p:cNvSpPr>
          <p:nvPr>
            <p:ph type="title" hasCustomPrompt="1"/>
          </p:nvPr>
        </p:nvSpPr>
        <p:spPr>
          <a:xfrm>
            <a:off x="508000" y="2132856"/>
            <a:ext cx="2856992" cy="2592290"/>
          </a:xfrm>
        </p:spPr>
        <p:txBody>
          <a:bodyPr anchor="ctr"/>
          <a:lstStyle>
            <a:lvl1pPr marL="12700" indent="0">
              <a:tabLst/>
              <a:defRPr sz="2800" spc="-60" baseline="0">
                <a:solidFill>
                  <a:schemeClr val="bg2"/>
                </a:solidFill>
              </a:defRPr>
            </a:lvl1pPr>
          </a:lstStyle>
          <a:p>
            <a:r>
              <a:rPr lang="en-US"/>
              <a:t>Click to edit master title style</a:t>
            </a:r>
            <a:endParaRPr lang="en-CA"/>
          </a:p>
        </p:txBody>
      </p:sp>
      <p:sp>
        <p:nvSpPr>
          <p:cNvPr id="4" name="Footer Placeholder 4">
            <a:extLst>
              <a:ext uri="{FF2B5EF4-FFF2-40B4-BE49-F238E27FC236}">
                <a16:creationId xmlns:a16="http://schemas.microsoft.com/office/drawing/2014/main" id="{46EEB3DF-1100-B24C-1A62-5558A638E200}"/>
              </a:ext>
            </a:extLst>
          </p:cNvPr>
          <p:cNvSpPr>
            <a:spLocks noGrp="1"/>
          </p:cNvSpPr>
          <p:nvPr>
            <p:ph type="ftr" sz="quarter" idx="11"/>
          </p:nvPr>
        </p:nvSpPr>
        <p:spPr>
          <a:xfrm>
            <a:off x="4079875" y="6381750"/>
            <a:ext cx="2981325" cy="287610"/>
          </a:xfrm>
        </p:spPr>
        <p:txBody>
          <a:bodyPr/>
          <a:lstStyle/>
          <a:p>
            <a:endParaRPr lang="en-US"/>
          </a:p>
        </p:txBody>
      </p:sp>
      <p:sp>
        <p:nvSpPr>
          <p:cNvPr id="5" name="Slide Number Placeholder 5">
            <a:extLst>
              <a:ext uri="{FF2B5EF4-FFF2-40B4-BE49-F238E27FC236}">
                <a16:creationId xmlns:a16="http://schemas.microsoft.com/office/drawing/2014/main" id="{0E08D24F-43D3-C9A4-8794-4F09959CB935}"/>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38977918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70">
          <p15:clr>
            <a:srgbClr val="FBAE40"/>
          </p15:clr>
        </p15:guide>
        <p15:guide id="2" pos="232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eft Frame Re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85B4C6-AE3E-3CCA-EBB2-3D1D965FEA3A}"/>
              </a:ext>
            </a:extLst>
          </p:cNvPr>
          <p:cNvSpPr/>
          <p:nvPr userDrawn="1"/>
        </p:nvSpPr>
        <p:spPr>
          <a:xfrm>
            <a:off x="0" y="0"/>
            <a:ext cx="51566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p>
        </p:txBody>
      </p:sp>
      <p:sp>
        <p:nvSpPr>
          <p:cNvPr id="3" name="Content Placeholder 2">
            <a:extLst>
              <a:ext uri="{FF2B5EF4-FFF2-40B4-BE49-F238E27FC236}">
                <a16:creationId xmlns:a16="http://schemas.microsoft.com/office/drawing/2014/main" id="{4EF14722-316C-5D4F-AA61-BB1581941B66}"/>
              </a:ext>
            </a:extLst>
          </p:cNvPr>
          <p:cNvSpPr>
            <a:spLocks noGrp="1"/>
          </p:cNvSpPr>
          <p:nvPr>
            <p:ph idx="1"/>
          </p:nvPr>
        </p:nvSpPr>
        <p:spPr>
          <a:xfrm>
            <a:off x="5483138" y="1196975"/>
            <a:ext cx="6193482" cy="4817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EDBDB819-5BBB-9D82-F228-DFBB669D9B1B}"/>
              </a:ext>
            </a:extLst>
          </p:cNvPr>
          <p:cNvSpPr>
            <a:spLocks noGrp="1"/>
          </p:cNvSpPr>
          <p:nvPr>
            <p:ph type="pic" sz="quarter" idx="13"/>
          </p:nvPr>
        </p:nvSpPr>
        <p:spPr>
          <a:xfrm>
            <a:off x="779463" y="779463"/>
            <a:ext cx="3597275" cy="5307012"/>
          </a:xfrm>
          <a:solidFill>
            <a:schemeClr val="bg1"/>
          </a:solidFill>
        </p:spPr>
        <p:txBody>
          <a:bodyPr anchor="ctr">
            <a:normAutofit/>
          </a:bodyPr>
          <a:lstStyle>
            <a:lvl1pPr marL="0" indent="0" algn="ctr">
              <a:buNone/>
              <a:defRPr sz="1400" cap="none" baseline="0"/>
            </a:lvl1pPr>
          </a:lstStyle>
          <a:p>
            <a:r>
              <a:rPr lang="en-US"/>
              <a:t>Click icon to add picture</a:t>
            </a:r>
            <a:endParaRPr lang="en-CA"/>
          </a:p>
        </p:txBody>
      </p:sp>
      <p:sp>
        <p:nvSpPr>
          <p:cNvPr id="2" name="Title 3">
            <a:extLst>
              <a:ext uri="{FF2B5EF4-FFF2-40B4-BE49-F238E27FC236}">
                <a16:creationId xmlns:a16="http://schemas.microsoft.com/office/drawing/2014/main" id="{F6894B80-4FA1-4D3F-7E67-9BBD7E244853}"/>
              </a:ext>
            </a:extLst>
          </p:cNvPr>
          <p:cNvSpPr>
            <a:spLocks noGrp="1"/>
          </p:cNvSpPr>
          <p:nvPr>
            <p:ph type="title" hasCustomPrompt="1"/>
          </p:nvPr>
        </p:nvSpPr>
        <p:spPr>
          <a:xfrm>
            <a:off x="5483224" y="333375"/>
            <a:ext cx="6208903" cy="647701"/>
          </a:xfrm>
        </p:spPr>
        <p:txBody>
          <a:bodyPr/>
          <a:lstStyle/>
          <a:p>
            <a:r>
              <a:rPr lang="en-US"/>
              <a:t>Click to edit master title style</a:t>
            </a:r>
            <a:endParaRPr lang="en-CA"/>
          </a:p>
        </p:txBody>
      </p:sp>
      <p:sp>
        <p:nvSpPr>
          <p:cNvPr id="13" name="Footer Placeholder 4">
            <a:extLst>
              <a:ext uri="{FF2B5EF4-FFF2-40B4-BE49-F238E27FC236}">
                <a16:creationId xmlns:a16="http://schemas.microsoft.com/office/drawing/2014/main" id="{0A6D2636-CC27-DCAD-BD26-41AC7604F9DC}"/>
              </a:ext>
            </a:extLst>
          </p:cNvPr>
          <p:cNvSpPr>
            <a:spLocks noGrp="1"/>
          </p:cNvSpPr>
          <p:nvPr>
            <p:ph type="ftr" sz="quarter" idx="11"/>
          </p:nvPr>
        </p:nvSpPr>
        <p:spPr>
          <a:xfrm>
            <a:off x="5483224" y="6176010"/>
            <a:ext cx="1649095" cy="448310"/>
          </a:xfrm>
        </p:spPr>
        <p:txBody>
          <a:bodyPr anchor="b"/>
          <a:lstStyle/>
          <a:p>
            <a:endParaRPr lang="en-US"/>
          </a:p>
        </p:txBody>
      </p:sp>
      <p:sp>
        <p:nvSpPr>
          <p:cNvPr id="4" name="Slide Number Placeholder 5">
            <a:extLst>
              <a:ext uri="{FF2B5EF4-FFF2-40B4-BE49-F238E27FC236}">
                <a16:creationId xmlns:a16="http://schemas.microsoft.com/office/drawing/2014/main" id="{5E62AEBD-65A4-88D2-6BFE-7ABB3E311653}"/>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18197388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45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eft Frame Blu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85B4C6-AE3E-3CCA-EBB2-3D1D965FEA3A}"/>
              </a:ext>
            </a:extLst>
          </p:cNvPr>
          <p:cNvSpPr/>
          <p:nvPr userDrawn="1"/>
        </p:nvSpPr>
        <p:spPr>
          <a:xfrm>
            <a:off x="0" y="0"/>
            <a:ext cx="515661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p>
        </p:txBody>
      </p:sp>
      <p:sp>
        <p:nvSpPr>
          <p:cNvPr id="10" name="Picture Placeholder 8">
            <a:extLst>
              <a:ext uri="{FF2B5EF4-FFF2-40B4-BE49-F238E27FC236}">
                <a16:creationId xmlns:a16="http://schemas.microsoft.com/office/drawing/2014/main" id="{EDBDB819-5BBB-9D82-F228-DFBB669D9B1B}"/>
              </a:ext>
            </a:extLst>
          </p:cNvPr>
          <p:cNvSpPr>
            <a:spLocks noGrp="1"/>
          </p:cNvSpPr>
          <p:nvPr>
            <p:ph type="pic" sz="quarter" idx="13"/>
          </p:nvPr>
        </p:nvSpPr>
        <p:spPr>
          <a:xfrm>
            <a:off x="779463" y="779463"/>
            <a:ext cx="3597275" cy="5307012"/>
          </a:xfrm>
          <a:solidFill>
            <a:schemeClr val="bg1"/>
          </a:solidFill>
        </p:spPr>
        <p:txBody>
          <a:bodyPr anchor="ctr">
            <a:normAutofit/>
          </a:bodyPr>
          <a:lstStyle>
            <a:lvl1pPr marL="0" indent="0" algn="ctr">
              <a:buNone/>
              <a:defRPr sz="1400" cap="none" baseline="0"/>
            </a:lvl1pPr>
          </a:lstStyle>
          <a:p>
            <a:r>
              <a:rPr lang="en-US"/>
              <a:t>Click icon to add picture</a:t>
            </a:r>
            <a:endParaRPr lang="en-CA"/>
          </a:p>
        </p:txBody>
      </p:sp>
      <p:sp>
        <p:nvSpPr>
          <p:cNvPr id="17" name="Content Placeholder 2">
            <a:extLst>
              <a:ext uri="{FF2B5EF4-FFF2-40B4-BE49-F238E27FC236}">
                <a16:creationId xmlns:a16="http://schemas.microsoft.com/office/drawing/2014/main" id="{DCAB45B4-DF9B-C6B2-F39F-F500C886692B}"/>
              </a:ext>
            </a:extLst>
          </p:cNvPr>
          <p:cNvSpPr>
            <a:spLocks noGrp="1"/>
          </p:cNvSpPr>
          <p:nvPr>
            <p:ph idx="1"/>
          </p:nvPr>
        </p:nvSpPr>
        <p:spPr>
          <a:xfrm>
            <a:off x="5483138" y="1196975"/>
            <a:ext cx="6193482" cy="4817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3">
            <a:extLst>
              <a:ext uri="{FF2B5EF4-FFF2-40B4-BE49-F238E27FC236}">
                <a16:creationId xmlns:a16="http://schemas.microsoft.com/office/drawing/2014/main" id="{6A3B9495-2458-5AD6-17BB-157EFE4B3199}"/>
              </a:ext>
            </a:extLst>
          </p:cNvPr>
          <p:cNvSpPr>
            <a:spLocks noGrp="1"/>
          </p:cNvSpPr>
          <p:nvPr>
            <p:ph type="title" hasCustomPrompt="1"/>
          </p:nvPr>
        </p:nvSpPr>
        <p:spPr>
          <a:xfrm>
            <a:off x="5483224" y="333375"/>
            <a:ext cx="6208903" cy="647701"/>
          </a:xfrm>
        </p:spPr>
        <p:txBody>
          <a:bodyPr/>
          <a:lstStyle/>
          <a:p>
            <a:r>
              <a:rPr lang="en-US"/>
              <a:t>Click to edit master title style</a:t>
            </a:r>
            <a:endParaRPr lang="en-CA"/>
          </a:p>
        </p:txBody>
      </p:sp>
      <p:sp>
        <p:nvSpPr>
          <p:cNvPr id="19" name="Footer Placeholder 4">
            <a:extLst>
              <a:ext uri="{FF2B5EF4-FFF2-40B4-BE49-F238E27FC236}">
                <a16:creationId xmlns:a16="http://schemas.microsoft.com/office/drawing/2014/main" id="{D1437A8D-3820-458D-9F1B-CA0BFA178CE3}"/>
              </a:ext>
            </a:extLst>
          </p:cNvPr>
          <p:cNvSpPr>
            <a:spLocks noGrp="1"/>
          </p:cNvSpPr>
          <p:nvPr>
            <p:ph type="ftr" sz="quarter" idx="11"/>
          </p:nvPr>
        </p:nvSpPr>
        <p:spPr>
          <a:xfrm>
            <a:off x="5483224" y="6176010"/>
            <a:ext cx="1649095" cy="448310"/>
          </a:xfrm>
        </p:spPr>
        <p:txBody>
          <a:bodyPr anchor="b"/>
          <a:lstStyle/>
          <a:p>
            <a:endParaRPr lang="en-US"/>
          </a:p>
        </p:txBody>
      </p:sp>
      <p:sp>
        <p:nvSpPr>
          <p:cNvPr id="2" name="Slide Number Placeholder 5">
            <a:extLst>
              <a:ext uri="{FF2B5EF4-FFF2-40B4-BE49-F238E27FC236}">
                <a16:creationId xmlns:a16="http://schemas.microsoft.com/office/drawing/2014/main" id="{D53AEB7C-CA6F-ABD9-D0A1-0DAC70F358B6}"/>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18097678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45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eft Frame Purpl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85B4C6-AE3E-3CCA-EBB2-3D1D965FEA3A}"/>
              </a:ext>
            </a:extLst>
          </p:cNvPr>
          <p:cNvSpPr/>
          <p:nvPr userDrawn="1"/>
        </p:nvSpPr>
        <p:spPr>
          <a:xfrm>
            <a:off x="0" y="0"/>
            <a:ext cx="515661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icture Placeholder 8">
            <a:extLst>
              <a:ext uri="{FF2B5EF4-FFF2-40B4-BE49-F238E27FC236}">
                <a16:creationId xmlns:a16="http://schemas.microsoft.com/office/drawing/2014/main" id="{EDBDB819-5BBB-9D82-F228-DFBB669D9B1B}"/>
              </a:ext>
            </a:extLst>
          </p:cNvPr>
          <p:cNvSpPr>
            <a:spLocks noGrp="1"/>
          </p:cNvSpPr>
          <p:nvPr>
            <p:ph type="pic" sz="quarter" idx="13"/>
          </p:nvPr>
        </p:nvSpPr>
        <p:spPr>
          <a:xfrm>
            <a:off x="779463" y="779463"/>
            <a:ext cx="3597275" cy="5307012"/>
          </a:xfrm>
          <a:solidFill>
            <a:schemeClr val="bg1"/>
          </a:solidFill>
        </p:spPr>
        <p:txBody>
          <a:bodyPr anchor="ctr">
            <a:normAutofit/>
          </a:bodyPr>
          <a:lstStyle>
            <a:lvl1pPr marL="0" indent="0" algn="ctr">
              <a:buNone/>
              <a:defRPr sz="1400" cap="none" baseline="0"/>
            </a:lvl1pPr>
          </a:lstStyle>
          <a:p>
            <a:r>
              <a:rPr lang="en-US"/>
              <a:t>Click icon to add picture</a:t>
            </a:r>
            <a:endParaRPr lang="en-CA"/>
          </a:p>
        </p:txBody>
      </p:sp>
      <p:sp>
        <p:nvSpPr>
          <p:cNvPr id="14" name="Content Placeholder 2">
            <a:extLst>
              <a:ext uri="{FF2B5EF4-FFF2-40B4-BE49-F238E27FC236}">
                <a16:creationId xmlns:a16="http://schemas.microsoft.com/office/drawing/2014/main" id="{6CDB4E7A-7C04-49EE-F6F7-DC3C6962A283}"/>
              </a:ext>
            </a:extLst>
          </p:cNvPr>
          <p:cNvSpPr>
            <a:spLocks noGrp="1"/>
          </p:cNvSpPr>
          <p:nvPr>
            <p:ph idx="1"/>
          </p:nvPr>
        </p:nvSpPr>
        <p:spPr>
          <a:xfrm>
            <a:off x="5483138" y="1196975"/>
            <a:ext cx="6193482" cy="4817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3">
            <a:extLst>
              <a:ext uri="{FF2B5EF4-FFF2-40B4-BE49-F238E27FC236}">
                <a16:creationId xmlns:a16="http://schemas.microsoft.com/office/drawing/2014/main" id="{731B2D08-D51A-26E2-08B7-0A0E0FCD58C1}"/>
              </a:ext>
            </a:extLst>
          </p:cNvPr>
          <p:cNvSpPr>
            <a:spLocks noGrp="1"/>
          </p:cNvSpPr>
          <p:nvPr>
            <p:ph type="title" hasCustomPrompt="1"/>
          </p:nvPr>
        </p:nvSpPr>
        <p:spPr>
          <a:xfrm>
            <a:off x="5483224" y="333375"/>
            <a:ext cx="6208903" cy="647701"/>
          </a:xfrm>
        </p:spPr>
        <p:txBody>
          <a:bodyPr/>
          <a:lstStyle/>
          <a:p>
            <a:r>
              <a:rPr lang="en-US"/>
              <a:t>Click to edit master title style</a:t>
            </a:r>
            <a:endParaRPr lang="en-CA"/>
          </a:p>
        </p:txBody>
      </p:sp>
      <p:sp>
        <p:nvSpPr>
          <p:cNvPr id="16" name="Footer Placeholder 4">
            <a:extLst>
              <a:ext uri="{FF2B5EF4-FFF2-40B4-BE49-F238E27FC236}">
                <a16:creationId xmlns:a16="http://schemas.microsoft.com/office/drawing/2014/main" id="{D215C3C5-8512-0069-605F-D570608BCA66}"/>
              </a:ext>
            </a:extLst>
          </p:cNvPr>
          <p:cNvSpPr>
            <a:spLocks noGrp="1"/>
          </p:cNvSpPr>
          <p:nvPr>
            <p:ph type="ftr" sz="quarter" idx="11"/>
          </p:nvPr>
        </p:nvSpPr>
        <p:spPr>
          <a:xfrm>
            <a:off x="5483224" y="6176010"/>
            <a:ext cx="1649095" cy="448310"/>
          </a:xfrm>
        </p:spPr>
        <p:txBody>
          <a:bodyPr anchor="b"/>
          <a:lstStyle/>
          <a:p>
            <a:endParaRPr lang="en-US"/>
          </a:p>
        </p:txBody>
      </p:sp>
      <p:sp>
        <p:nvSpPr>
          <p:cNvPr id="2" name="Slide Number Placeholder 5">
            <a:extLst>
              <a:ext uri="{FF2B5EF4-FFF2-40B4-BE49-F238E27FC236}">
                <a16:creationId xmlns:a16="http://schemas.microsoft.com/office/drawing/2014/main" id="{F69B66D3-7D05-2AB8-61F9-3A5158C8609C}"/>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30720295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45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Photo_Grey">
    <p:bg>
      <p:bgPr>
        <a:solidFill>
          <a:srgbClr val="EFF1F5"/>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50273CAA-AA8E-2322-C677-61BB5E3B7290}"/>
              </a:ext>
            </a:extLst>
          </p:cNvPr>
          <p:cNvSpPr>
            <a:spLocks noChangeAspect="1" noEditPoints="1"/>
          </p:cNvSpPr>
          <p:nvPr userDrawn="1"/>
        </p:nvSpPr>
        <p:spPr bwMode="black">
          <a:xfrm>
            <a:off x="515937" y="460180"/>
            <a:ext cx="1817861" cy="33319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
        <p:nvSpPr>
          <p:cNvPr id="4" name="Title 3">
            <a:extLst>
              <a:ext uri="{FF2B5EF4-FFF2-40B4-BE49-F238E27FC236}">
                <a16:creationId xmlns:a16="http://schemas.microsoft.com/office/drawing/2014/main" id="{2F85B3C7-6442-1485-863A-E4B7FF5300D7}"/>
              </a:ext>
            </a:extLst>
          </p:cNvPr>
          <p:cNvSpPr>
            <a:spLocks noGrp="1"/>
          </p:cNvSpPr>
          <p:nvPr>
            <p:ph type="title" hasCustomPrompt="1"/>
          </p:nvPr>
        </p:nvSpPr>
        <p:spPr>
          <a:xfrm>
            <a:off x="515938" y="1640840"/>
            <a:ext cx="4787900" cy="2148523"/>
          </a:xfrm>
        </p:spPr>
        <p:txBody>
          <a:bodyPr anchor="b"/>
          <a:lstStyle>
            <a:lvl1pPr marL="0" marR="0" indent="0" algn="l" defTabSz="914400" rtl="0" eaLnBrk="1" fontAlgn="auto" latinLnBrk="0" hangingPunct="1">
              <a:lnSpc>
                <a:spcPct val="80000"/>
              </a:lnSpc>
              <a:spcBef>
                <a:spcPct val="0"/>
              </a:spcBef>
              <a:spcAft>
                <a:spcPts val="0"/>
              </a:spcAft>
              <a:buClrTx/>
              <a:buSzTx/>
              <a:buFontTx/>
              <a:buNone/>
              <a:tabLst/>
              <a:defRPr lang="en-US" sz="4800" kern="1200" spc="0" baseline="0" dirty="0">
                <a:solidFill>
                  <a:schemeClr val="accent1"/>
                </a:solidFill>
                <a:latin typeface="Aptos" panose="020B0004020202020204" pitchFamily="34" charset="0"/>
                <a:ea typeface="Alfabet" pitchFamily="2" charset="0"/>
                <a:cs typeface="Microsoft Sans Serif" panose="020B0604020202020204" pitchFamily="34" charset="0"/>
              </a:defRPr>
            </a:lvl1pPr>
          </a:lstStyle>
          <a:p>
            <a:r>
              <a:rPr lang="en-US"/>
              <a:t>Presentation </a:t>
            </a:r>
            <a:br>
              <a:rPr lang="en-US"/>
            </a:br>
            <a:r>
              <a:rPr lang="en-US"/>
              <a:t>title goes here</a:t>
            </a:r>
            <a:br>
              <a:rPr lang="en-US"/>
            </a:br>
            <a:r>
              <a:rPr lang="en-US"/>
              <a:t>four lines</a:t>
            </a:r>
            <a:br>
              <a:rPr lang="en-US"/>
            </a:br>
            <a:r>
              <a:rPr lang="en-US"/>
              <a:t>maximum</a:t>
            </a:r>
          </a:p>
        </p:txBody>
      </p:sp>
      <p:sp>
        <p:nvSpPr>
          <p:cNvPr id="14" name="Text Placeholder 7">
            <a:extLst>
              <a:ext uri="{FF2B5EF4-FFF2-40B4-BE49-F238E27FC236}">
                <a16:creationId xmlns:a16="http://schemas.microsoft.com/office/drawing/2014/main" id="{E20EDF44-7C69-E22E-2904-F047187746FC}"/>
              </a:ext>
            </a:extLst>
          </p:cNvPr>
          <p:cNvSpPr>
            <a:spLocks noGrp="1"/>
          </p:cNvSpPr>
          <p:nvPr>
            <p:ph type="body" sz="quarter" idx="10" hasCustomPrompt="1"/>
          </p:nvPr>
        </p:nvSpPr>
        <p:spPr bwMode="gray">
          <a:xfrm>
            <a:off x="515937" y="4080516"/>
            <a:ext cx="4787901" cy="450485"/>
          </a:xfrm>
          <a:prstGeom prst="rect">
            <a:avLst/>
          </a:prstGeom>
        </p:spPr>
        <p:txBody>
          <a:bodyPr vert="horz" lIns="0" tIns="0" rIns="0" bIns="0" rtlCol="0">
            <a:noAutofit/>
          </a:bodyPr>
          <a:lstStyle>
            <a:lvl1pPr marL="457200" indent="-457200" algn="l" defTabSz="914400" rtl="0" eaLnBrk="1" latinLnBrk="0" hangingPunct="1">
              <a:lnSpc>
                <a:spcPct val="96000"/>
              </a:lnSpc>
              <a:spcBef>
                <a:spcPts val="0"/>
              </a:spcBef>
              <a:spcAft>
                <a:spcPts val="600"/>
              </a:spcAft>
              <a:buClrTx/>
              <a:buFontTx/>
              <a:buNone/>
              <a:defRPr lang="en-US" sz="2800" kern="1200" spc="-50" baseline="0" dirty="0">
                <a:solidFill>
                  <a:schemeClr val="tx1"/>
                </a:solidFill>
                <a:latin typeface="+mj-lt"/>
                <a:ea typeface="Alfabet" pitchFamily="2" charset="0"/>
                <a:cs typeface="Microsoft Sans Serif" panose="020B0604020202020204" pitchFamily="34" charset="0"/>
              </a:defRPr>
            </a:lvl1pPr>
          </a:lstStyle>
          <a:p>
            <a:pPr marL="457200" lvl="0" indent="-457200">
              <a:lnSpc>
                <a:spcPct val="96000"/>
              </a:lnSpc>
              <a:spcBef>
                <a:spcPts val="0"/>
              </a:spcBef>
              <a:spcAft>
                <a:spcPts val="600"/>
              </a:spcAft>
              <a:buFontTx/>
              <a:buNone/>
            </a:pPr>
            <a:r>
              <a:rPr lang="en-US"/>
              <a:t>Speaker name</a:t>
            </a:r>
          </a:p>
        </p:txBody>
      </p:sp>
      <p:sp>
        <p:nvSpPr>
          <p:cNvPr id="5" name="Picture Placeholder 4">
            <a:extLst>
              <a:ext uri="{FF2B5EF4-FFF2-40B4-BE49-F238E27FC236}">
                <a16:creationId xmlns:a16="http://schemas.microsoft.com/office/drawing/2014/main" id="{EC64425E-E669-2320-C453-2FA7B3C91BA2}"/>
              </a:ext>
            </a:extLst>
          </p:cNvPr>
          <p:cNvSpPr>
            <a:spLocks noGrp="1" noChangeAspect="1"/>
          </p:cNvSpPr>
          <p:nvPr>
            <p:ph type="pic" sz="quarter" idx="12" hasCustomPrompt="1"/>
          </p:nvPr>
        </p:nvSpPr>
        <p:spPr>
          <a:xfrm>
            <a:off x="6448428" y="0"/>
            <a:ext cx="5743572" cy="6858000"/>
          </a:xfrm>
          <a:custGeom>
            <a:avLst/>
            <a:gdLst>
              <a:gd name="connsiteX0" fmla="*/ 1678722 w 5743572"/>
              <a:gd name="connsiteY0" fmla="*/ 0 h 6858000"/>
              <a:gd name="connsiteX1" fmla="*/ 5743572 w 5743572"/>
              <a:gd name="connsiteY1" fmla="*/ 0 h 6858000"/>
              <a:gd name="connsiteX2" fmla="*/ 5743572 w 5743572"/>
              <a:gd name="connsiteY2" fmla="*/ 6858000 h 6858000"/>
              <a:gd name="connsiteX3" fmla="*/ 1672152 w 5743572"/>
              <a:gd name="connsiteY3" fmla="*/ 6858000 h 6858000"/>
              <a:gd name="connsiteX4" fmla="*/ 1582239 w 5743572"/>
              <a:gd name="connsiteY4" fmla="*/ 6787328 h 6858000"/>
              <a:gd name="connsiteX5" fmla="*/ 0 w 5743572"/>
              <a:gd name="connsiteY5" fmla="*/ 3431582 h 6858000"/>
              <a:gd name="connsiteX6" fmla="*/ 1582239 w 5743572"/>
              <a:gd name="connsiteY6" fmla="*/ 758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3572" h="6858000">
                <a:moveTo>
                  <a:pt x="1678722" y="0"/>
                </a:moveTo>
                <a:lnTo>
                  <a:pt x="5743572" y="0"/>
                </a:lnTo>
                <a:lnTo>
                  <a:pt x="5743572" y="6858000"/>
                </a:lnTo>
                <a:lnTo>
                  <a:pt x="1672152" y="6858000"/>
                </a:lnTo>
                <a:lnTo>
                  <a:pt x="1582239" y="6787328"/>
                </a:lnTo>
                <a:cubicBezTo>
                  <a:pt x="615926" y="5989694"/>
                  <a:pt x="0" y="4782581"/>
                  <a:pt x="0" y="3431582"/>
                </a:cubicBezTo>
                <a:cubicBezTo>
                  <a:pt x="0" y="2080583"/>
                  <a:pt x="615926" y="873471"/>
                  <a:pt x="1582239" y="75837"/>
                </a:cubicBezTo>
                <a:close/>
              </a:path>
            </a:pathLst>
          </a:custGeom>
          <a:noFill/>
        </p:spPr>
        <p:txBody>
          <a:bodyPr wrap="square" lIns="360000" rIns="0" bIns="1440000" anchor="ctr">
            <a:noAutofit/>
          </a:bodyPr>
          <a:lstStyle>
            <a:lvl1pPr marL="0" indent="0">
              <a:buNone/>
              <a:defRPr sz="3000">
                <a:solidFill>
                  <a:schemeClr val="accent1"/>
                </a:solidFill>
              </a:defRPr>
            </a:lvl1pPr>
          </a:lstStyle>
          <a:p>
            <a:r>
              <a:rPr lang="en-US"/>
              <a:t>Click the icon to insert photo</a:t>
            </a:r>
          </a:p>
        </p:txBody>
      </p:sp>
      <p:grpSp>
        <p:nvGrpSpPr>
          <p:cNvPr id="34" name="Group 33">
            <a:extLst>
              <a:ext uri="{FF2B5EF4-FFF2-40B4-BE49-F238E27FC236}">
                <a16:creationId xmlns:a16="http://schemas.microsoft.com/office/drawing/2014/main" id="{50C9A8B5-AC6A-236D-E22D-40DCC855A024}"/>
              </a:ext>
            </a:extLst>
          </p:cNvPr>
          <p:cNvGrpSpPr/>
          <p:nvPr userDrawn="1"/>
        </p:nvGrpSpPr>
        <p:grpSpPr>
          <a:xfrm>
            <a:off x="12290489" y="-1"/>
            <a:ext cx="2910882" cy="6858001"/>
            <a:chOff x="12290489" y="-1"/>
            <a:chExt cx="2910882" cy="6858001"/>
          </a:xfrm>
        </p:grpSpPr>
        <p:sp>
          <p:nvSpPr>
            <p:cNvPr id="35" name="Rectangle 34">
              <a:extLst>
                <a:ext uri="{FF2B5EF4-FFF2-40B4-BE49-F238E27FC236}">
                  <a16:creationId xmlns:a16="http://schemas.microsoft.com/office/drawing/2014/main" id="{A689B527-45CC-F42E-A4FC-3FB418AAF1A6}"/>
                </a:ext>
              </a:extLst>
            </p:cNvPr>
            <p:cNvSpPr/>
            <p:nvPr userDrawn="1"/>
          </p:nvSpPr>
          <p:spPr>
            <a:xfrm>
              <a:off x="12290489" y="-1"/>
              <a:ext cx="2735151" cy="6858001"/>
            </a:xfrm>
            <a:prstGeom prst="rect">
              <a:avLst/>
            </a:prstGeom>
            <a:solidFill>
              <a:srgbClr val="EFF1F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36" name="TextBox 35">
              <a:extLst>
                <a:ext uri="{FF2B5EF4-FFF2-40B4-BE49-F238E27FC236}">
                  <a16:creationId xmlns:a16="http://schemas.microsoft.com/office/drawing/2014/main" id="{2C0B4581-A334-CE2A-A37A-D81D26558B7E}"/>
                </a:ext>
              </a:extLst>
            </p:cNvPr>
            <p:cNvSpPr txBox="1"/>
            <p:nvPr userDrawn="1"/>
          </p:nvSpPr>
          <p:spPr>
            <a:xfrm>
              <a:off x="12449814" y="173148"/>
              <a:ext cx="1534074" cy="169277"/>
            </a:xfrm>
            <a:prstGeom prst="rect">
              <a:avLst/>
            </a:prstGeom>
          </p:spPr>
          <p:txBody>
            <a:bodyPr vert="horz" wrap="none" lIns="0" tIns="0" rIns="0" bIns="0" rtlCol="0" anchor="t">
              <a:spAutoFit/>
            </a:bodyPr>
            <a:lstStyle>
              <a:defPPr>
                <a:defRPr lang="en-US"/>
              </a:defPPr>
              <a:lvl1pPr>
                <a:defRPr sz="1100">
                  <a:solidFill>
                    <a:schemeClr val="accent2"/>
                  </a:solidFill>
                  <a:latin typeface="Arial" charset="0"/>
                  <a:ea typeface="Arial" charset="0"/>
                  <a:cs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HOW TO ADD AN IMAGE</a:t>
              </a:r>
            </a:p>
          </p:txBody>
        </p:sp>
        <p:cxnSp>
          <p:nvCxnSpPr>
            <p:cNvPr id="37" name="Straight Connector 36">
              <a:extLst>
                <a:ext uri="{FF2B5EF4-FFF2-40B4-BE49-F238E27FC236}">
                  <a16:creationId xmlns:a16="http://schemas.microsoft.com/office/drawing/2014/main" id="{9DAA443D-0858-E570-225C-F1EC39B6A835}"/>
                </a:ext>
              </a:extLst>
            </p:cNvPr>
            <p:cNvCxnSpPr>
              <a:cxnSpLocks/>
            </p:cNvCxnSpPr>
            <p:nvPr userDrawn="1"/>
          </p:nvCxnSpPr>
          <p:spPr>
            <a:xfrm>
              <a:off x="12449814" y="423012"/>
              <a:ext cx="270000" cy="0"/>
            </a:xfrm>
            <a:prstGeom prst="line">
              <a:avLst/>
            </a:prstGeom>
            <a:noFill/>
            <a:ln w="19050" cap="flat" cmpd="sng" algn="ctr">
              <a:solidFill>
                <a:srgbClr val="2A2AEA"/>
              </a:solidFill>
              <a:prstDash val="solid"/>
            </a:ln>
            <a:effectLst/>
          </p:spPr>
        </p:cxnSp>
        <p:sp>
          <p:nvSpPr>
            <p:cNvPr id="38" name="TextBox 37">
              <a:extLst>
                <a:ext uri="{FF2B5EF4-FFF2-40B4-BE49-F238E27FC236}">
                  <a16:creationId xmlns:a16="http://schemas.microsoft.com/office/drawing/2014/main" id="{3F65B3CF-85C7-771A-4E60-F394A9CD64C1}"/>
                </a:ext>
              </a:extLst>
            </p:cNvPr>
            <p:cNvSpPr txBox="1"/>
            <p:nvPr userDrawn="1"/>
          </p:nvSpPr>
          <p:spPr>
            <a:xfrm>
              <a:off x="12614407" y="1281322"/>
              <a:ext cx="2297338" cy="606192"/>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1: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from file browser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Drag the image onto the slide.</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7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Note: If there are multiple image placeholders on the slide, select the intended placeholder before dragging in the image to let PowerPoint know where you want it.</a:t>
              </a:r>
              <a:endParaRPr kumimoji="0" lang="en-US" sz="100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endParaRPr>
            </a:p>
          </p:txBody>
        </p:sp>
        <p:sp>
          <p:nvSpPr>
            <p:cNvPr id="39" name="TextBox 38">
              <a:extLst>
                <a:ext uri="{FF2B5EF4-FFF2-40B4-BE49-F238E27FC236}">
                  <a16:creationId xmlns:a16="http://schemas.microsoft.com/office/drawing/2014/main" id="{85B610A6-7F63-B61A-ABC2-CA3904046CDB}"/>
                </a:ext>
              </a:extLst>
            </p:cNvPr>
            <p:cNvSpPr txBox="1">
              <a:spLocks noChangeAspect="1"/>
            </p:cNvSpPr>
            <p:nvPr/>
          </p:nvSpPr>
          <p:spPr>
            <a:xfrm>
              <a:off x="12449814" y="566082"/>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1</a:t>
              </a:r>
            </a:p>
          </p:txBody>
        </p:sp>
        <p:sp>
          <p:nvSpPr>
            <p:cNvPr id="40" name="TextBox 39">
              <a:extLst>
                <a:ext uri="{FF2B5EF4-FFF2-40B4-BE49-F238E27FC236}">
                  <a16:creationId xmlns:a16="http://schemas.microsoft.com/office/drawing/2014/main" id="{6CB9AD4D-3F5C-93E8-CBE1-AC58FC6BE644}"/>
                </a:ext>
              </a:extLst>
            </p:cNvPr>
            <p:cNvSpPr txBox="1">
              <a:spLocks noChangeAspect="1"/>
            </p:cNvSpPr>
            <p:nvPr/>
          </p:nvSpPr>
          <p:spPr>
            <a:xfrm>
              <a:off x="12449814" y="1018081"/>
              <a:ext cx="114706" cy="114706"/>
            </a:xfrm>
            <a:prstGeom prst="ellipse">
              <a:avLst/>
            </a:prstGeom>
            <a:solidFill>
              <a:srgbClr val="2A2AEA"/>
            </a:solidFill>
          </p:spPr>
          <p:txBody>
            <a:bodyPr vert="horz"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00" b="0" i="0" u="none" strike="noStrike" kern="0" cap="none" spc="0" normalizeH="0" baseline="0" noProof="0">
                  <a:ln>
                    <a:noFill/>
                  </a:ln>
                  <a:solidFill>
                    <a:srgbClr val="FFFFFF"/>
                  </a:solidFill>
                  <a:effectLst/>
                  <a:uLnTx/>
                  <a:uFillTx/>
                  <a:ea typeface="Arial" charset="0"/>
                  <a:cs typeface="Aparajita" panose="02020603050405020304" pitchFamily="18" charset="0"/>
                </a:rPr>
                <a:t>2</a:t>
              </a:r>
            </a:p>
          </p:txBody>
        </p:sp>
        <p:sp>
          <p:nvSpPr>
            <p:cNvPr id="41" name="TextBox 40">
              <a:extLst>
                <a:ext uri="{FF2B5EF4-FFF2-40B4-BE49-F238E27FC236}">
                  <a16:creationId xmlns:a16="http://schemas.microsoft.com/office/drawing/2014/main" id="{A5053C27-4766-0802-6F1F-7ACD4B654E87}"/>
                </a:ext>
              </a:extLst>
            </p:cNvPr>
            <p:cNvSpPr txBox="1"/>
            <p:nvPr userDrawn="1"/>
          </p:nvSpPr>
          <p:spPr>
            <a:xfrm>
              <a:off x="12614406" y="545515"/>
              <a:ext cx="2586965" cy="612988"/>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Source images from the </a:t>
              </a:r>
              <a:r>
                <a:rPr kumimoji="0" lang="en-US" sz="1050" b="0" i="0" u="none" strike="noStrike" kern="0" cap="none" spc="0" normalizeH="0" baseline="0" noProof="0">
                  <a:ln>
                    <a:noFill/>
                  </a:ln>
                  <a:solidFill>
                    <a:srgbClr val="2A2AEA"/>
                  </a:solidFill>
                  <a:effectLst/>
                  <a:uLnTx/>
                  <a:uFillTx/>
                  <a:latin typeface="Aptos" panose="020B0004020202020204" pitchFamily="34" charset="0"/>
                  <a:cs typeface="Aparajita" panose="02020603050405020304" pitchFamily="18" charset="0"/>
                </a:rPr>
                <a:t>Qualcomm Brand Portal</a:t>
              </a:r>
            </a:p>
            <a:p>
              <a:pPr marL="0" marR="0" lvl="0" indent="0" defTabSz="914400" eaLnBrk="1" fontAlgn="auto" latinLnBrk="0" hangingPunct="1">
                <a:lnSpc>
                  <a:spcPct val="100000"/>
                </a:lnSpc>
                <a:spcBef>
                  <a:spcPts val="70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Add the image to the placeholder.</a:t>
              </a:r>
            </a:p>
          </p:txBody>
        </p:sp>
        <p:sp>
          <p:nvSpPr>
            <p:cNvPr id="42" name="TextBox 41">
              <a:extLst>
                <a:ext uri="{FF2B5EF4-FFF2-40B4-BE49-F238E27FC236}">
                  <a16:creationId xmlns:a16="http://schemas.microsoft.com/office/drawing/2014/main" id="{8FAC4EA3-F60C-12FC-57EE-22F108C68352}"/>
                </a:ext>
              </a:extLst>
            </p:cNvPr>
            <p:cNvSpPr txBox="1"/>
            <p:nvPr userDrawn="1"/>
          </p:nvSpPr>
          <p:spPr>
            <a:xfrm>
              <a:off x="12614407" y="1990969"/>
              <a:ext cx="1981357" cy="605550"/>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2: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Paste from clipboard</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Select the image placeholder.</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Right-click or use keyboard shortcuts to paste the image.</a:t>
              </a:r>
            </a:p>
          </p:txBody>
        </p:sp>
        <p:sp>
          <p:nvSpPr>
            <p:cNvPr id="43" name="TextBox 42">
              <a:extLst>
                <a:ext uri="{FF2B5EF4-FFF2-40B4-BE49-F238E27FC236}">
                  <a16:creationId xmlns:a16="http://schemas.microsoft.com/office/drawing/2014/main" id="{F97AEC4B-1EE2-22E2-369A-DE8C15A1F510}"/>
                </a:ext>
              </a:extLst>
            </p:cNvPr>
            <p:cNvSpPr txBox="1"/>
            <p:nvPr userDrawn="1"/>
          </p:nvSpPr>
          <p:spPr>
            <a:xfrm>
              <a:off x="12614407" y="2699974"/>
              <a:ext cx="2297338" cy="421654"/>
            </a:xfrm>
            <a:prstGeom prst="rect">
              <a:avLst/>
            </a:prstGeom>
          </p:spPr>
          <p:txBody>
            <a:bodyPr vert="horz" wrap="square" lIns="0" tIns="0" rIns="0" bIns="0" rtlCol="0" anchor="t">
              <a:spAutoFit/>
            </a:bodyPr>
            <a:lstStyle>
              <a:defPPr>
                <a:defRPr lang="en-US"/>
              </a:defPPr>
              <a:lvl1pPr lvl="0">
                <a:spcBef>
                  <a:spcPts val="900"/>
                </a:spcBef>
                <a:spcAft>
                  <a:spcPts val="300"/>
                </a:spcAft>
                <a:defRPr sz="800" b="1" cap="all" spc="20" baseline="0">
                  <a:solidFill>
                    <a:schemeClr val="bg1"/>
                  </a:solidFill>
                  <a:latin typeface="Arial" charset="0"/>
                  <a:ea typeface="Arial" charset="0"/>
                  <a:cs typeface="Arial" charset="0"/>
                </a:defRPr>
              </a:lvl1pPr>
              <a:lvl2pPr marL="0" lvl="1" indent="0">
                <a:lnSpc>
                  <a:spcPct val="90000"/>
                </a:lnSpc>
                <a:spcAft>
                  <a:spcPts val="300"/>
                </a:spcAft>
                <a:tabLst/>
                <a:defRPr sz="12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0" marR="0" lvl="0" indent="0" defTabSz="914400" eaLnBrk="1" fontAlgn="auto" latinLnBrk="0" hangingPunct="1">
                <a:lnSpc>
                  <a:spcPct val="100000"/>
                </a:lnSpc>
                <a:spcBef>
                  <a:spcPts val="900"/>
                </a:spcBef>
                <a:spcAft>
                  <a:spcPts val="300"/>
                </a:spcAft>
                <a:buClrTx/>
                <a:buSzTx/>
                <a:buFont typeface="Arial" panose="020B0604020202020204" pitchFamily="34" charset="0"/>
                <a:buNone/>
                <a:tabLst/>
                <a:defRPr/>
              </a:pPr>
              <a:r>
                <a:rPr kumimoji="0" lang="en-US" sz="600" b="1"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Method 3: </a:t>
              </a:r>
              <a:r>
                <a:rPr kumimoji="0" lang="en-US" sz="600" b="0" i="0" u="none" strike="noStrike" kern="0" cap="all" spc="20" normalizeH="0" baseline="0" noProof="0">
                  <a:ln>
                    <a:noFill/>
                  </a:ln>
                  <a:solidFill>
                    <a:srgbClr val="000000"/>
                  </a:solidFill>
                  <a:effectLst/>
                  <a:uLnTx/>
                  <a:uFillTx/>
                  <a:latin typeface="Aptos" panose="020B0004020202020204" pitchFamily="34" charset="0"/>
                  <a:cs typeface="Aparajita" panose="02020603050405020304" pitchFamily="18" charset="0"/>
                </a:rPr>
                <a:t>Placeholder icon</a:t>
              </a:r>
            </a:p>
            <a:p>
              <a:pPr marL="0" marR="0" lvl="1" indent="0" defTabSz="914400" eaLnBrk="1" fontAlgn="auto" latinLnBrk="0" hangingPunct="1">
                <a:lnSpc>
                  <a:spcPct val="90000"/>
                </a:lnSpc>
                <a:spcBef>
                  <a:spcPts val="0"/>
                </a:spcBef>
                <a:spcAft>
                  <a:spcPts val="300"/>
                </a:spcAft>
                <a:buClrTx/>
                <a:buSzTx/>
                <a:buFontTx/>
                <a:buNone/>
                <a:tabLst/>
                <a:defRPr/>
              </a:pPr>
              <a:r>
                <a:rPr kumimoji="0" lang="en-US" sz="1050" b="0" i="0" u="none" strike="noStrike" kern="0" cap="none" spc="0" normalizeH="0" baseline="0" noProof="0">
                  <a:ln>
                    <a:noFill/>
                  </a:ln>
                  <a:solidFill>
                    <a:srgbClr val="000000"/>
                  </a:solidFill>
                  <a:effectLst/>
                  <a:uLnTx/>
                  <a:uFillTx/>
                  <a:latin typeface="Aptos" panose="020B0004020202020204" pitchFamily="34" charset="0"/>
                  <a:cs typeface="Aparajita" panose="02020603050405020304" pitchFamily="18" charset="0"/>
                </a:rPr>
                <a:t>Click the image icon inside the placeholder to browse for an image.</a:t>
              </a:r>
            </a:p>
          </p:txBody>
        </p:sp>
        <p:grpSp>
          <p:nvGrpSpPr>
            <p:cNvPr id="44" name="Group 43">
              <a:extLst>
                <a:ext uri="{FF2B5EF4-FFF2-40B4-BE49-F238E27FC236}">
                  <a16:creationId xmlns:a16="http://schemas.microsoft.com/office/drawing/2014/main" id="{F544BE75-F81C-15B6-4B00-2C772DDE3E51}"/>
                </a:ext>
              </a:extLst>
            </p:cNvPr>
            <p:cNvGrpSpPr/>
            <p:nvPr userDrawn="1"/>
          </p:nvGrpSpPr>
          <p:grpSpPr>
            <a:xfrm>
              <a:off x="12429548" y="3236396"/>
              <a:ext cx="2735151" cy="1280928"/>
              <a:chOff x="9286315" y="6976989"/>
              <a:chExt cx="2735151" cy="1280928"/>
            </a:xfrm>
          </p:grpSpPr>
          <p:sp>
            <p:nvSpPr>
              <p:cNvPr id="55" name="Rectangle 54">
                <a:extLst>
                  <a:ext uri="{FF2B5EF4-FFF2-40B4-BE49-F238E27FC236}">
                    <a16:creationId xmlns:a16="http://schemas.microsoft.com/office/drawing/2014/main" id="{036C04F5-54D3-B9A1-4924-0898772AAA11}"/>
                  </a:ext>
                </a:extLst>
              </p:cNvPr>
              <p:cNvSpPr/>
              <p:nvPr userDrawn="1"/>
            </p:nvSpPr>
            <p:spPr>
              <a:xfrm>
                <a:off x="9286315" y="6976989"/>
                <a:ext cx="2735151" cy="128092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56" name="TextBox 55">
                <a:extLst>
                  <a:ext uri="{FF2B5EF4-FFF2-40B4-BE49-F238E27FC236}">
                    <a16:creationId xmlns:a16="http://schemas.microsoft.com/office/drawing/2014/main" id="{04DB67C2-4DDB-0504-25AB-DB3932495B25}"/>
                  </a:ext>
                </a:extLst>
              </p:cNvPr>
              <p:cNvSpPr txBox="1"/>
              <p:nvPr userDrawn="1"/>
            </p:nvSpPr>
            <p:spPr>
              <a:xfrm>
                <a:off x="9970738" y="7105788"/>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Cropping Images</a:t>
                </a:r>
              </a:p>
            </p:txBody>
          </p:sp>
          <p:pic>
            <p:nvPicPr>
              <p:cNvPr id="57" name="Graphic 56">
                <a:extLst>
                  <a:ext uri="{FF2B5EF4-FFF2-40B4-BE49-F238E27FC236}">
                    <a16:creationId xmlns:a16="http://schemas.microsoft.com/office/drawing/2014/main" id="{D3439BA1-708B-E65A-9BFA-450CBF4E22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46538" y="7116071"/>
                <a:ext cx="155227" cy="155227"/>
              </a:xfrm>
              <a:prstGeom prst="rect">
                <a:avLst/>
              </a:prstGeom>
            </p:spPr>
          </p:pic>
          <p:sp>
            <p:nvSpPr>
              <p:cNvPr id="58" name="TextBox 57">
                <a:extLst>
                  <a:ext uri="{FF2B5EF4-FFF2-40B4-BE49-F238E27FC236}">
                    <a16:creationId xmlns:a16="http://schemas.microsoft.com/office/drawing/2014/main" id="{8C5EBB20-7C79-F0EA-CFE4-D04F4E7890DD}"/>
                  </a:ext>
                </a:extLst>
              </p:cNvPr>
              <p:cNvSpPr txBox="1"/>
              <p:nvPr userDrawn="1"/>
            </p:nvSpPr>
            <p:spPr>
              <a:xfrm>
                <a:off x="9446538" y="7369972"/>
                <a:ext cx="2384904" cy="738664"/>
              </a:xfrm>
              <a:prstGeom prst="rect">
                <a:avLst/>
              </a:prstGeom>
            </p:spPr>
            <p:txBody>
              <a:bodyPr vert="horz" wrap="square" lIns="0" tIns="0" rIns="0" bIns="0" rtlCol="0" anchor="t">
                <a:spAutoFit/>
              </a:bodyPr>
              <a:lstStyle>
                <a:defPPr>
                  <a:defRPr lang="en-US"/>
                </a:defPPr>
                <a:lvl1pPr lvl="0">
                  <a:spcBef>
                    <a:spcPts val="1000"/>
                  </a:spcBef>
                  <a:spcAft>
                    <a:spcPts val="300"/>
                  </a:spcAft>
                  <a:defRPr sz="1050" b="0" cap="none" spc="0" baseline="0">
                    <a:solidFill>
                      <a:schemeClr val="bg1"/>
                    </a:solidFill>
                    <a:latin typeface="Arial" charset="0"/>
                    <a:ea typeface="Arial" charset="0"/>
                    <a:cs typeface="Arial" charset="0"/>
                  </a:defRPr>
                </a:lvl1pPr>
                <a:lvl2pPr marL="134938" lvl="1" indent="-131763">
                  <a:lnSpc>
                    <a:spcPct val="90000"/>
                  </a:lnSpc>
                  <a:spcAft>
                    <a:spcPts val="300"/>
                  </a:spcAft>
                  <a:buFont typeface="Wingdings" pitchFamily="2" charset="2"/>
                  <a:buChar char="§"/>
                  <a:tabLst/>
                  <a:defRPr sz="900">
                    <a:solidFill>
                      <a:schemeClr val="bg1"/>
                    </a:solidFill>
                    <a:latin typeface="Arial" charset="0"/>
                    <a:ea typeface="Arial" charset="0"/>
                    <a:cs typeface="Arial" charset="0"/>
                  </a:defRPr>
                </a:lvl2pPr>
                <a:lvl3pPr marL="11113" lvl="2" indent="0">
                  <a:spcBef>
                    <a:spcPts val="300"/>
                  </a:spcBef>
                  <a:buFont typeface="Wingdings" pitchFamily="2" charset="2"/>
                  <a:buNone/>
                  <a:tabLst/>
                  <a:defRPr sz="800">
                    <a:solidFill>
                      <a:schemeClr val="bg1">
                        <a:lumMod val="85000"/>
                      </a:schemeClr>
                    </a:solidFill>
                  </a:defRPr>
                </a:lvl3p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Right-click on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Choose “Crop” from the menu. (           )</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Adjust the size and position of the image.</a:t>
                </a:r>
              </a:p>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latin typeface="Aptos" panose="020B0004020202020204" pitchFamily="34" charset="0"/>
                    <a:cs typeface="Aparajita" panose="02020603050405020304" pitchFamily="18" charset="0"/>
                  </a:rPr>
                  <a:t>Press Esc or click outside the image area to exit the cropping mode.</a:t>
                </a:r>
              </a:p>
            </p:txBody>
          </p:sp>
          <p:pic>
            <p:nvPicPr>
              <p:cNvPr id="59" name="Picture 58">
                <a:extLst>
                  <a:ext uri="{FF2B5EF4-FFF2-40B4-BE49-F238E27FC236}">
                    <a16:creationId xmlns:a16="http://schemas.microsoft.com/office/drawing/2014/main" id="{4039EEA6-30DF-DC7A-CC44-51F9DD32AB12}"/>
                  </a:ext>
                </a:extLst>
              </p:cNvPr>
              <p:cNvPicPr>
                <a:picLocks noChangeAspect="1"/>
              </p:cNvPicPr>
              <p:nvPr userDrawn="1"/>
            </p:nvPicPr>
            <p:blipFill rotWithShape="1">
              <a:blip r:embed="rId4"/>
              <a:srcRect l="33684" t="12097" r="43371" b="20368"/>
              <a:stretch/>
            </p:blipFill>
            <p:spPr>
              <a:xfrm>
                <a:off x="11243541" y="7454405"/>
                <a:ext cx="136897" cy="213643"/>
              </a:xfrm>
              <a:prstGeom prst="rect">
                <a:avLst/>
              </a:prstGeom>
              <a:ln w="19050">
                <a:noFill/>
              </a:ln>
            </p:spPr>
          </p:pic>
          <p:sp>
            <p:nvSpPr>
              <p:cNvPr id="60" name="TextBox 59">
                <a:extLst>
                  <a:ext uri="{FF2B5EF4-FFF2-40B4-BE49-F238E27FC236}">
                    <a16:creationId xmlns:a16="http://schemas.microsoft.com/office/drawing/2014/main" id="{CF91F6DB-F340-B2C9-3BFE-18C0DE9C6847}"/>
                  </a:ext>
                </a:extLst>
              </p:cNvPr>
              <p:cNvSpPr txBox="1"/>
              <p:nvPr userDrawn="1"/>
            </p:nvSpPr>
            <p:spPr>
              <a:xfrm>
                <a:off x="9667287" y="7119168"/>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nvGrpSpPr>
            <p:cNvPr id="45" name="Group 44">
              <a:extLst>
                <a:ext uri="{FF2B5EF4-FFF2-40B4-BE49-F238E27FC236}">
                  <a16:creationId xmlns:a16="http://schemas.microsoft.com/office/drawing/2014/main" id="{1EA375F6-A1F6-91F3-1CBE-428E305D2342}"/>
                </a:ext>
              </a:extLst>
            </p:cNvPr>
            <p:cNvGrpSpPr/>
            <p:nvPr userDrawn="1"/>
          </p:nvGrpSpPr>
          <p:grpSpPr>
            <a:xfrm>
              <a:off x="12429548" y="4543123"/>
              <a:ext cx="2735151" cy="2200108"/>
              <a:chOff x="9538241" y="5155416"/>
              <a:chExt cx="2735151" cy="2200108"/>
            </a:xfrm>
          </p:grpSpPr>
          <p:sp>
            <p:nvSpPr>
              <p:cNvPr id="46" name="Rectangle 45">
                <a:extLst>
                  <a:ext uri="{FF2B5EF4-FFF2-40B4-BE49-F238E27FC236}">
                    <a16:creationId xmlns:a16="http://schemas.microsoft.com/office/drawing/2014/main" id="{9C3C56B2-E42D-922A-DA19-E79B9F11884D}"/>
                  </a:ext>
                </a:extLst>
              </p:cNvPr>
              <p:cNvSpPr/>
              <p:nvPr userDrawn="1"/>
            </p:nvSpPr>
            <p:spPr>
              <a:xfrm>
                <a:off x="9538241" y="5155416"/>
                <a:ext cx="2735151" cy="2200108"/>
              </a:xfrm>
              <a:prstGeom prst="rect">
                <a:avLst/>
              </a:prstGeom>
              <a:solidFill>
                <a:srgbClr val="000000"/>
              </a:solidFill>
              <a:ln w="25400" cap="flat" cmpd="sng" algn="ctr">
                <a:solidFill>
                  <a:srgbClr val="EFF1F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parajita" panose="02020603050405020304" pitchFamily="18" charset="0"/>
                </a:endParaRPr>
              </a:p>
            </p:txBody>
          </p:sp>
          <p:sp>
            <p:nvSpPr>
              <p:cNvPr id="47" name="TextBox 46">
                <a:extLst>
                  <a:ext uri="{FF2B5EF4-FFF2-40B4-BE49-F238E27FC236}">
                    <a16:creationId xmlns:a16="http://schemas.microsoft.com/office/drawing/2014/main" id="{E040F3D8-3BB9-CE75-18B0-77A2AFA54271}"/>
                  </a:ext>
                </a:extLst>
              </p:cNvPr>
              <p:cNvSpPr txBox="1"/>
              <p:nvPr userDrawn="1"/>
            </p:nvSpPr>
            <p:spPr>
              <a:xfrm>
                <a:off x="10222664" y="5284216"/>
                <a:ext cx="1983958" cy="169277"/>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ea typeface="Arial" charset="0"/>
                    <a:cs typeface="Aparajita" panose="02020603050405020304" pitchFamily="18" charset="0"/>
                  </a:rPr>
                  <a:t>Changing Images</a:t>
                </a:r>
              </a:p>
            </p:txBody>
          </p:sp>
          <p:pic>
            <p:nvPicPr>
              <p:cNvPr id="48" name="Graphic 47">
                <a:extLst>
                  <a:ext uri="{FF2B5EF4-FFF2-40B4-BE49-F238E27FC236}">
                    <a16:creationId xmlns:a16="http://schemas.microsoft.com/office/drawing/2014/main" id="{C868B925-125A-75B1-808E-2E4E3779E8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98464" y="5294499"/>
                <a:ext cx="155227" cy="155227"/>
              </a:xfrm>
              <a:prstGeom prst="rect">
                <a:avLst/>
              </a:prstGeom>
            </p:spPr>
          </p:pic>
          <p:sp>
            <p:nvSpPr>
              <p:cNvPr id="49" name="TextBox 48">
                <a:extLst>
                  <a:ext uri="{FF2B5EF4-FFF2-40B4-BE49-F238E27FC236}">
                    <a16:creationId xmlns:a16="http://schemas.microsoft.com/office/drawing/2014/main" id="{AF476E15-9C1D-9C09-97BA-9AAF64C8E88F}"/>
                  </a:ext>
                </a:extLst>
              </p:cNvPr>
              <p:cNvSpPr txBox="1"/>
              <p:nvPr userDrawn="1"/>
            </p:nvSpPr>
            <p:spPr>
              <a:xfrm>
                <a:off x="9713479" y="5605333"/>
                <a:ext cx="2481100" cy="2564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1: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RIGHT CLICK</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Right-click on image and select “Change Picture”</a:t>
                </a:r>
              </a:p>
            </p:txBody>
          </p:sp>
          <p:sp>
            <p:nvSpPr>
              <p:cNvPr id="50" name="TextBox 49">
                <a:extLst>
                  <a:ext uri="{FF2B5EF4-FFF2-40B4-BE49-F238E27FC236}">
                    <a16:creationId xmlns:a16="http://schemas.microsoft.com/office/drawing/2014/main" id="{524A83E3-D361-5023-38A6-B42A2B6ED73C}"/>
                  </a:ext>
                </a:extLst>
              </p:cNvPr>
              <p:cNvSpPr txBox="1"/>
              <p:nvPr userDrawn="1"/>
            </p:nvSpPr>
            <p:spPr>
              <a:xfrm>
                <a:off x="9713479" y="6516011"/>
                <a:ext cx="2422981" cy="499367"/>
              </a:xfrm>
              <a:prstGeom prst="rect">
                <a:avLst/>
              </a:prstGeom>
            </p:spPr>
            <p:txBody>
              <a:bodyPr vert="horz" wrap="square" lIns="0" tIns="0" rIns="0" bIns="0" rtlCol="0" anchor="t">
                <a:spAutoFit/>
              </a:bodyPr>
              <a:lstStyle/>
              <a:p>
                <a:pPr marL="134938" marR="0" lvl="1" indent="-131763" defTabSz="914400" eaLnBrk="1" fontAlgn="auto" latinLnBrk="0" hangingPunct="1">
                  <a:lnSpc>
                    <a:spcPct val="90000"/>
                  </a:lnSpc>
                  <a:spcBef>
                    <a:spcPts val="0"/>
                  </a:spcBef>
                  <a:spcAft>
                    <a:spcPts val="300"/>
                  </a:spcAft>
                  <a:buClrTx/>
                  <a:buSzTx/>
                  <a:buFont typeface="Wingdings" pitchFamily="2" charset="2"/>
                  <a:buChar char="§"/>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Deleting the image may bring the image placeholder to the top layer, covering the photo caption textbox. Right-click on the placeholder and choose “Send to Back”.</a:t>
                </a:r>
              </a:p>
            </p:txBody>
          </p:sp>
          <p:sp>
            <p:nvSpPr>
              <p:cNvPr id="51" name="TextBox 50">
                <a:extLst>
                  <a:ext uri="{FF2B5EF4-FFF2-40B4-BE49-F238E27FC236}">
                    <a16:creationId xmlns:a16="http://schemas.microsoft.com/office/drawing/2014/main" id="{913DCBCB-991C-80AF-4FA9-9B8385605BDC}"/>
                  </a:ext>
                </a:extLst>
              </p:cNvPr>
              <p:cNvSpPr txBox="1"/>
              <p:nvPr userDrawn="1"/>
            </p:nvSpPr>
            <p:spPr>
              <a:xfrm>
                <a:off x="9713479" y="6063079"/>
                <a:ext cx="2422981" cy="394980"/>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600" b="1" i="0" u="none" strike="noStrike" kern="0" cap="all" spc="20" normalizeH="0" baseline="0" noProof="0">
                    <a:ln>
                      <a:noFill/>
                    </a:ln>
                    <a:solidFill>
                      <a:srgbClr val="FFFFFF"/>
                    </a:solidFill>
                    <a:effectLst/>
                    <a:uLnTx/>
                    <a:uFillTx/>
                    <a:cs typeface="Aparajita" panose="02020603050405020304" pitchFamily="18" charset="0"/>
                  </a:rPr>
                  <a:t>Method 2: </a:t>
                </a:r>
                <a:r>
                  <a:rPr kumimoji="0" lang="en-US" sz="600" b="0" i="0" u="none" strike="noStrike" kern="0" cap="all" spc="20" normalizeH="0" baseline="0" noProof="0">
                    <a:ln>
                      <a:noFill/>
                    </a:ln>
                    <a:solidFill>
                      <a:srgbClr val="FFFFFF"/>
                    </a:solidFill>
                    <a:effectLst/>
                    <a:uLnTx/>
                    <a:uFillTx/>
                    <a:cs typeface="Aparajita" panose="02020603050405020304" pitchFamily="18" charset="0"/>
                  </a:rPr>
                  <a:t>RESET PLACEHOLDER</a:t>
                </a:r>
              </a:p>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First, delete the existing image to reset the photo placeholder functionality.</a:t>
                </a:r>
              </a:p>
            </p:txBody>
          </p:sp>
          <p:sp>
            <p:nvSpPr>
              <p:cNvPr id="52" name="TextBox 51">
                <a:extLst>
                  <a:ext uri="{FF2B5EF4-FFF2-40B4-BE49-F238E27FC236}">
                    <a16:creationId xmlns:a16="http://schemas.microsoft.com/office/drawing/2014/main" id="{0F2CFACC-9589-E1C0-D00C-28B73F029F39}"/>
                  </a:ext>
                </a:extLst>
              </p:cNvPr>
              <p:cNvSpPr txBox="1"/>
              <p:nvPr userDrawn="1"/>
            </p:nvSpPr>
            <p:spPr>
              <a:xfrm>
                <a:off x="9713479" y="7056726"/>
                <a:ext cx="2422981" cy="138499"/>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200"/>
                  </a:spcBef>
                  <a:spcAft>
                    <a:spcPts val="0"/>
                  </a:spcAft>
                  <a:buClrTx/>
                  <a:buSzTx/>
                  <a:buFontTx/>
                  <a:buNone/>
                  <a:tabLst/>
                  <a:defRPr/>
                </a:pPr>
                <a:r>
                  <a:rPr kumimoji="0" lang="en-US" sz="900" b="0" i="0" u="none" strike="noStrike" kern="0" cap="none" spc="0" normalizeH="0" baseline="0" noProof="0">
                    <a:ln>
                      <a:noFill/>
                    </a:ln>
                    <a:solidFill>
                      <a:srgbClr val="FFFFFF">
                        <a:lumMod val="50000"/>
                        <a:lumOff val="50000"/>
                      </a:srgbClr>
                    </a:solidFill>
                    <a:effectLst/>
                    <a:uLnTx/>
                    <a:uFillTx/>
                    <a:ea typeface="Arial" charset="0"/>
                    <a:cs typeface="Aparajita" panose="02020603050405020304" pitchFamily="18" charset="0"/>
                  </a:rPr>
                  <a:t>You can now add a new image as normal.</a:t>
                </a:r>
              </a:p>
            </p:txBody>
          </p:sp>
          <p:cxnSp>
            <p:nvCxnSpPr>
              <p:cNvPr id="53" name="Straight Connector 52">
                <a:extLst>
                  <a:ext uri="{FF2B5EF4-FFF2-40B4-BE49-F238E27FC236}">
                    <a16:creationId xmlns:a16="http://schemas.microsoft.com/office/drawing/2014/main" id="{3826F3A5-5353-C3E5-0BC6-BC9501B700D7}"/>
                  </a:ext>
                </a:extLst>
              </p:cNvPr>
              <p:cNvCxnSpPr>
                <a:cxnSpLocks/>
              </p:cNvCxnSpPr>
              <p:nvPr userDrawn="1"/>
            </p:nvCxnSpPr>
            <p:spPr>
              <a:xfrm>
                <a:off x="9713479" y="5957047"/>
                <a:ext cx="270000" cy="0"/>
              </a:xfrm>
              <a:prstGeom prst="line">
                <a:avLst/>
              </a:prstGeom>
              <a:noFill/>
              <a:ln w="9525" cap="flat" cmpd="sng" algn="ctr">
                <a:solidFill>
                  <a:srgbClr val="833AFF"/>
                </a:solidFill>
                <a:prstDash val="solid"/>
              </a:ln>
              <a:effectLst/>
            </p:spPr>
          </p:cxnSp>
          <p:sp>
            <p:nvSpPr>
              <p:cNvPr id="54" name="TextBox 53">
                <a:extLst>
                  <a:ext uri="{FF2B5EF4-FFF2-40B4-BE49-F238E27FC236}">
                    <a16:creationId xmlns:a16="http://schemas.microsoft.com/office/drawing/2014/main" id="{D40601AD-9599-687F-35CB-1EA4E5622769}"/>
                  </a:ext>
                </a:extLst>
              </p:cNvPr>
              <p:cNvSpPr txBox="1"/>
              <p:nvPr userDrawn="1"/>
            </p:nvSpPr>
            <p:spPr>
              <a:xfrm>
                <a:off x="9919213" y="5297596"/>
                <a:ext cx="272091" cy="153888"/>
              </a:xfrm>
              <a:prstGeom prst="rect">
                <a:avLst/>
              </a:prstGeom>
            </p:spPr>
            <p:txBody>
              <a:bodyPr vert="horz" wrap="square" lIns="0" tIns="0" rIns="0" bIns="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all" spc="150" normalizeH="0" baseline="0" noProof="0">
                    <a:ln>
                      <a:noFill/>
                    </a:ln>
                    <a:solidFill>
                      <a:srgbClr val="FFFFFF"/>
                    </a:solidFill>
                    <a:effectLst/>
                    <a:uLnTx/>
                    <a:uFillTx/>
                  </a:rPr>
                  <a:t>TIP</a:t>
                </a:r>
              </a:p>
            </p:txBody>
          </p:sp>
        </p:grpSp>
      </p:grpSp>
      <p:sp>
        <p:nvSpPr>
          <p:cNvPr id="3" name="TextBox 2">
            <a:extLst>
              <a:ext uri="{FF2B5EF4-FFF2-40B4-BE49-F238E27FC236}">
                <a16:creationId xmlns:a16="http://schemas.microsoft.com/office/drawing/2014/main" id="{8DFA9049-CC03-B98C-202F-65CABD8EB118}"/>
              </a:ext>
            </a:extLst>
          </p:cNvPr>
          <p:cNvSpPr txBox="1"/>
          <p:nvPr userDrawn="1"/>
        </p:nvSpPr>
        <p:spPr>
          <a:xfrm>
            <a:off x="515938"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l"/>
            <a:r>
              <a:rPr lang="en-US">
                <a:solidFill>
                  <a:schemeClr val="accent6">
                    <a:lumMod val="50000"/>
                  </a:schemeClr>
                </a:solidFill>
              </a:rPr>
              <a:t>Confidential – Qualcomm Technologies, Inc. and/or its affiliated companies – May Contain Trade Secrets</a:t>
            </a:r>
          </a:p>
        </p:txBody>
      </p:sp>
      <p:sp>
        <p:nvSpPr>
          <p:cNvPr id="7" name="Text Placeholder 22">
            <a:extLst>
              <a:ext uri="{FF2B5EF4-FFF2-40B4-BE49-F238E27FC236}">
                <a16:creationId xmlns:a16="http://schemas.microsoft.com/office/drawing/2014/main" id="{6BCFF2BD-3943-C746-CBB3-A3D1F7741349}"/>
              </a:ext>
            </a:extLst>
          </p:cNvPr>
          <p:cNvSpPr>
            <a:spLocks noGrp="1"/>
          </p:cNvSpPr>
          <p:nvPr>
            <p:ph type="body" sz="quarter" idx="13" hasCustomPrompt="1"/>
          </p:nvPr>
        </p:nvSpPr>
        <p:spPr>
          <a:xfrm>
            <a:off x="515939" y="4539039"/>
            <a:ext cx="4786822" cy="263149"/>
          </a:xfrm>
        </p:spPr>
        <p:txBody>
          <a:bodyPr wrap="square" anchor="t">
            <a:noAutofit/>
          </a:bodyPr>
          <a:lstStyle>
            <a:lvl1pPr marL="0" indent="0">
              <a:buNone/>
              <a:defRPr sz="1800" spc="0">
                <a:solidFill>
                  <a:schemeClr val="tx1"/>
                </a:solidFill>
              </a:defRPr>
            </a:lvl1pPr>
          </a:lstStyle>
          <a:p>
            <a:pPr lvl="0"/>
            <a:r>
              <a:rPr lang="en-US"/>
              <a:t>Speaker title, Employing entity</a:t>
            </a:r>
          </a:p>
          <a:p>
            <a:pPr lvl="0"/>
            <a:endParaRPr lang="en-US"/>
          </a:p>
        </p:txBody>
      </p:sp>
      <p:sp>
        <p:nvSpPr>
          <p:cNvPr id="8" name="TextBox 7">
            <a:extLst>
              <a:ext uri="{FF2B5EF4-FFF2-40B4-BE49-F238E27FC236}">
                <a16:creationId xmlns:a16="http://schemas.microsoft.com/office/drawing/2014/main" id="{D144D81E-D1AC-7F55-6217-3E760CA287A8}"/>
              </a:ext>
            </a:extLst>
          </p:cNvPr>
          <p:cNvSpPr txBox="1"/>
          <p:nvPr userDrawn="1"/>
        </p:nvSpPr>
        <p:spPr>
          <a:xfrm>
            <a:off x="515938" y="6096960"/>
            <a:ext cx="5247709" cy="233910"/>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marL="0" lvl="0" indent="0" algn="l" defTabSz="685800" rtl="0" eaLnBrk="1" latinLnBrk="0" hangingPunct="1">
              <a:lnSpc>
                <a:spcPct val="95000"/>
              </a:lnSpc>
              <a:spcBef>
                <a:spcPts val="1200"/>
              </a:spcBef>
              <a:buClr>
                <a:srgbClr val="3253DC"/>
              </a:buClr>
              <a:buFont typeface="Arial" panose="020B0604020202020204" pitchFamily="34" charset="0"/>
              <a:buNone/>
              <a:tabLst/>
            </a:pPr>
            <a:r>
              <a:rPr lang="en-CA" sz="800" kern="1200" baseline="0">
                <a:solidFill>
                  <a:schemeClr val="accent6">
                    <a:lumMod val="50000"/>
                  </a:schemeClr>
                </a:solidFill>
                <a:latin typeface="+mn-lt"/>
                <a:ea typeface="+mn-ea"/>
                <a:cs typeface="+mn-cs"/>
              </a:rPr>
              <a:t>Snapdragon and Qualcomm branded products are products of Qualcomm Technologies, Inc. and/or its subsidiaries. Qualcomm patented technologies are licensed by Qualcomm Incorporated.</a:t>
            </a:r>
            <a:endParaRPr lang="en-US" sz="800" kern="1200" baseline="0">
              <a:solidFill>
                <a:schemeClr val="accent6">
                  <a:lumMod val="50000"/>
                </a:schemeClr>
              </a:solidFill>
              <a:latin typeface="+mn-lt"/>
              <a:ea typeface="+mn-ea"/>
              <a:cs typeface="+mn-cs"/>
            </a:endParaRPr>
          </a:p>
        </p:txBody>
      </p:sp>
      <p:sp>
        <p:nvSpPr>
          <p:cNvPr id="9" name="Text Placeholder 22">
            <a:extLst>
              <a:ext uri="{FF2B5EF4-FFF2-40B4-BE49-F238E27FC236}">
                <a16:creationId xmlns:a16="http://schemas.microsoft.com/office/drawing/2014/main" id="{6528CC4D-D4C1-415A-6C4B-F94211148ADE}"/>
              </a:ext>
            </a:extLst>
          </p:cNvPr>
          <p:cNvSpPr>
            <a:spLocks noGrp="1"/>
          </p:cNvSpPr>
          <p:nvPr>
            <p:ph type="body" sz="quarter" idx="14" hasCustomPrompt="1"/>
          </p:nvPr>
        </p:nvSpPr>
        <p:spPr>
          <a:xfrm>
            <a:off x="515939" y="5763332"/>
            <a:ext cx="4786822" cy="263149"/>
          </a:xfrm>
        </p:spPr>
        <p:txBody>
          <a:bodyPr wrap="square" anchor="t">
            <a:noAutofit/>
          </a:bodyPr>
          <a:lstStyle>
            <a:lvl1pPr marL="0" indent="0">
              <a:buNone/>
              <a:defRPr sz="1600" spc="0">
                <a:solidFill>
                  <a:schemeClr val="tx1"/>
                </a:solidFill>
              </a:defRPr>
            </a:lvl1pPr>
          </a:lstStyle>
          <a:p>
            <a:pPr lvl="0"/>
            <a:r>
              <a:rPr lang="en-US"/>
              <a:t>@</a:t>
            </a:r>
            <a:r>
              <a:rPr lang="en-US" err="1"/>
              <a:t>qualcomm</a:t>
            </a:r>
            <a:endParaRPr lang="en-US"/>
          </a:p>
        </p:txBody>
      </p:sp>
    </p:spTree>
    <p:extLst>
      <p:ext uri="{BB962C8B-B14F-4D97-AF65-F5344CB8AC3E}">
        <p14:creationId xmlns:p14="http://schemas.microsoft.com/office/powerpoint/2010/main" val="4258442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387" userDrawn="1">
          <p15:clr>
            <a:srgbClr val="FBAE40"/>
          </p15:clr>
        </p15:guide>
        <p15:guide id="4" orient="horz" pos="2568" userDrawn="1">
          <p15:clr>
            <a:srgbClr val="FBAE40"/>
          </p15:clr>
        </p15:guide>
        <p15:guide id="5" orient="horz" pos="3022" userDrawn="1">
          <p15:clr>
            <a:srgbClr val="FBAE40"/>
          </p15:clr>
        </p15:guide>
        <p15:guide id="6" pos="3341"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ight Frame Re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85B4C6-AE3E-3CCA-EBB2-3D1D965FEA3A}"/>
              </a:ext>
            </a:extLst>
          </p:cNvPr>
          <p:cNvSpPr/>
          <p:nvPr userDrawn="1"/>
        </p:nvSpPr>
        <p:spPr>
          <a:xfrm>
            <a:off x="7035385" y="0"/>
            <a:ext cx="51566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icture Placeholder 8">
            <a:extLst>
              <a:ext uri="{FF2B5EF4-FFF2-40B4-BE49-F238E27FC236}">
                <a16:creationId xmlns:a16="http://schemas.microsoft.com/office/drawing/2014/main" id="{EDBDB819-5BBB-9D82-F228-DFBB669D9B1B}"/>
              </a:ext>
            </a:extLst>
          </p:cNvPr>
          <p:cNvSpPr>
            <a:spLocks noGrp="1"/>
          </p:cNvSpPr>
          <p:nvPr>
            <p:ph type="pic" sz="quarter" idx="13"/>
          </p:nvPr>
        </p:nvSpPr>
        <p:spPr>
          <a:xfrm>
            <a:off x="7814847" y="779463"/>
            <a:ext cx="3597275" cy="5307012"/>
          </a:xfrm>
          <a:solidFill>
            <a:schemeClr val="bg1"/>
          </a:solidFill>
        </p:spPr>
        <p:txBody>
          <a:bodyPr anchor="ctr">
            <a:normAutofit/>
          </a:bodyPr>
          <a:lstStyle>
            <a:lvl1pPr marL="0" indent="0" algn="ctr">
              <a:buNone/>
              <a:defRPr sz="1400" cap="none" baseline="0"/>
            </a:lvl1pPr>
          </a:lstStyle>
          <a:p>
            <a:r>
              <a:rPr lang="en-US"/>
              <a:t>Click icon to add picture</a:t>
            </a:r>
            <a:endParaRPr lang="en-CA"/>
          </a:p>
        </p:txBody>
      </p:sp>
      <p:sp>
        <p:nvSpPr>
          <p:cNvPr id="9" name="Content Placeholder 2">
            <a:extLst>
              <a:ext uri="{FF2B5EF4-FFF2-40B4-BE49-F238E27FC236}">
                <a16:creationId xmlns:a16="http://schemas.microsoft.com/office/drawing/2014/main" id="{76B2B605-D4F1-472D-1F48-1B728B034B3D}"/>
              </a:ext>
            </a:extLst>
          </p:cNvPr>
          <p:cNvSpPr>
            <a:spLocks noGrp="1"/>
          </p:cNvSpPr>
          <p:nvPr>
            <p:ph idx="1"/>
          </p:nvPr>
        </p:nvSpPr>
        <p:spPr>
          <a:xfrm>
            <a:off x="511175" y="1196975"/>
            <a:ext cx="6175230"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3">
            <a:extLst>
              <a:ext uri="{FF2B5EF4-FFF2-40B4-BE49-F238E27FC236}">
                <a16:creationId xmlns:a16="http://schemas.microsoft.com/office/drawing/2014/main" id="{E6EFB002-3B8B-518E-813F-BB13E6FB393E}"/>
              </a:ext>
            </a:extLst>
          </p:cNvPr>
          <p:cNvSpPr>
            <a:spLocks noGrp="1"/>
          </p:cNvSpPr>
          <p:nvPr>
            <p:ph type="title" hasCustomPrompt="1"/>
          </p:nvPr>
        </p:nvSpPr>
        <p:spPr>
          <a:xfrm>
            <a:off x="515380" y="333375"/>
            <a:ext cx="6178028" cy="647701"/>
          </a:xfrm>
        </p:spPr>
        <p:txBody>
          <a:bodyPr/>
          <a:lstStyle/>
          <a:p>
            <a:r>
              <a:rPr lang="en-US"/>
              <a:t>Click to edit master title style</a:t>
            </a:r>
            <a:endParaRPr lang="en-CA"/>
          </a:p>
        </p:txBody>
      </p:sp>
      <p:sp>
        <p:nvSpPr>
          <p:cNvPr id="8" name="Footer Placeholder 4">
            <a:extLst>
              <a:ext uri="{FF2B5EF4-FFF2-40B4-BE49-F238E27FC236}">
                <a16:creationId xmlns:a16="http://schemas.microsoft.com/office/drawing/2014/main" id="{FA2A1F90-7E28-C922-D730-842440DECD39}"/>
              </a:ext>
            </a:extLst>
          </p:cNvPr>
          <p:cNvSpPr>
            <a:spLocks noGrp="1"/>
          </p:cNvSpPr>
          <p:nvPr>
            <p:ph type="ftr" sz="quarter" idx="11"/>
          </p:nvPr>
        </p:nvSpPr>
        <p:spPr>
          <a:xfrm>
            <a:off x="508001" y="6381750"/>
            <a:ext cx="6185030" cy="287610"/>
          </a:xfrm>
        </p:spPr>
        <p:txBody>
          <a:bodyPr/>
          <a:lstStyle/>
          <a:p>
            <a:endParaRPr lang="en-US"/>
          </a:p>
        </p:txBody>
      </p:sp>
      <p:sp>
        <p:nvSpPr>
          <p:cNvPr id="2" name="Slide Number Placeholder 5">
            <a:extLst>
              <a:ext uri="{FF2B5EF4-FFF2-40B4-BE49-F238E27FC236}">
                <a16:creationId xmlns:a16="http://schemas.microsoft.com/office/drawing/2014/main" id="{56DA9A20-6C19-36A5-3E41-223CF4E23D78}"/>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5" name="TextBox 4">
            <a:extLst>
              <a:ext uri="{FF2B5EF4-FFF2-40B4-BE49-F238E27FC236}">
                <a16:creationId xmlns:a16="http://schemas.microsoft.com/office/drawing/2014/main" id="{16C05404-868E-C3B7-AB01-4C119E6088E0}"/>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2"/>
                </a:solidFill>
              </a:rPr>
              <a:t>Confidential – Qualcomm Technologies, Inc. and/or its affiliated companies – May Contain Trade Secrets</a:t>
            </a:r>
          </a:p>
        </p:txBody>
      </p:sp>
    </p:spTree>
    <p:extLst>
      <p:ext uri="{BB962C8B-B14F-4D97-AF65-F5344CB8AC3E}">
        <p14:creationId xmlns:p14="http://schemas.microsoft.com/office/powerpoint/2010/main" val="13122981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Right Frame Blu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85B4C6-AE3E-3CCA-EBB2-3D1D965FEA3A}"/>
              </a:ext>
            </a:extLst>
          </p:cNvPr>
          <p:cNvSpPr/>
          <p:nvPr userDrawn="1"/>
        </p:nvSpPr>
        <p:spPr>
          <a:xfrm>
            <a:off x="7035385" y="0"/>
            <a:ext cx="515661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p>
        </p:txBody>
      </p:sp>
      <p:sp>
        <p:nvSpPr>
          <p:cNvPr id="10" name="Picture Placeholder 8">
            <a:extLst>
              <a:ext uri="{FF2B5EF4-FFF2-40B4-BE49-F238E27FC236}">
                <a16:creationId xmlns:a16="http://schemas.microsoft.com/office/drawing/2014/main" id="{EDBDB819-5BBB-9D82-F228-DFBB669D9B1B}"/>
              </a:ext>
            </a:extLst>
          </p:cNvPr>
          <p:cNvSpPr>
            <a:spLocks noGrp="1"/>
          </p:cNvSpPr>
          <p:nvPr>
            <p:ph type="pic" sz="quarter" idx="13"/>
          </p:nvPr>
        </p:nvSpPr>
        <p:spPr>
          <a:xfrm>
            <a:off x="7814847" y="779463"/>
            <a:ext cx="3597275" cy="5307012"/>
          </a:xfrm>
          <a:solidFill>
            <a:schemeClr val="bg1"/>
          </a:solidFill>
        </p:spPr>
        <p:txBody>
          <a:bodyPr anchor="ctr">
            <a:normAutofit/>
          </a:bodyPr>
          <a:lstStyle>
            <a:lvl1pPr marL="0" indent="0" algn="ctr">
              <a:buNone/>
              <a:defRPr sz="1400" cap="none" baseline="0"/>
            </a:lvl1pPr>
          </a:lstStyle>
          <a:p>
            <a:r>
              <a:rPr lang="en-US"/>
              <a:t>Click icon to add picture</a:t>
            </a:r>
            <a:endParaRPr lang="en-CA"/>
          </a:p>
        </p:txBody>
      </p:sp>
      <p:sp>
        <p:nvSpPr>
          <p:cNvPr id="9" name="Content Placeholder 2">
            <a:extLst>
              <a:ext uri="{FF2B5EF4-FFF2-40B4-BE49-F238E27FC236}">
                <a16:creationId xmlns:a16="http://schemas.microsoft.com/office/drawing/2014/main" id="{DC79DC06-DED2-375F-9C2B-332C21F36165}"/>
              </a:ext>
            </a:extLst>
          </p:cNvPr>
          <p:cNvSpPr>
            <a:spLocks noGrp="1"/>
          </p:cNvSpPr>
          <p:nvPr>
            <p:ph idx="1"/>
          </p:nvPr>
        </p:nvSpPr>
        <p:spPr>
          <a:xfrm>
            <a:off x="511175" y="1196975"/>
            <a:ext cx="6175230"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3">
            <a:extLst>
              <a:ext uri="{FF2B5EF4-FFF2-40B4-BE49-F238E27FC236}">
                <a16:creationId xmlns:a16="http://schemas.microsoft.com/office/drawing/2014/main" id="{27F5B9F2-8FC5-067B-211C-D0ADA9056FFC}"/>
              </a:ext>
            </a:extLst>
          </p:cNvPr>
          <p:cNvSpPr>
            <a:spLocks noGrp="1"/>
          </p:cNvSpPr>
          <p:nvPr>
            <p:ph type="title" hasCustomPrompt="1"/>
          </p:nvPr>
        </p:nvSpPr>
        <p:spPr>
          <a:xfrm>
            <a:off x="515380" y="333375"/>
            <a:ext cx="6178028" cy="647701"/>
          </a:xfrm>
        </p:spPr>
        <p:txBody>
          <a:bodyPr/>
          <a:lstStyle/>
          <a:p>
            <a:r>
              <a:rPr lang="en-US"/>
              <a:t>Click to edit master title style</a:t>
            </a:r>
            <a:endParaRPr lang="en-CA"/>
          </a:p>
        </p:txBody>
      </p:sp>
      <p:sp>
        <p:nvSpPr>
          <p:cNvPr id="12" name="Footer Placeholder 4">
            <a:extLst>
              <a:ext uri="{FF2B5EF4-FFF2-40B4-BE49-F238E27FC236}">
                <a16:creationId xmlns:a16="http://schemas.microsoft.com/office/drawing/2014/main" id="{D30C6C44-061E-442D-E636-BE73E3F84E89}"/>
              </a:ext>
            </a:extLst>
          </p:cNvPr>
          <p:cNvSpPr>
            <a:spLocks noGrp="1"/>
          </p:cNvSpPr>
          <p:nvPr>
            <p:ph type="ftr" sz="quarter" idx="11"/>
          </p:nvPr>
        </p:nvSpPr>
        <p:spPr>
          <a:xfrm>
            <a:off x="508001" y="6381750"/>
            <a:ext cx="6185030" cy="287610"/>
          </a:xfrm>
        </p:spPr>
        <p:txBody>
          <a:bodyPr/>
          <a:lstStyle/>
          <a:p>
            <a:endParaRPr lang="en-US"/>
          </a:p>
        </p:txBody>
      </p:sp>
      <p:sp>
        <p:nvSpPr>
          <p:cNvPr id="2" name="Slide Number Placeholder 5">
            <a:extLst>
              <a:ext uri="{FF2B5EF4-FFF2-40B4-BE49-F238E27FC236}">
                <a16:creationId xmlns:a16="http://schemas.microsoft.com/office/drawing/2014/main" id="{B561E670-2F71-6D81-7C47-3954CD5B99E1}"/>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5" name="TextBox 4">
            <a:extLst>
              <a:ext uri="{FF2B5EF4-FFF2-40B4-BE49-F238E27FC236}">
                <a16:creationId xmlns:a16="http://schemas.microsoft.com/office/drawing/2014/main" id="{801CEA13-9359-E73A-30FB-F4D58DDF631F}"/>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2"/>
                </a:solidFill>
              </a:rPr>
              <a:t>Confidential – Qualcomm Technologies, Inc. and/or its affiliated companies – May Contain Trade Secrets</a:t>
            </a:r>
          </a:p>
        </p:txBody>
      </p:sp>
    </p:spTree>
    <p:extLst>
      <p:ext uri="{BB962C8B-B14F-4D97-AF65-F5344CB8AC3E}">
        <p14:creationId xmlns:p14="http://schemas.microsoft.com/office/powerpoint/2010/main" val="9744667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ight Frame Purpl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85B4C6-AE3E-3CCA-EBB2-3D1D965FEA3A}"/>
              </a:ext>
            </a:extLst>
          </p:cNvPr>
          <p:cNvSpPr/>
          <p:nvPr userDrawn="1"/>
        </p:nvSpPr>
        <p:spPr>
          <a:xfrm>
            <a:off x="7035385" y="0"/>
            <a:ext cx="515661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CA"/>
          </a:p>
        </p:txBody>
      </p:sp>
      <p:sp>
        <p:nvSpPr>
          <p:cNvPr id="10" name="Picture Placeholder 8">
            <a:extLst>
              <a:ext uri="{FF2B5EF4-FFF2-40B4-BE49-F238E27FC236}">
                <a16:creationId xmlns:a16="http://schemas.microsoft.com/office/drawing/2014/main" id="{EDBDB819-5BBB-9D82-F228-DFBB669D9B1B}"/>
              </a:ext>
            </a:extLst>
          </p:cNvPr>
          <p:cNvSpPr>
            <a:spLocks noGrp="1"/>
          </p:cNvSpPr>
          <p:nvPr>
            <p:ph type="pic" sz="quarter" idx="13"/>
          </p:nvPr>
        </p:nvSpPr>
        <p:spPr>
          <a:xfrm>
            <a:off x="7814847" y="779463"/>
            <a:ext cx="3597275" cy="5307012"/>
          </a:xfrm>
          <a:solidFill>
            <a:schemeClr val="bg1"/>
          </a:solidFill>
        </p:spPr>
        <p:txBody>
          <a:bodyPr anchor="ctr">
            <a:normAutofit/>
          </a:bodyPr>
          <a:lstStyle>
            <a:lvl1pPr marL="0" indent="0" algn="ctr">
              <a:buNone/>
              <a:defRPr sz="1400" cap="none" baseline="0"/>
            </a:lvl1pPr>
          </a:lstStyle>
          <a:p>
            <a:r>
              <a:rPr lang="en-US"/>
              <a:t>Click icon to add picture</a:t>
            </a:r>
            <a:endParaRPr lang="en-CA"/>
          </a:p>
        </p:txBody>
      </p:sp>
      <p:sp>
        <p:nvSpPr>
          <p:cNvPr id="9" name="Content Placeholder 2">
            <a:extLst>
              <a:ext uri="{FF2B5EF4-FFF2-40B4-BE49-F238E27FC236}">
                <a16:creationId xmlns:a16="http://schemas.microsoft.com/office/drawing/2014/main" id="{6A103AAB-722A-55AA-6F8C-7B349D8F01AC}"/>
              </a:ext>
            </a:extLst>
          </p:cNvPr>
          <p:cNvSpPr>
            <a:spLocks noGrp="1"/>
          </p:cNvSpPr>
          <p:nvPr>
            <p:ph idx="1"/>
          </p:nvPr>
        </p:nvSpPr>
        <p:spPr>
          <a:xfrm>
            <a:off x="511175" y="1196975"/>
            <a:ext cx="6175230"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3">
            <a:extLst>
              <a:ext uri="{FF2B5EF4-FFF2-40B4-BE49-F238E27FC236}">
                <a16:creationId xmlns:a16="http://schemas.microsoft.com/office/drawing/2014/main" id="{606D24F9-3B8F-730A-157F-6DB7FD56373C}"/>
              </a:ext>
            </a:extLst>
          </p:cNvPr>
          <p:cNvSpPr>
            <a:spLocks noGrp="1"/>
          </p:cNvSpPr>
          <p:nvPr>
            <p:ph type="title" hasCustomPrompt="1"/>
          </p:nvPr>
        </p:nvSpPr>
        <p:spPr>
          <a:xfrm>
            <a:off x="515380" y="333375"/>
            <a:ext cx="6178028" cy="647701"/>
          </a:xfrm>
        </p:spPr>
        <p:txBody>
          <a:bodyPr/>
          <a:lstStyle/>
          <a:p>
            <a:r>
              <a:rPr lang="en-US"/>
              <a:t>Click to edit master title style</a:t>
            </a:r>
            <a:endParaRPr lang="en-CA"/>
          </a:p>
        </p:txBody>
      </p:sp>
      <p:sp>
        <p:nvSpPr>
          <p:cNvPr id="12" name="Footer Placeholder 4">
            <a:extLst>
              <a:ext uri="{FF2B5EF4-FFF2-40B4-BE49-F238E27FC236}">
                <a16:creationId xmlns:a16="http://schemas.microsoft.com/office/drawing/2014/main" id="{D80F8829-FD50-E35C-9F7E-B7B51767C0C1}"/>
              </a:ext>
            </a:extLst>
          </p:cNvPr>
          <p:cNvSpPr>
            <a:spLocks noGrp="1"/>
          </p:cNvSpPr>
          <p:nvPr>
            <p:ph type="ftr" sz="quarter" idx="11"/>
          </p:nvPr>
        </p:nvSpPr>
        <p:spPr>
          <a:xfrm>
            <a:off x="508001" y="6381750"/>
            <a:ext cx="6185030" cy="287610"/>
          </a:xfrm>
        </p:spPr>
        <p:txBody>
          <a:bodyPr/>
          <a:lstStyle/>
          <a:p>
            <a:endParaRPr lang="en-US"/>
          </a:p>
        </p:txBody>
      </p:sp>
      <p:sp>
        <p:nvSpPr>
          <p:cNvPr id="2" name="Slide Number Placeholder 5">
            <a:extLst>
              <a:ext uri="{FF2B5EF4-FFF2-40B4-BE49-F238E27FC236}">
                <a16:creationId xmlns:a16="http://schemas.microsoft.com/office/drawing/2014/main" id="{DA267CFF-08DA-3A37-B88E-43E7832703C2}"/>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5" name="TextBox 4">
            <a:extLst>
              <a:ext uri="{FF2B5EF4-FFF2-40B4-BE49-F238E27FC236}">
                <a16:creationId xmlns:a16="http://schemas.microsoft.com/office/drawing/2014/main" id="{E843CEA5-817E-A401-FA3B-913580761AFB}"/>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2"/>
                </a:solidFill>
              </a:rPr>
              <a:t>Confidential – Qualcomm Technologies, Inc. and/or its affiliated companies – May Contain Trade Secrets</a:t>
            </a:r>
          </a:p>
        </p:txBody>
      </p:sp>
    </p:spTree>
    <p:extLst>
      <p:ext uri="{BB962C8B-B14F-4D97-AF65-F5344CB8AC3E}">
        <p14:creationId xmlns:p14="http://schemas.microsoft.com/office/powerpoint/2010/main" val="5475648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ircle Heartbeat Red Left">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7E6137-27FD-129E-73D9-9EEEE8055788}"/>
              </a:ext>
            </a:extLst>
          </p:cNvPr>
          <p:cNvSpPr>
            <a:spLocks noGrp="1"/>
          </p:cNvSpPr>
          <p:nvPr>
            <p:ph type="title" hasCustomPrompt="1"/>
          </p:nvPr>
        </p:nvSpPr>
        <p:spPr>
          <a:xfrm>
            <a:off x="5505972" y="333374"/>
            <a:ext cx="6178028" cy="647701"/>
          </a:xfrm>
        </p:spPr>
        <p:txBody>
          <a:bodyPr/>
          <a:lstStyle/>
          <a:p>
            <a:r>
              <a:rPr lang="en-US"/>
              <a:t>Click to edit master title style</a:t>
            </a:r>
            <a:endParaRPr lang="en-CA"/>
          </a:p>
        </p:txBody>
      </p:sp>
      <p:pic>
        <p:nvPicPr>
          <p:cNvPr id="11" name="Picture 10">
            <a:extLst>
              <a:ext uri="{FF2B5EF4-FFF2-40B4-BE49-F238E27FC236}">
                <a16:creationId xmlns:a16="http://schemas.microsoft.com/office/drawing/2014/main" id="{9EBEDFEA-FC03-EF05-5E1A-FDD38A0B79B5}"/>
              </a:ext>
            </a:extLst>
          </p:cNvPr>
          <p:cNvPicPr>
            <a:picLocks noChangeAspect="1"/>
          </p:cNvPicPr>
          <p:nvPr userDrawn="1"/>
        </p:nvPicPr>
        <p:blipFill rotWithShape="1">
          <a:blip r:embed="rId2">
            <a:alphaModFix/>
            <a:extLst>
              <a:ext uri="{28A0092B-C50C-407E-A947-70E740481C1C}">
                <a14:useLocalDpi xmlns:a14="http://schemas.microsoft.com/office/drawing/2010/main"/>
              </a:ext>
            </a:extLst>
          </a:blip>
          <a:srcRect/>
          <a:stretch/>
        </p:blipFill>
        <p:spPr>
          <a:xfrm>
            <a:off x="0" y="-1"/>
            <a:ext cx="5153424" cy="6858001"/>
          </a:xfrm>
          <a:prstGeom prst="rect">
            <a:avLst/>
          </a:prstGeom>
        </p:spPr>
      </p:pic>
      <p:sp>
        <p:nvSpPr>
          <p:cNvPr id="8" name="Content Placeholder 2">
            <a:extLst>
              <a:ext uri="{FF2B5EF4-FFF2-40B4-BE49-F238E27FC236}">
                <a16:creationId xmlns:a16="http://schemas.microsoft.com/office/drawing/2014/main" id="{B3A21A80-C7C6-8E77-66F0-CC6DFD02EB13}"/>
              </a:ext>
            </a:extLst>
          </p:cNvPr>
          <p:cNvSpPr>
            <a:spLocks noGrp="1"/>
          </p:cNvSpPr>
          <p:nvPr>
            <p:ph idx="1"/>
          </p:nvPr>
        </p:nvSpPr>
        <p:spPr>
          <a:xfrm>
            <a:off x="5483225" y="1196975"/>
            <a:ext cx="6193394" cy="4817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a:extLst>
              <a:ext uri="{FF2B5EF4-FFF2-40B4-BE49-F238E27FC236}">
                <a16:creationId xmlns:a16="http://schemas.microsoft.com/office/drawing/2014/main" id="{F6824001-F3D9-8AE8-A493-39783795E8E9}"/>
              </a:ext>
            </a:extLst>
          </p:cNvPr>
          <p:cNvSpPr>
            <a:spLocks noGrp="1"/>
          </p:cNvSpPr>
          <p:nvPr>
            <p:ph type="ftr" sz="quarter" idx="11"/>
          </p:nvPr>
        </p:nvSpPr>
        <p:spPr>
          <a:xfrm>
            <a:off x="5483225" y="6176010"/>
            <a:ext cx="1649094" cy="448310"/>
          </a:xfrm>
        </p:spPr>
        <p:txBody>
          <a:bodyPr anchor="b"/>
          <a:lstStyle/>
          <a:p>
            <a:endParaRPr lang="en-US"/>
          </a:p>
        </p:txBody>
      </p:sp>
      <p:sp>
        <p:nvSpPr>
          <p:cNvPr id="2" name="Slide Number Placeholder 5">
            <a:extLst>
              <a:ext uri="{FF2B5EF4-FFF2-40B4-BE49-F238E27FC236}">
                <a16:creationId xmlns:a16="http://schemas.microsoft.com/office/drawing/2014/main" id="{86DDA14F-3031-0057-0F74-BA8F4B4066B1}"/>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3370448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45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quare Heartbeat Red + Gold Badge Left">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F14A9A-F615-20AD-804D-C615A6BD9E1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5159375" cy="6858000"/>
          </a:xfrm>
          <a:prstGeom prst="rect">
            <a:avLst/>
          </a:prstGeom>
        </p:spPr>
      </p:pic>
      <p:sp>
        <p:nvSpPr>
          <p:cNvPr id="11" name="Title 3">
            <a:extLst>
              <a:ext uri="{FF2B5EF4-FFF2-40B4-BE49-F238E27FC236}">
                <a16:creationId xmlns:a16="http://schemas.microsoft.com/office/drawing/2014/main" id="{D6AB7105-5D76-56EE-B733-BFF711096429}"/>
              </a:ext>
            </a:extLst>
          </p:cNvPr>
          <p:cNvSpPr>
            <a:spLocks noGrp="1"/>
          </p:cNvSpPr>
          <p:nvPr>
            <p:ph type="title" hasCustomPrompt="1"/>
          </p:nvPr>
        </p:nvSpPr>
        <p:spPr>
          <a:xfrm>
            <a:off x="5505972" y="333374"/>
            <a:ext cx="6178028" cy="647701"/>
          </a:xfrm>
        </p:spPr>
        <p:txBody>
          <a:bodyPr/>
          <a:lstStyle/>
          <a:p>
            <a:r>
              <a:rPr lang="en-US"/>
              <a:t>Click to edit master title style</a:t>
            </a:r>
            <a:endParaRPr lang="en-CA"/>
          </a:p>
        </p:txBody>
      </p:sp>
      <p:sp>
        <p:nvSpPr>
          <p:cNvPr id="12" name="Content Placeholder 2">
            <a:extLst>
              <a:ext uri="{FF2B5EF4-FFF2-40B4-BE49-F238E27FC236}">
                <a16:creationId xmlns:a16="http://schemas.microsoft.com/office/drawing/2014/main" id="{0FC54413-3A75-AF3B-F4D4-E2DBAB84139E}"/>
              </a:ext>
            </a:extLst>
          </p:cNvPr>
          <p:cNvSpPr>
            <a:spLocks noGrp="1"/>
          </p:cNvSpPr>
          <p:nvPr>
            <p:ph idx="1"/>
          </p:nvPr>
        </p:nvSpPr>
        <p:spPr>
          <a:xfrm>
            <a:off x="5483225" y="1196975"/>
            <a:ext cx="6193394" cy="4817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8D1387ED-A648-BECE-D393-B52C8A2BFE12}"/>
              </a:ext>
            </a:extLst>
          </p:cNvPr>
          <p:cNvSpPr>
            <a:spLocks noGrp="1"/>
          </p:cNvSpPr>
          <p:nvPr>
            <p:ph type="ftr" sz="quarter" idx="11"/>
          </p:nvPr>
        </p:nvSpPr>
        <p:spPr>
          <a:xfrm>
            <a:off x="5483225" y="6176010"/>
            <a:ext cx="1649094" cy="448310"/>
          </a:xfrm>
        </p:spPr>
        <p:txBody>
          <a:bodyPr anchor="b"/>
          <a:lstStyle/>
          <a:p>
            <a:endParaRPr lang="en-US"/>
          </a:p>
        </p:txBody>
      </p:sp>
      <p:sp>
        <p:nvSpPr>
          <p:cNvPr id="2" name="Slide Number Placeholder 5">
            <a:extLst>
              <a:ext uri="{FF2B5EF4-FFF2-40B4-BE49-F238E27FC236}">
                <a16:creationId xmlns:a16="http://schemas.microsoft.com/office/drawing/2014/main" id="{D726C0AA-7327-3CD2-4D76-9B312EEFAC3D}"/>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34743660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45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quare Heartbeat Red + Black Badge Left">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956975-F2AB-B3DF-1546-C2E67F61D39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5159375" cy="6858000"/>
          </a:xfrm>
          <a:prstGeom prst="rect">
            <a:avLst/>
          </a:prstGeom>
        </p:spPr>
      </p:pic>
      <p:sp>
        <p:nvSpPr>
          <p:cNvPr id="11" name="Title 3">
            <a:extLst>
              <a:ext uri="{FF2B5EF4-FFF2-40B4-BE49-F238E27FC236}">
                <a16:creationId xmlns:a16="http://schemas.microsoft.com/office/drawing/2014/main" id="{7D6C31FE-1A61-A860-16C9-632AC0F2B8F0}"/>
              </a:ext>
            </a:extLst>
          </p:cNvPr>
          <p:cNvSpPr>
            <a:spLocks noGrp="1"/>
          </p:cNvSpPr>
          <p:nvPr>
            <p:ph type="title" hasCustomPrompt="1"/>
          </p:nvPr>
        </p:nvSpPr>
        <p:spPr>
          <a:xfrm>
            <a:off x="5505972" y="333374"/>
            <a:ext cx="6178028" cy="647701"/>
          </a:xfrm>
        </p:spPr>
        <p:txBody>
          <a:bodyPr/>
          <a:lstStyle/>
          <a:p>
            <a:r>
              <a:rPr lang="en-US"/>
              <a:t>Click to edit master title style</a:t>
            </a:r>
            <a:endParaRPr lang="en-CA"/>
          </a:p>
        </p:txBody>
      </p:sp>
      <p:sp>
        <p:nvSpPr>
          <p:cNvPr id="12" name="Content Placeholder 2">
            <a:extLst>
              <a:ext uri="{FF2B5EF4-FFF2-40B4-BE49-F238E27FC236}">
                <a16:creationId xmlns:a16="http://schemas.microsoft.com/office/drawing/2014/main" id="{DA24024E-058F-A6C3-0664-8FF544C13208}"/>
              </a:ext>
            </a:extLst>
          </p:cNvPr>
          <p:cNvSpPr>
            <a:spLocks noGrp="1"/>
          </p:cNvSpPr>
          <p:nvPr>
            <p:ph idx="1"/>
          </p:nvPr>
        </p:nvSpPr>
        <p:spPr>
          <a:xfrm>
            <a:off x="5483225" y="1196975"/>
            <a:ext cx="6193394" cy="4817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3E79BC4-D73B-0F75-A5EE-B18A762305E6}"/>
              </a:ext>
            </a:extLst>
          </p:cNvPr>
          <p:cNvSpPr>
            <a:spLocks noGrp="1"/>
          </p:cNvSpPr>
          <p:nvPr>
            <p:ph type="ftr" sz="quarter" idx="11"/>
          </p:nvPr>
        </p:nvSpPr>
        <p:spPr>
          <a:xfrm>
            <a:off x="5483225" y="6176010"/>
            <a:ext cx="1649094" cy="448310"/>
          </a:xfrm>
        </p:spPr>
        <p:txBody>
          <a:bodyPr anchor="b"/>
          <a:lstStyle/>
          <a:p>
            <a:endParaRPr lang="en-US"/>
          </a:p>
        </p:txBody>
      </p:sp>
      <p:sp>
        <p:nvSpPr>
          <p:cNvPr id="2" name="Slide Number Placeholder 5">
            <a:extLst>
              <a:ext uri="{FF2B5EF4-FFF2-40B4-BE49-F238E27FC236}">
                <a16:creationId xmlns:a16="http://schemas.microsoft.com/office/drawing/2014/main" id="{387F1D96-88A3-875D-7AE3-C5B51E6F9F57}"/>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31610620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45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ircle Heartbeat Blue Left">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4C8582-1719-F0B5-5FB1-8A7CA25917F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5160050" cy="6858000"/>
          </a:xfrm>
          <a:prstGeom prst="rect">
            <a:avLst/>
          </a:prstGeom>
        </p:spPr>
      </p:pic>
      <p:sp>
        <p:nvSpPr>
          <p:cNvPr id="11" name="Title 3">
            <a:extLst>
              <a:ext uri="{FF2B5EF4-FFF2-40B4-BE49-F238E27FC236}">
                <a16:creationId xmlns:a16="http://schemas.microsoft.com/office/drawing/2014/main" id="{83C18585-A354-79DA-0D81-3EFFA5DB5CF6}"/>
              </a:ext>
            </a:extLst>
          </p:cNvPr>
          <p:cNvSpPr>
            <a:spLocks noGrp="1"/>
          </p:cNvSpPr>
          <p:nvPr>
            <p:ph type="title" hasCustomPrompt="1"/>
          </p:nvPr>
        </p:nvSpPr>
        <p:spPr>
          <a:xfrm>
            <a:off x="5505972" y="333374"/>
            <a:ext cx="6178028" cy="647701"/>
          </a:xfrm>
        </p:spPr>
        <p:txBody>
          <a:bodyPr/>
          <a:lstStyle/>
          <a:p>
            <a:r>
              <a:rPr lang="en-US"/>
              <a:t>Click to edit master title style</a:t>
            </a:r>
            <a:endParaRPr lang="en-CA"/>
          </a:p>
        </p:txBody>
      </p:sp>
      <p:sp>
        <p:nvSpPr>
          <p:cNvPr id="12" name="Content Placeholder 2">
            <a:extLst>
              <a:ext uri="{FF2B5EF4-FFF2-40B4-BE49-F238E27FC236}">
                <a16:creationId xmlns:a16="http://schemas.microsoft.com/office/drawing/2014/main" id="{2B57EC64-6679-7041-A90F-E03EDCF48174}"/>
              </a:ext>
            </a:extLst>
          </p:cNvPr>
          <p:cNvSpPr>
            <a:spLocks noGrp="1"/>
          </p:cNvSpPr>
          <p:nvPr>
            <p:ph idx="1"/>
          </p:nvPr>
        </p:nvSpPr>
        <p:spPr>
          <a:xfrm>
            <a:off x="5483225" y="1196975"/>
            <a:ext cx="6193394" cy="4817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D1B4D10D-4630-391C-E0D9-1AFEDD18DB2B}"/>
              </a:ext>
            </a:extLst>
          </p:cNvPr>
          <p:cNvSpPr>
            <a:spLocks noGrp="1"/>
          </p:cNvSpPr>
          <p:nvPr>
            <p:ph type="ftr" sz="quarter" idx="11"/>
          </p:nvPr>
        </p:nvSpPr>
        <p:spPr>
          <a:xfrm>
            <a:off x="5483225" y="6176010"/>
            <a:ext cx="1649094" cy="448310"/>
          </a:xfrm>
        </p:spPr>
        <p:txBody>
          <a:bodyPr anchor="b"/>
          <a:lstStyle/>
          <a:p>
            <a:endParaRPr lang="en-US"/>
          </a:p>
        </p:txBody>
      </p:sp>
      <p:sp>
        <p:nvSpPr>
          <p:cNvPr id="2" name="Slide Number Placeholder 5">
            <a:extLst>
              <a:ext uri="{FF2B5EF4-FFF2-40B4-BE49-F238E27FC236}">
                <a16:creationId xmlns:a16="http://schemas.microsoft.com/office/drawing/2014/main" id="{4093D42C-0892-11CB-0195-FBC1C7FE813F}"/>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33149254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45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quare Heartbeat Blue + Gold Badge Left">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74BDD5-0E6F-6AFD-7927-AF2459810A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5159376" cy="6858000"/>
          </a:xfrm>
          <a:prstGeom prst="rect">
            <a:avLst/>
          </a:prstGeom>
        </p:spPr>
      </p:pic>
      <p:sp>
        <p:nvSpPr>
          <p:cNvPr id="11" name="Title 3">
            <a:extLst>
              <a:ext uri="{FF2B5EF4-FFF2-40B4-BE49-F238E27FC236}">
                <a16:creationId xmlns:a16="http://schemas.microsoft.com/office/drawing/2014/main" id="{6F2B675A-D72A-2489-E8E6-50EACC880A87}"/>
              </a:ext>
            </a:extLst>
          </p:cNvPr>
          <p:cNvSpPr>
            <a:spLocks noGrp="1"/>
          </p:cNvSpPr>
          <p:nvPr>
            <p:ph type="title" hasCustomPrompt="1"/>
          </p:nvPr>
        </p:nvSpPr>
        <p:spPr>
          <a:xfrm>
            <a:off x="5505972" y="333374"/>
            <a:ext cx="6178028" cy="647701"/>
          </a:xfrm>
        </p:spPr>
        <p:txBody>
          <a:bodyPr/>
          <a:lstStyle/>
          <a:p>
            <a:r>
              <a:rPr lang="en-US"/>
              <a:t>Click to edit master title style</a:t>
            </a:r>
            <a:endParaRPr lang="en-CA"/>
          </a:p>
        </p:txBody>
      </p:sp>
      <p:sp>
        <p:nvSpPr>
          <p:cNvPr id="12" name="Content Placeholder 2">
            <a:extLst>
              <a:ext uri="{FF2B5EF4-FFF2-40B4-BE49-F238E27FC236}">
                <a16:creationId xmlns:a16="http://schemas.microsoft.com/office/drawing/2014/main" id="{D625ECF6-5573-5781-E8E1-F7B22C01E4FB}"/>
              </a:ext>
            </a:extLst>
          </p:cNvPr>
          <p:cNvSpPr>
            <a:spLocks noGrp="1"/>
          </p:cNvSpPr>
          <p:nvPr>
            <p:ph idx="1"/>
          </p:nvPr>
        </p:nvSpPr>
        <p:spPr>
          <a:xfrm>
            <a:off x="5483225" y="1196975"/>
            <a:ext cx="6193394" cy="4817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88A96414-0501-E100-BFFD-3A4DD193DDCF}"/>
              </a:ext>
            </a:extLst>
          </p:cNvPr>
          <p:cNvSpPr>
            <a:spLocks noGrp="1"/>
          </p:cNvSpPr>
          <p:nvPr>
            <p:ph type="ftr" sz="quarter" idx="11"/>
          </p:nvPr>
        </p:nvSpPr>
        <p:spPr>
          <a:xfrm>
            <a:off x="5483225" y="6176010"/>
            <a:ext cx="1649094" cy="448310"/>
          </a:xfrm>
        </p:spPr>
        <p:txBody>
          <a:bodyPr anchor="b"/>
          <a:lstStyle/>
          <a:p>
            <a:endParaRPr lang="en-US"/>
          </a:p>
        </p:txBody>
      </p:sp>
      <p:sp>
        <p:nvSpPr>
          <p:cNvPr id="2" name="Slide Number Placeholder 5">
            <a:extLst>
              <a:ext uri="{FF2B5EF4-FFF2-40B4-BE49-F238E27FC236}">
                <a16:creationId xmlns:a16="http://schemas.microsoft.com/office/drawing/2014/main" id="{1322164D-A26B-596E-1C2B-72BBF958857B}"/>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3317860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45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quare Heartbeat Blue + Black Badge Left">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53F3F-373A-BD72-ACA0-C144F956AA3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5159375" cy="6858000"/>
          </a:xfrm>
          <a:prstGeom prst="rect">
            <a:avLst/>
          </a:prstGeom>
        </p:spPr>
      </p:pic>
      <p:sp>
        <p:nvSpPr>
          <p:cNvPr id="11" name="Title 3">
            <a:extLst>
              <a:ext uri="{FF2B5EF4-FFF2-40B4-BE49-F238E27FC236}">
                <a16:creationId xmlns:a16="http://schemas.microsoft.com/office/drawing/2014/main" id="{BBF1CFAE-6111-D5AF-C245-3606C670C410}"/>
              </a:ext>
            </a:extLst>
          </p:cNvPr>
          <p:cNvSpPr>
            <a:spLocks noGrp="1"/>
          </p:cNvSpPr>
          <p:nvPr>
            <p:ph type="title" hasCustomPrompt="1"/>
          </p:nvPr>
        </p:nvSpPr>
        <p:spPr>
          <a:xfrm>
            <a:off x="5505972" y="333374"/>
            <a:ext cx="6178028" cy="647701"/>
          </a:xfrm>
        </p:spPr>
        <p:txBody>
          <a:bodyPr/>
          <a:lstStyle/>
          <a:p>
            <a:r>
              <a:rPr lang="en-US"/>
              <a:t>Click to edit master title style</a:t>
            </a:r>
            <a:endParaRPr lang="en-CA"/>
          </a:p>
        </p:txBody>
      </p:sp>
      <p:sp>
        <p:nvSpPr>
          <p:cNvPr id="12" name="Content Placeholder 2">
            <a:extLst>
              <a:ext uri="{FF2B5EF4-FFF2-40B4-BE49-F238E27FC236}">
                <a16:creationId xmlns:a16="http://schemas.microsoft.com/office/drawing/2014/main" id="{172D8428-666F-9AA1-AACE-C1C285915CC2}"/>
              </a:ext>
            </a:extLst>
          </p:cNvPr>
          <p:cNvSpPr>
            <a:spLocks noGrp="1"/>
          </p:cNvSpPr>
          <p:nvPr>
            <p:ph idx="1"/>
          </p:nvPr>
        </p:nvSpPr>
        <p:spPr>
          <a:xfrm>
            <a:off x="5483225" y="1196975"/>
            <a:ext cx="6193394" cy="4817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A4907B9-1FDB-0E6B-43D3-F10AC26B7715}"/>
              </a:ext>
            </a:extLst>
          </p:cNvPr>
          <p:cNvSpPr>
            <a:spLocks noGrp="1"/>
          </p:cNvSpPr>
          <p:nvPr>
            <p:ph type="ftr" sz="quarter" idx="11"/>
          </p:nvPr>
        </p:nvSpPr>
        <p:spPr>
          <a:xfrm>
            <a:off x="5483225" y="6176010"/>
            <a:ext cx="1649094" cy="448310"/>
          </a:xfrm>
        </p:spPr>
        <p:txBody>
          <a:bodyPr anchor="b"/>
          <a:lstStyle/>
          <a:p>
            <a:endParaRPr lang="en-US"/>
          </a:p>
        </p:txBody>
      </p:sp>
      <p:sp>
        <p:nvSpPr>
          <p:cNvPr id="2" name="Slide Number Placeholder 5">
            <a:extLst>
              <a:ext uri="{FF2B5EF4-FFF2-40B4-BE49-F238E27FC236}">
                <a16:creationId xmlns:a16="http://schemas.microsoft.com/office/drawing/2014/main" id="{E186A172-C45B-F7F4-D686-59AA3D4CA492}"/>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17140818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45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ircle Heartbeat Purple Left">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19EEA2-6DD3-5967-1724-427A1EDCB70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5160050" cy="6858000"/>
          </a:xfrm>
          <a:prstGeom prst="rect">
            <a:avLst/>
          </a:prstGeom>
        </p:spPr>
      </p:pic>
      <p:sp>
        <p:nvSpPr>
          <p:cNvPr id="11" name="Title 3">
            <a:extLst>
              <a:ext uri="{FF2B5EF4-FFF2-40B4-BE49-F238E27FC236}">
                <a16:creationId xmlns:a16="http://schemas.microsoft.com/office/drawing/2014/main" id="{1DB39A53-F354-9C11-3BE4-C914A92279BD}"/>
              </a:ext>
            </a:extLst>
          </p:cNvPr>
          <p:cNvSpPr>
            <a:spLocks noGrp="1"/>
          </p:cNvSpPr>
          <p:nvPr>
            <p:ph type="title" hasCustomPrompt="1"/>
          </p:nvPr>
        </p:nvSpPr>
        <p:spPr>
          <a:xfrm>
            <a:off x="5505972" y="333374"/>
            <a:ext cx="6178028" cy="647701"/>
          </a:xfrm>
        </p:spPr>
        <p:txBody>
          <a:bodyPr/>
          <a:lstStyle/>
          <a:p>
            <a:r>
              <a:rPr lang="en-US"/>
              <a:t>Click to edit master title style</a:t>
            </a:r>
            <a:endParaRPr lang="en-CA"/>
          </a:p>
        </p:txBody>
      </p:sp>
      <p:sp>
        <p:nvSpPr>
          <p:cNvPr id="12" name="Content Placeholder 2">
            <a:extLst>
              <a:ext uri="{FF2B5EF4-FFF2-40B4-BE49-F238E27FC236}">
                <a16:creationId xmlns:a16="http://schemas.microsoft.com/office/drawing/2014/main" id="{C292E128-EE61-B05C-F5F0-8DB50070E70F}"/>
              </a:ext>
            </a:extLst>
          </p:cNvPr>
          <p:cNvSpPr>
            <a:spLocks noGrp="1"/>
          </p:cNvSpPr>
          <p:nvPr>
            <p:ph idx="1"/>
          </p:nvPr>
        </p:nvSpPr>
        <p:spPr>
          <a:xfrm>
            <a:off x="5483225" y="1196975"/>
            <a:ext cx="6193394" cy="4817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8AAAC2F0-88EE-A245-6BC5-25E770C91690}"/>
              </a:ext>
            </a:extLst>
          </p:cNvPr>
          <p:cNvSpPr>
            <a:spLocks noGrp="1"/>
          </p:cNvSpPr>
          <p:nvPr>
            <p:ph type="ftr" sz="quarter" idx="11"/>
          </p:nvPr>
        </p:nvSpPr>
        <p:spPr>
          <a:xfrm>
            <a:off x="5483225" y="6176010"/>
            <a:ext cx="1649094" cy="448310"/>
          </a:xfrm>
        </p:spPr>
        <p:txBody>
          <a:bodyPr anchor="b"/>
          <a:lstStyle/>
          <a:p>
            <a:endParaRPr lang="en-US"/>
          </a:p>
        </p:txBody>
      </p:sp>
      <p:sp>
        <p:nvSpPr>
          <p:cNvPr id="2" name="Slide Number Placeholder 5">
            <a:extLst>
              <a:ext uri="{FF2B5EF4-FFF2-40B4-BE49-F238E27FC236}">
                <a16:creationId xmlns:a16="http://schemas.microsoft.com/office/drawing/2014/main" id="{4D5AB67D-DB72-CA75-DDBE-B78809F6F864}"/>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21702398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45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lding slide_Dar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F2C5B2-B6B5-8033-1AB2-8EA2C569B775}"/>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CA" err="1">
              <a:solidFill>
                <a:schemeClr val="bg1"/>
              </a:solidFill>
              <a:latin typeface="Microsoft Sans Serif"/>
              <a:cs typeface="Microsoft Sans Serif" panose="020B0604020202020204" pitchFamily="34" charset="0"/>
            </a:endParaRPr>
          </a:p>
        </p:txBody>
      </p:sp>
      <p:pic>
        <p:nvPicPr>
          <p:cNvPr id="33" name="Graphic 32">
            <a:extLst>
              <a:ext uri="{FF2B5EF4-FFF2-40B4-BE49-F238E27FC236}">
                <a16:creationId xmlns:a16="http://schemas.microsoft.com/office/drawing/2014/main" id="{B5794193-7C82-4508-9AF6-5E056C12D43E}"/>
              </a:ext>
            </a:extLst>
          </p:cNvPr>
          <p:cNvPicPr>
            <a:picLocks noChangeAspect="1"/>
          </p:cNvPicPr>
          <p:nvPr userDrawn="1"/>
        </p:nvPicPr>
        <p:blipFill>
          <a:blip r:embed="rId2">
            <a:extLst>
              <a:ext uri="{96DAC541-7B7A-43D3-8B79-37D633B846F1}">
                <asvg:svgBlip xmlns:asvg="http://schemas.microsoft.com/office/drawing/2016/SVG/main" r:embed="rId3"/>
              </a:ext>
            </a:extLst>
          </a:blip>
          <a:srcRect l="17291" t="32275" r="17135" b="30839"/>
          <a:stretch>
            <a:fillRect/>
          </a:stretch>
        </p:blipFill>
        <p:spPr>
          <a:xfrm>
            <a:off x="0" y="2"/>
            <a:ext cx="12192000" cy="6857998"/>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pic>
        <p:nvPicPr>
          <p:cNvPr id="2" name="Graphic 1">
            <a:extLst>
              <a:ext uri="{FF2B5EF4-FFF2-40B4-BE49-F238E27FC236}">
                <a16:creationId xmlns:a16="http://schemas.microsoft.com/office/drawing/2014/main" id="{4C85D623-E2F7-219D-4729-50DF575019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53328" y="2337534"/>
            <a:ext cx="4285343" cy="1965955"/>
          </a:xfrm>
          <a:prstGeom prst="rect">
            <a:avLst/>
          </a:prstGeom>
        </p:spPr>
      </p:pic>
    </p:spTree>
    <p:extLst>
      <p:ext uri="{BB962C8B-B14F-4D97-AF65-F5344CB8AC3E}">
        <p14:creationId xmlns:p14="http://schemas.microsoft.com/office/powerpoint/2010/main" val="67113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quare Heartbeat Purple + Gold Badge Left">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74147D-7CC2-6A10-463B-9375DB555D2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5159375" cy="6858000"/>
          </a:xfrm>
          <a:prstGeom prst="rect">
            <a:avLst/>
          </a:prstGeom>
        </p:spPr>
      </p:pic>
      <p:sp>
        <p:nvSpPr>
          <p:cNvPr id="11" name="Title 3">
            <a:extLst>
              <a:ext uri="{FF2B5EF4-FFF2-40B4-BE49-F238E27FC236}">
                <a16:creationId xmlns:a16="http://schemas.microsoft.com/office/drawing/2014/main" id="{77C4777C-DB92-DDC6-9ACD-652D7D05C033}"/>
              </a:ext>
            </a:extLst>
          </p:cNvPr>
          <p:cNvSpPr>
            <a:spLocks noGrp="1"/>
          </p:cNvSpPr>
          <p:nvPr>
            <p:ph type="title" hasCustomPrompt="1"/>
          </p:nvPr>
        </p:nvSpPr>
        <p:spPr>
          <a:xfrm>
            <a:off x="5505972" y="333374"/>
            <a:ext cx="6178028" cy="647701"/>
          </a:xfrm>
        </p:spPr>
        <p:txBody>
          <a:bodyPr/>
          <a:lstStyle/>
          <a:p>
            <a:r>
              <a:rPr lang="en-US"/>
              <a:t>Click to edit master title style</a:t>
            </a:r>
            <a:endParaRPr lang="en-CA"/>
          </a:p>
        </p:txBody>
      </p:sp>
      <p:sp>
        <p:nvSpPr>
          <p:cNvPr id="12" name="Content Placeholder 2">
            <a:extLst>
              <a:ext uri="{FF2B5EF4-FFF2-40B4-BE49-F238E27FC236}">
                <a16:creationId xmlns:a16="http://schemas.microsoft.com/office/drawing/2014/main" id="{782B1D22-30D2-9FC0-DFC9-ECDD9D7ED5A2}"/>
              </a:ext>
            </a:extLst>
          </p:cNvPr>
          <p:cNvSpPr>
            <a:spLocks noGrp="1"/>
          </p:cNvSpPr>
          <p:nvPr>
            <p:ph idx="1"/>
          </p:nvPr>
        </p:nvSpPr>
        <p:spPr>
          <a:xfrm>
            <a:off x="5483225" y="1196975"/>
            <a:ext cx="6193394" cy="4817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A8DE6EFC-ADBC-389F-1ED0-1D2565A8B248}"/>
              </a:ext>
            </a:extLst>
          </p:cNvPr>
          <p:cNvSpPr>
            <a:spLocks noGrp="1"/>
          </p:cNvSpPr>
          <p:nvPr>
            <p:ph type="ftr" sz="quarter" idx="11"/>
          </p:nvPr>
        </p:nvSpPr>
        <p:spPr>
          <a:xfrm>
            <a:off x="5483225" y="6176010"/>
            <a:ext cx="1649094" cy="448310"/>
          </a:xfrm>
        </p:spPr>
        <p:txBody>
          <a:bodyPr anchor="b"/>
          <a:lstStyle/>
          <a:p>
            <a:endParaRPr lang="en-US"/>
          </a:p>
        </p:txBody>
      </p:sp>
      <p:sp>
        <p:nvSpPr>
          <p:cNvPr id="2" name="Slide Number Placeholder 5">
            <a:extLst>
              <a:ext uri="{FF2B5EF4-FFF2-40B4-BE49-F238E27FC236}">
                <a16:creationId xmlns:a16="http://schemas.microsoft.com/office/drawing/2014/main" id="{B745100B-4E04-3D15-91A4-705E079C09A5}"/>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40701436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45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quare Heartbeat Purple + Black Badge Left">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F7F12D-0715-69D8-83A4-237AE72E846F}"/>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5159376" cy="6858000"/>
          </a:xfrm>
          <a:prstGeom prst="rect">
            <a:avLst/>
          </a:prstGeom>
        </p:spPr>
      </p:pic>
      <p:sp>
        <p:nvSpPr>
          <p:cNvPr id="11" name="Title 3">
            <a:extLst>
              <a:ext uri="{FF2B5EF4-FFF2-40B4-BE49-F238E27FC236}">
                <a16:creationId xmlns:a16="http://schemas.microsoft.com/office/drawing/2014/main" id="{3461FABB-FBF0-6635-54DA-35A7C9C88CF1}"/>
              </a:ext>
            </a:extLst>
          </p:cNvPr>
          <p:cNvSpPr>
            <a:spLocks noGrp="1"/>
          </p:cNvSpPr>
          <p:nvPr>
            <p:ph type="title" hasCustomPrompt="1"/>
          </p:nvPr>
        </p:nvSpPr>
        <p:spPr>
          <a:xfrm>
            <a:off x="5505972" y="333374"/>
            <a:ext cx="6178028" cy="647701"/>
          </a:xfrm>
        </p:spPr>
        <p:txBody>
          <a:bodyPr/>
          <a:lstStyle/>
          <a:p>
            <a:r>
              <a:rPr lang="en-US"/>
              <a:t>Click to edit master title style</a:t>
            </a:r>
            <a:endParaRPr lang="en-CA"/>
          </a:p>
        </p:txBody>
      </p:sp>
      <p:sp>
        <p:nvSpPr>
          <p:cNvPr id="12" name="Content Placeholder 2">
            <a:extLst>
              <a:ext uri="{FF2B5EF4-FFF2-40B4-BE49-F238E27FC236}">
                <a16:creationId xmlns:a16="http://schemas.microsoft.com/office/drawing/2014/main" id="{7EF0296E-85CB-A3B7-ABD3-34EB9B09438C}"/>
              </a:ext>
            </a:extLst>
          </p:cNvPr>
          <p:cNvSpPr>
            <a:spLocks noGrp="1"/>
          </p:cNvSpPr>
          <p:nvPr>
            <p:ph idx="1"/>
          </p:nvPr>
        </p:nvSpPr>
        <p:spPr>
          <a:xfrm>
            <a:off x="5483225" y="1196975"/>
            <a:ext cx="6193394" cy="48177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0CC2A803-D87F-A231-3FDB-B5B12B7FFDAD}"/>
              </a:ext>
            </a:extLst>
          </p:cNvPr>
          <p:cNvSpPr>
            <a:spLocks noGrp="1"/>
          </p:cNvSpPr>
          <p:nvPr>
            <p:ph type="ftr" sz="quarter" idx="11"/>
          </p:nvPr>
        </p:nvSpPr>
        <p:spPr>
          <a:xfrm>
            <a:off x="5483225" y="6176010"/>
            <a:ext cx="1649094" cy="448310"/>
          </a:xfrm>
        </p:spPr>
        <p:txBody>
          <a:bodyPr anchor="b"/>
          <a:lstStyle/>
          <a:p>
            <a:endParaRPr lang="en-US"/>
          </a:p>
        </p:txBody>
      </p:sp>
      <p:sp>
        <p:nvSpPr>
          <p:cNvPr id="2" name="Slide Number Placeholder 5">
            <a:extLst>
              <a:ext uri="{FF2B5EF4-FFF2-40B4-BE49-F238E27FC236}">
                <a16:creationId xmlns:a16="http://schemas.microsoft.com/office/drawing/2014/main" id="{0A0C4C7D-061F-2631-C4D8-7319EB8A9CA6}"/>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Tree>
    <p:extLst>
      <p:ext uri="{BB962C8B-B14F-4D97-AF65-F5344CB8AC3E}">
        <p14:creationId xmlns:p14="http://schemas.microsoft.com/office/powerpoint/2010/main" val="9760891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45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ircle Heartbeat Red Righ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F14722-316C-5D4F-AA61-BB1581941B66}"/>
              </a:ext>
            </a:extLst>
          </p:cNvPr>
          <p:cNvSpPr>
            <a:spLocks noGrp="1"/>
          </p:cNvSpPr>
          <p:nvPr>
            <p:ph idx="1"/>
          </p:nvPr>
        </p:nvSpPr>
        <p:spPr>
          <a:xfrm>
            <a:off x="511175" y="1196975"/>
            <a:ext cx="6175230"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F47E6137-27FD-129E-73D9-9EEEE8055788}"/>
              </a:ext>
            </a:extLst>
          </p:cNvPr>
          <p:cNvSpPr>
            <a:spLocks noGrp="1"/>
          </p:cNvSpPr>
          <p:nvPr>
            <p:ph type="title" hasCustomPrompt="1"/>
          </p:nvPr>
        </p:nvSpPr>
        <p:spPr>
          <a:xfrm>
            <a:off x="515380" y="333374"/>
            <a:ext cx="6178028" cy="647701"/>
          </a:xfrm>
        </p:spPr>
        <p:txBody>
          <a:bodyPr/>
          <a:lstStyle/>
          <a:p>
            <a:r>
              <a:rPr lang="en-US"/>
              <a:t>Click to edit master title style</a:t>
            </a:r>
            <a:endParaRPr lang="en-CA"/>
          </a:p>
        </p:txBody>
      </p:sp>
      <p:sp>
        <p:nvSpPr>
          <p:cNvPr id="2" name="Footer Placeholder 4">
            <a:extLst>
              <a:ext uri="{FF2B5EF4-FFF2-40B4-BE49-F238E27FC236}">
                <a16:creationId xmlns:a16="http://schemas.microsoft.com/office/drawing/2014/main" id="{49E238C1-EA71-A9B1-94E6-5F25CEB5D427}"/>
              </a:ext>
            </a:extLst>
          </p:cNvPr>
          <p:cNvSpPr>
            <a:spLocks noGrp="1"/>
          </p:cNvSpPr>
          <p:nvPr>
            <p:ph type="ftr" sz="quarter" idx="11"/>
          </p:nvPr>
        </p:nvSpPr>
        <p:spPr>
          <a:xfrm>
            <a:off x="508001" y="6381750"/>
            <a:ext cx="6185030" cy="287610"/>
          </a:xfrm>
        </p:spPr>
        <p:txBody>
          <a:bodyPr/>
          <a:lstStyle/>
          <a:p>
            <a:endParaRPr lang="en-US"/>
          </a:p>
        </p:txBody>
      </p:sp>
      <p:pic>
        <p:nvPicPr>
          <p:cNvPr id="11" name="Picture 10">
            <a:extLst>
              <a:ext uri="{FF2B5EF4-FFF2-40B4-BE49-F238E27FC236}">
                <a16:creationId xmlns:a16="http://schemas.microsoft.com/office/drawing/2014/main" id="{9EBEDFEA-FC03-EF05-5E1A-FDD38A0B79B5}"/>
              </a:ext>
            </a:extLst>
          </p:cNvPr>
          <p:cNvPicPr>
            <a:picLocks noChangeAspect="1"/>
          </p:cNvPicPr>
          <p:nvPr userDrawn="1"/>
        </p:nvPicPr>
        <p:blipFill rotWithShape="1">
          <a:blip r:embed="rId2">
            <a:alphaModFix/>
            <a:extLst>
              <a:ext uri="{28A0092B-C50C-407E-A947-70E740481C1C}">
                <a14:useLocalDpi xmlns:a14="http://schemas.microsoft.com/office/drawing/2010/main"/>
              </a:ext>
            </a:extLst>
          </a:blip>
          <a:srcRect/>
          <a:stretch/>
        </p:blipFill>
        <p:spPr>
          <a:xfrm>
            <a:off x="7038576" y="-1"/>
            <a:ext cx="5153424" cy="6858001"/>
          </a:xfrm>
          <a:prstGeom prst="rect">
            <a:avLst/>
          </a:prstGeom>
        </p:spPr>
      </p:pic>
      <p:sp>
        <p:nvSpPr>
          <p:cNvPr id="5" name="Slide Number Placeholder 5">
            <a:extLst>
              <a:ext uri="{FF2B5EF4-FFF2-40B4-BE49-F238E27FC236}">
                <a16:creationId xmlns:a16="http://schemas.microsoft.com/office/drawing/2014/main" id="{3EDC1CED-7BA7-FCAE-C062-A10C794620B8}"/>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9" name="TextBox 8">
            <a:extLst>
              <a:ext uri="{FF2B5EF4-FFF2-40B4-BE49-F238E27FC236}">
                <a16:creationId xmlns:a16="http://schemas.microsoft.com/office/drawing/2014/main" id="{D8A684F4-55B5-A16A-BFDE-EF08DE333D56}"/>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2"/>
                </a:solidFill>
              </a:rPr>
              <a:t>Confidential – Qualcomm Technologies, Inc. and/or its affiliated companies – May Contain Trade Secrets</a:t>
            </a:r>
          </a:p>
        </p:txBody>
      </p:sp>
    </p:spTree>
    <p:extLst>
      <p:ext uri="{BB962C8B-B14F-4D97-AF65-F5344CB8AC3E}">
        <p14:creationId xmlns:p14="http://schemas.microsoft.com/office/powerpoint/2010/main" val="42734762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43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quare Heartbeat Red + Gold Badge Righ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E726F0-A44B-1220-49DF-7CCA96F8088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032625" y="0"/>
            <a:ext cx="5159375" cy="6858000"/>
          </a:xfrm>
          <a:prstGeom prst="rect">
            <a:avLst/>
          </a:prstGeom>
        </p:spPr>
      </p:pic>
      <p:sp>
        <p:nvSpPr>
          <p:cNvPr id="3" name="Content Placeholder 2">
            <a:extLst>
              <a:ext uri="{FF2B5EF4-FFF2-40B4-BE49-F238E27FC236}">
                <a16:creationId xmlns:a16="http://schemas.microsoft.com/office/drawing/2014/main" id="{4EF14722-316C-5D4F-AA61-BB1581941B66}"/>
              </a:ext>
            </a:extLst>
          </p:cNvPr>
          <p:cNvSpPr>
            <a:spLocks noGrp="1"/>
          </p:cNvSpPr>
          <p:nvPr>
            <p:ph idx="1"/>
          </p:nvPr>
        </p:nvSpPr>
        <p:spPr>
          <a:xfrm>
            <a:off x="511175" y="1196975"/>
            <a:ext cx="6175230"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F47E6137-27FD-129E-73D9-9EEEE8055788}"/>
              </a:ext>
            </a:extLst>
          </p:cNvPr>
          <p:cNvSpPr>
            <a:spLocks noGrp="1"/>
          </p:cNvSpPr>
          <p:nvPr>
            <p:ph type="title" hasCustomPrompt="1"/>
          </p:nvPr>
        </p:nvSpPr>
        <p:spPr>
          <a:xfrm>
            <a:off x="515380" y="333375"/>
            <a:ext cx="6178028" cy="647701"/>
          </a:xfrm>
        </p:spPr>
        <p:txBody>
          <a:bodyPr/>
          <a:lstStyle/>
          <a:p>
            <a:r>
              <a:rPr lang="en-US"/>
              <a:t>Click to edit master title style</a:t>
            </a:r>
            <a:endParaRPr lang="en-CA"/>
          </a:p>
        </p:txBody>
      </p:sp>
      <p:sp>
        <p:nvSpPr>
          <p:cNvPr id="8" name="Footer Placeholder 4">
            <a:extLst>
              <a:ext uri="{FF2B5EF4-FFF2-40B4-BE49-F238E27FC236}">
                <a16:creationId xmlns:a16="http://schemas.microsoft.com/office/drawing/2014/main" id="{5E2317B0-80BC-6FB3-0D6D-715D7753009C}"/>
              </a:ext>
            </a:extLst>
          </p:cNvPr>
          <p:cNvSpPr>
            <a:spLocks noGrp="1"/>
          </p:cNvSpPr>
          <p:nvPr>
            <p:ph type="ftr" sz="quarter" idx="11"/>
          </p:nvPr>
        </p:nvSpPr>
        <p:spPr>
          <a:xfrm>
            <a:off x="508001" y="6381750"/>
            <a:ext cx="6185030" cy="287610"/>
          </a:xfrm>
        </p:spPr>
        <p:txBody>
          <a:bodyPr/>
          <a:lstStyle/>
          <a:p>
            <a:endParaRPr lang="en-US"/>
          </a:p>
        </p:txBody>
      </p:sp>
      <p:sp>
        <p:nvSpPr>
          <p:cNvPr id="5" name="Slide Number Placeholder 5">
            <a:extLst>
              <a:ext uri="{FF2B5EF4-FFF2-40B4-BE49-F238E27FC236}">
                <a16:creationId xmlns:a16="http://schemas.microsoft.com/office/drawing/2014/main" id="{349E5DB1-EFF1-5472-8F20-249F7337697C}"/>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7" name="TextBox 6">
            <a:extLst>
              <a:ext uri="{FF2B5EF4-FFF2-40B4-BE49-F238E27FC236}">
                <a16:creationId xmlns:a16="http://schemas.microsoft.com/office/drawing/2014/main" id="{43ABC80F-7A21-A985-F47C-707D4291FCC4}"/>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2"/>
                </a:solidFill>
              </a:rPr>
              <a:t>Confidential – Qualcomm Technologies, Inc. and/or its affiliated companies – May Contain Trade Secrets</a:t>
            </a:r>
          </a:p>
        </p:txBody>
      </p:sp>
    </p:spTree>
    <p:extLst>
      <p:ext uri="{BB962C8B-B14F-4D97-AF65-F5344CB8AC3E}">
        <p14:creationId xmlns:p14="http://schemas.microsoft.com/office/powerpoint/2010/main" val="42242817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pos="443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quare Heartbeat Red + Black Badge Righ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E726F0-A44B-1220-49DF-7CCA96F8088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032625" y="0"/>
            <a:ext cx="5159375" cy="6858000"/>
          </a:xfrm>
          <a:prstGeom prst="rect">
            <a:avLst/>
          </a:prstGeom>
        </p:spPr>
      </p:pic>
      <p:sp>
        <p:nvSpPr>
          <p:cNvPr id="3" name="Content Placeholder 2">
            <a:extLst>
              <a:ext uri="{FF2B5EF4-FFF2-40B4-BE49-F238E27FC236}">
                <a16:creationId xmlns:a16="http://schemas.microsoft.com/office/drawing/2014/main" id="{4EF14722-316C-5D4F-AA61-BB1581941B66}"/>
              </a:ext>
            </a:extLst>
          </p:cNvPr>
          <p:cNvSpPr>
            <a:spLocks noGrp="1"/>
          </p:cNvSpPr>
          <p:nvPr>
            <p:ph idx="1"/>
          </p:nvPr>
        </p:nvSpPr>
        <p:spPr>
          <a:xfrm>
            <a:off x="511175" y="1196975"/>
            <a:ext cx="6175230"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3">
            <a:extLst>
              <a:ext uri="{FF2B5EF4-FFF2-40B4-BE49-F238E27FC236}">
                <a16:creationId xmlns:a16="http://schemas.microsoft.com/office/drawing/2014/main" id="{919C16B1-9DC0-FA6F-E478-36E1D83BC71E}"/>
              </a:ext>
            </a:extLst>
          </p:cNvPr>
          <p:cNvSpPr>
            <a:spLocks noGrp="1"/>
          </p:cNvSpPr>
          <p:nvPr>
            <p:ph type="title" hasCustomPrompt="1"/>
          </p:nvPr>
        </p:nvSpPr>
        <p:spPr>
          <a:xfrm>
            <a:off x="515380" y="333375"/>
            <a:ext cx="6178028" cy="647701"/>
          </a:xfrm>
        </p:spPr>
        <p:txBody>
          <a:bodyPr/>
          <a:lstStyle/>
          <a:p>
            <a:r>
              <a:rPr lang="en-US"/>
              <a:t>Click to edit master title style</a:t>
            </a:r>
            <a:endParaRPr lang="en-CA"/>
          </a:p>
        </p:txBody>
      </p:sp>
      <p:sp>
        <p:nvSpPr>
          <p:cNvPr id="8" name="Footer Placeholder 4">
            <a:extLst>
              <a:ext uri="{FF2B5EF4-FFF2-40B4-BE49-F238E27FC236}">
                <a16:creationId xmlns:a16="http://schemas.microsoft.com/office/drawing/2014/main" id="{4B20D120-5329-CED2-EC74-553DC323D02D}"/>
              </a:ext>
            </a:extLst>
          </p:cNvPr>
          <p:cNvSpPr>
            <a:spLocks noGrp="1"/>
          </p:cNvSpPr>
          <p:nvPr>
            <p:ph type="ftr" sz="quarter" idx="11"/>
          </p:nvPr>
        </p:nvSpPr>
        <p:spPr>
          <a:xfrm>
            <a:off x="508001" y="6381750"/>
            <a:ext cx="6185030" cy="287610"/>
          </a:xfrm>
        </p:spPr>
        <p:txBody>
          <a:bodyPr/>
          <a:lstStyle/>
          <a:p>
            <a:endParaRPr lang="en-US"/>
          </a:p>
        </p:txBody>
      </p:sp>
      <p:sp>
        <p:nvSpPr>
          <p:cNvPr id="4" name="Slide Number Placeholder 5">
            <a:extLst>
              <a:ext uri="{FF2B5EF4-FFF2-40B4-BE49-F238E27FC236}">
                <a16:creationId xmlns:a16="http://schemas.microsoft.com/office/drawing/2014/main" id="{DB574334-085E-2951-5AD2-89285433205F}"/>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7" name="TextBox 6">
            <a:extLst>
              <a:ext uri="{FF2B5EF4-FFF2-40B4-BE49-F238E27FC236}">
                <a16:creationId xmlns:a16="http://schemas.microsoft.com/office/drawing/2014/main" id="{8325D91C-96B9-E98A-8D3A-7F62B84D3208}"/>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2"/>
                </a:solidFill>
              </a:rPr>
              <a:t>Confidential – Qualcomm Technologies, Inc. and/or its affiliated companies – May Contain Trade Secrets</a:t>
            </a:r>
          </a:p>
        </p:txBody>
      </p:sp>
    </p:spTree>
    <p:extLst>
      <p:ext uri="{BB962C8B-B14F-4D97-AF65-F5344CB8AC3E}">
        <p14:creationId xmlns:p14="http://schemas.microsoft.com/office/powerpoint/2010/main" val="33989492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pos="443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ircle Heartbeat Blue Right">
    <p:bg>
      <p:bgRef idx="1001">
        <a:schemeClr val="bg1"/>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D0940649-C0D8-D394-F9BF-E96E6EAC99B6}"/>
              </a:ext>
            </a:extLst>
          </p:cNvPr>
          <p:cNvSpPr>
            <a:spLocks noGrp="1"/>
          </p:cNvSpPr>
          <p:nvPr>
            <p:ph type="title" hasCustomPrompt="1"/>
          </p:nvPr>
        </p:nvSpPr>
        <p:spPr>
          <a:xfrm>
            <a:off x="515380" y="333375"/>
            <a:ext cx="6178028" cy="647701"/>
          </a:xfrm>
        </p:spPr>
        <p:txBody>
          <a:bodyPr/>
          <a:lstStyle/>
          <a:p>
            <a:r>
              <a:rPr lang="en-US"/>
              <a:t>Click to edit master title style</a:t>
            </a:r>
            <a:endParaRPr lang="en-CA"/>
          </a:p>
        </p:txBody>
      </p:sp>
      <p:pic>
        <p:nvPicPr>
          <p:cNvPr id="5" name="Picture 4">
            <a:extLst>
              <a:ext uri="{FF2B5EF4-FFF2-40B4-BE49-F238E27FC236}">
                <a16:creationId xmlns:a16="http://schemas.microsoft.com/office/drawing/2014/main" id="{F16E64BC-9492-1664-4D71-09FEA3647FE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7031950" y="0"/>
            <a:ext cx="5160050" cy="6858000"/>
          </a:xfrm>
          <a:prstGeom prst="rect">
            <a:avLst/>
          </a:prstGeom>
        </p:spPr>
      </p:pic>
      <p:sp>
        <p:nvSpPr>
          <p:cNvPr id="7" name="Content Placeholder 2">
            <a:extLst>
              <a:ext uri="{FF2B5EF4-FFF2-40B4-BE49-F238E27FC236}">
                <a16:creationId xmlns:a16="http://schemas.microsoft.com/office/drawing/2014/main" id="{EDBFD4F8-1671-6018-C466-209922A30D8C}"/>
              </a:ext>
            </a:extLst>
          </p:cNvPr>
          <p:cNvSpPr>
            <a:spLocks noGrp="1"/>
          </p:cNvSpPr>
          <p:nvPr>
            <p:ph idx="1"/>
          </p:nvPr>
        </p:nvSpPr>
        <p:spPr>
          <a:xfrm>
            <a:off x="511175" y="1196975"/>
            <a:ext cx="6175230"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7E383F3F-E98C-852A-1887-5E22C95A7A9E}"/>
              </a:ext>
            </a:extLst>
          </p:cNvPr>
          <p:cNvSpPr>
            <a:spLocks noGrp="1"/>
          </p:cNvSpPr>
          <p:nvPr>
            <p:ph type="ftr" sz="quarter" idx="11"/>
          </p:nvPr>
        </p:nvSpPr>
        <p:spPr>
          <a:xfrm>
            <a:off x="508001" y="6381750"/>
            <a:ext cx="6185030" cy="287610"/>
          </a:xfrm>
        </p:spPr>
        <p:txBody>
          <a:bodyPr/>
          <a:lstStyle/>
          <a:p>
            <a:endParaRPr lang="en-US"/>
          </a:p>
        </p:txBody>
      </p:sp>
      <p:sp>
        <p:nvSpPr>
          <p:cNvPr id="2" name="Slide Number Placeholder 5">
            <a:extLst>
              <a:ext uri="{FF2B5EF4-FFF2-40B4-BE49-F238E27FC236}">
                <a16:creationId xmlns:a16="http://schemas.microsoft.com/office/drawing/2014/main" id="{8D2BE762-F24A-A956-FA3F-0E5E54596722}"/>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4" name="TextBox 3">
            <a:extLst>
              <a:ext uri="{FF2B5EF4-FFF2-40B4-BE49-F238E27FC236}">
                <a16:creationId xmlns:a16="http://schemas.microsoft.com/office/drawing/2014/main" id="{D9ADAEB2-9F0D-1DEB-1628-1279868E9FD0}"/>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2"/>
                </a:solidFill>
              </a:rPr>
              <a:t>Confidential – Qualcomm Technologies, Inc. and/or its affiliated companies – May Contain Trade Secrets</a:t>
            </a:r>
          </a:p>
        </p:txBody>
      </p:sp>
    </p:spTree>
    <p:extLst>
      <p:ext uri="{BB962C8B-B14F-4D97-AF65-F5344CB8AC3E}">
        <p14:creationId xmlns:p14="http://schemas.microsoft.com/office/powerpoint/2010/main" val="7374831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pos="443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quare Heartbeat Blue + Gold Badge Righ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E726F0-A44B-1220-49DF-7CCA96F8088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032625" y="0"/>
            <a:ext cx="5159376" cy="6858000"/>
          </a:xfrm>
          <a:prstGeom prst="rect">
            <a:avLst/>
          </a:prstGeom>
        </p:spPr>
      </p:pic>
      <p:sp>
        <p:nvSpPr>
          <p:cNvPr id="5" name="Title 3">
            <a:extLst>
              <a:ext uri="{FF2B5EF4-FFF2-40B4-BE49-F238E27FC236}">
                <a16:creationId xmlns:a16="http://schemas.microsoft.com/office/drawing/2014/main" id="{D83A110A-063C-31C4-85AF-3123DB64223A}"/>
              </a:ext>
            </a:extLst>
          </p:cNvPr>
          <p:cNvSpPr>
            <a:spLocks noGrp="1"/>
          </p:cNvSpPr>
          <p:nvPr>
            <p:ph type="title" hasCustomPrompt="1"/>
          </p:nvPr>
        </p:nvSpPr>
        <p:spPr>
          <a:xfrm>
            <a:off x="515380" y="333375"/>
            <a:ext cx="6178028" cy="647701"/>
          </a:xfrm>
        </p:spPr>
        <p:txBody>
          <a:bodyPr/>
          <a:lstStyle/>
          <a:p>
            <a:r>
              <a:rPr lang="en-US"/>
              <a:t>Click to edit master title style</a:t>
            </a:r>
            <a:endParaRPr lang="en-CA"/>
          </a:p>
        </p:txBody>
      </p:sp>
      <p:sp>
        <p:nvSpPr>
          <p:cNvPr id="8" name="Content Placeholder 2">
            <a:extLst>
              <a:ext uri="{FF2B5EF4-FFF2-40B4-BE49-F238E27FC236}">
                <a16:creationId xmlns:a16="http://schemas.microsoft.com/office/drawing/2014/main" id="{400D6ADD-FE44-4531-7EB5-19E5202AFEC2}"/>
              </a:ext>
            </a:extLst>
          </p:cNvPr>
          <p:cNvSpPr>
            <a:spLocks noGrp="1"/>
          </p:cNvSpPr>
          <p:nvPr>
            <p:ph idx="1"/>
          </p:nvPr>
        </p:nvSpPr>
        <p:spPr>
          <a:xfrm>
            <a:off x="511175" y="1196975"/>
            <a:ext cx="6175230"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2E786578-1C0A-8C1D-FE42-E078DF4B0991}"/>
              </a:ext>
            </a:extLst>
          </p:cNvPr>
          <p:cNvSpPr>
            <a:spLocks noGrp="1"/>
          </p:cNvSpPr>
          <p:nvPr>
            <p:ph type="ftr" sz="quarter" idx="11"/>
          </p:nvPr>
        </p:nvSpPr>
        <p:spPr>
          <a:xfrm>
            <a:off x="508001" y="6381750"/>
            <a:ext cx="6185030" cy="287610"/>
          </a:xfrm>
        </p:spPr>
        <p:txBody>
          <a:bodyPr/>
          <a:lstStyle/>
          <a:p>
            <a:endParaRPr lang="en-US"/>
          </a:p>
        </p:txBody>
      </p:sp>
      <p:sp>
        <p:nvSpPr>
          <p:cNvPr id="3" name="Slide Number Placeholder 5">
            <a:extLst>
              <a:ext uri="{FF2B5EF4-FFF2-40B4-BE49-F238E27FC236}">
                <a16:creationId xmlns:a16="http://schemas.microsoft.com/office/drawing/2014/main" id="{53C889F0-87CE-4080-50C7-B713DE9A0CAA}"/>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2FB819CA-73A5-B0C3-E15F-59DB4C22529F}"/>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2"/>
                </a:solidFill>
              </a:rPr>
              <a:t>Confidential – Qualcomm Technologies, Inc. and/or its affiliated companies – May Contain Trade Secrets</a:t>
            </a:r>
          </a:p>
        </p:txBody>
      </p:sp>
    </p:spTree>
    <p:extLst>
      <p:ext uri="{BB962C8B-B14F-4D97-AF65-F5344CB8AC3E}">
        <p14:creationId xmlns:p14="http://schemas.microsoft.com/office/powerpoint/2010/main" val="1915053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pos="443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quare Heartbeat Blue + Black Badge Righ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E726F0-A44B-1220-49DF-7CCA96F8088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032625" y="0"/>
            <a:ext cx="5159375" cy="6858000"/>
          </a:xfrm>
          <a:prstGeom prst="rect">
            <a:avLst/>
          </a:prstGeom>
        </p:spPr>
      </p:pic>
      <p:sp>
        <p:nvSpPr>
          <p:cNvPr id="5" name="Title 3">
            <a:extLst>
              <a:ext uri="{FF2B5EF4-FFF2-40B4-BE49-F238E27FC236}">
                <a16:creationId xmlns:a16="http://schemas.microsoft.com/office/drawing/2014/main" id="{13F18ADD-B37E-74DA-42C3-B861A5F2AE1E}"/>
              </a:ext>
            </a:extLst>
          </p:cNvPr>
          <p:cNvSpPr>
            <a:spLocks noGrp="1"/>
          </p:cNvSpPr>
          <p:nvPr>
            <p:ph type="title" hasCustomPrompt="1"/>
          </p:nvPr>
        </p:nvSpPr>
        <p:spPr>
          <a:xfrm>
            <a:off x="515380" y="333375"/>
            <a:ext cx="6178028" cy="647701"/>
          </a:xfrm>
        </p:spPr>
        <p:txBody>
          <a:bodyPr/>
          <a:lstStyle/>
          <a:p>
            <a:r>
              <a:rPr lang="en-US"/>
              <a:t>Click to edit master title style</a:t>
            </a:r>
            <a:endParaRPr lang="en-CA"/>
          </a:p>
        </p:txBody>
      </p:sp>
      <p:sp>
        <p:nvSpPr>
          <p:cNvPr id="8" name="Content Placeholder 2">
            <a:extLst>
              <a:ext uri="{FF2B5EF4-FFF2-40B4-BE49-F238E27FC236}">
                <a16:creationId xmlns:a16="http://schemas.microsoft.com/office/drawing/2014/main" id="{C6B624C0-94AC-BFC8-B71E-D008888E54F4}"/>
              </a:ext>
            </a:extLst>
          </p:cNvPr>
          <p:cNvSpPr>
            <a:spLocks noGrp="1"/>
          </p:cNvSpPr>
          <p:nvPr>
            <p:ph idx="1"/>
          </p:nvPr>
        </p:nvSpPr>
        <p:spPr>
          <a:xfrm>
            <a:off x="511175" y="1196975"/>
            <a:ext cx="6175230"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4AE6626C-9A98-ACB1-77F7-A0BE5D603BA0}"/>
              </a:ext>
            </a:extLst>
          </p:cNvPr>
          <p:cNvSpPr>
            <a:spLocks noGrp="1"/>
          </p:cNvSpPr>
          <p:nvPr>
            <p:ph type="ftr" sz="quarter" idx="11"/>
          </p:nvPr>
        </p:nvSpPr>
        <p:spPr>
          <a:xfrm>
            <a:off x="508001" y="6381750"/>
            <a:ext cx="6185030" cy="287610"/>
          </a:xfrm>
        </p:spPr>
        <p:txBody>
          <a:bodyPr/>
          <a:lstStyle/>
          <a:p>
            <a:endParaRPr lang="en-US"/>
          </a:p>
        </p:txBody>
      </p:sp>
      <p:sp>
        <p:nvSpPr>
          <p:cNvPr id="3" name="Slide Number Placeholder 5">
            <a:extLst>
              <a:ext uri="{FF2B5EF4-FFF2-40B4-BE49-F238E27FC236}">
                <a16:creationId xmlns:a16="http://schemas.microsoft.com/office/drawing/2014/main" id="{6DA68DAF-51E3-8519-E44B-837DFCF34CE3}"/>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993883B6-1FA6-0782-5C09-9C3863EBC8D3}"/>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2"/>
                </a:solidFill>
              </a:rPr>
              <a:t>Confidential – Qualcomm Technologies, Inc. and/or its affiliated companies – May Contain Trade Secrets</a:t>
            </a:r>
          </a:p>
        </p:txBody>
      </p:sp>
    </p:spTree>
    <p:extLst>
      <p:ext uri="{BB962C8B-B14F-4D97-AF65-F5344CB8AC3E}">
        <p14:creationId xmlns:p14="http://schemas.microsoft.com/office/powerpoint/2010/main" val="39131761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pos="443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ircle Heartbeat Purple Right">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7E6137-27FD-129E-73D9-9EEEE8055788}"/>
              </a:ext>
            </a:extLst>
          </p:cNvPr>
          <p:cNvSpPr>
            <a:spLocks noGrp="1"/>
          </p:cNvSpPr>
          <p:nvPr>
            <p:ph type="title" hasCustomPrompt="1"/>
          </p:nvPr>
        </p:nvSpPr>
        <p:spPr>
          <a:xfrm>
            <a:off x="515380" y="333375"/>
            <a:ext cx="6178028" cy="647701"/>
          </a:xfrm>
        </p:spPr>
        <p:txBody>
          <a:bodyPr/>
          <a:lstStyle/>
          <a:p>
            <a:r>
              <a:rPr lang="en-US"/>
              <a:t>Click to edit master title style</a:t>
            </a:r>
            <a:endParaRPr lang="en-CA"/>
          </a:p>
        </p:txBody>
      </p:sp>
      <p:pic>
        <p:nvPicPr>
          <p:cNvPr id="5" name="Picture 4">
            <a:extLst>
              <a:ext uri="{FF2B5EF4-FFF2-40B4-BE49-F238E27FC236}">
                <a16:creationId xmlns:a16="http://schemas.microsoft.com/office/drawing/2014/main" id="{E7B89122-073F-8D84-08FC-E5B59503182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7031950" y="0"/>
            <a:ext cx="5160050" cy="6858000"/>
          </a:xfrm>
          <a:prstGeom prst="rect">
            <a:avLst/>
          </a:prstGeom>
        </p:spPr>
      </p:pic>
      <p:sp>
        <p:nvSpPr>
          <p:cNvPr id="8" name="Content Placeholder 2">
            <a:extLst>
              <a:ext uri="{FF2B5EF4-FFF2-40B4-BE49-F238E27FC236}">
                <a16:creationId xmlns:a16="http://schemas.microsoft.com/office/drawing/2014/main" id="{7D0363F7-3B24-DD2A-7F67-792C7CA11A4A}"/>
              </a:ext>
            </a:extLst>
          </p:cNvPr>
          <p:cNvSpPr>
            <a:spLocks noGrp="1"/>
          </p:cNvSpPr>
          <p:nvPr>
            <p:ph idx="1"/>
          </p:nvPr>
        </p:nvSpPr>
        <p:spPr>
          <a:xfrm>
            <a:off x="511175" y="1196975"/>
            <a:ext cx="6175230"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184587A3-CE8E-DEFE-3FFC-BB0DE656D88B}"/>
              </a:ext>
            </a:extLst>
          </p:cNvPr>
          <p:cNvSpPr>
            <a:spLocks noGrp="1"/>
          </p:cNvSpPr>
          <p:nvPr>
            <p:ph type="ftr" sz="quarter" idx="11"/>
          </p:nvPr>
        </p:nvSpPr>
        <p:spPr>
          <a:xfrm>
            <a:off x="508001" y="6381750"/>
            <a:ext cx="6185030" cy="287610"/>
          </a:xfrm>
        </p:spPr>
        <p:txBody>
          <a:bodyPr/>
          <a:lstStyle/>
          <a:p>
            <a:endParaRPr lang="en-US"/>
          </a:p>
        </p:txBody>
      </p:sp>
      <p:sp>
        <p:nvSpPr>
          <p:cNvPr id="2" name="Slide Number Placeholder 5">
            <a:extLst>
              <a:ext uri="{FF2B5EF4-FFF2-40B4-BE49-F238E27FC236}">
                <a16:creationId xmlns:a16="http://schemas.microsoft.com/office/drawing/2014/main" id="{69CF6374-EA16-02DF-565E-28274E7FA81D}"/>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238D4B54-374A-5D56-7349-2907B09EC5DA}"/>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2"/>
                </a:solidFill>
              </a:rPr>
              <a:t>Confidential – Qualcomm Technologies, Inc. and/or its affiliated companies – May Contain Trade Secrets</a:t>
            </a:r>
          </a:p>
        </p:txBody>
      </p:sp>
    </p:spTree>
    <p:extLst>
      <p:ext uri="{BB962C8B-B14F-4D97-AF65-F5344CB8AC3E}">
        <p14:creationId xmlns:p14="http://schemas.microsoft.com/office/powerpoint/2010/main" val="24535220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pos="443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quare Heartbeat Purple + Gold Badge Righ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E726F0-A44B-1220-49DF-7CCA96F8088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032625" y="0"/>
            <a:ext cx="5159375" cy="6858000"/>
          </a:xfrm>
          <a:prstGeom prst="rect">
            <a:avLst/>
          </a:prstGeom>
        </p:spPr>
      </p:pic>
      <p:sp>
        <p:nvSpPr>
          <p:cNvPr id="4" name="Title 3">
            <a:extLst>
              <a:ext uri="{FF2B5EF4-FFF2-40B4-BE49-F238E27FC236}">
                <a16:creationId xmlns:a16="http://schemas.microsoft.com/office/drawing/2014/main" id="{F47E6137-27FD-129E-73D9-9EEEE8055788}"/>
              </a:ext>
            </a:extLst>
          </p:cNvPr>
          <p:cNvSpPr>
            <a:spLocks noGrp="1"/>
          </p:cNvSpPr>
          <p:nvPr>
            <p:ph type="title" hasCustomPrompt="1"/>
          </p:nvPr>
        </p:nvSpPr>
        <p:spPr>
          <a:xfrm>
            <a:off x="515380" y="333375"/>
            <a:ext cx="6178028" cy="647701"/>
          </a:xfrm>
        </p:spPr>
        <p:txBody>
          <a:bodyPr/>
          <a:lstStyle/>
          <a:p>
            <a:r>
              <a:rPr lang="en-US"/>
              <a:t>Click to edit master title style</a:t>
            </a:r>
            <a:endParaRPr lang="en-CA"/>
          </a:p>
        </p:txBody>
      </p:sp>
      <p:sp>
        <p:nvSpPr>
          <p:cNvPr id="8" name="Content Placeholder 2">
            <a:extLst>
              <a:ext uri="{FF2B5EF4-FFF2-40B4-BE49-F238E27FC236}">
                <a16:creationId xmlns:a16="http://schemas.microsoft.com/office/drawing/2014/main" id="{58740525-1EC9-FE62-1CB3-B7791BC80A8D}"/>
              </a:ext>
            </a:extLst>
          </p:cNvPr>
          <p:cNvSpPr>
            <a:spLocks noGrp="1"/>
          </p:cNvSpPr>
          <p:nvPr>
            <p:ph idx="1"/>
          </p:nvPr>
        </p:nvSpPr>
        <p:spPr>
          <a:xfrm>
            <a:off x="511175" y="1196975"/>
            <a:ext cx="6175230"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D963C903-709E-28CE-A0ED-FD9DF7E53CED}"/>
              </a:ext>
            </a:extLst>
          </p:cNvPr>
          <p:cNvSpPr>
            <a:spLocks noGrp="1"/>
          </p:cNvSpPr>
          <p:nvPr>
            <p:ph type="ftr" sz="quarter" idx="11"/>
          </p:nvPr>
        </p:nvSpPr>
        <p:spPr>
          <a:xfrm>
            <a:off x="508001" y="6381750"/>
            <a:ext cx="6185030" cy="287610"/>
          </a:xfrm>
        </p:spPr>
        <p:txBody>
          <a:bodyPr/>
          <a:lstStyle/>
          <a:p>
            <a:endParaRPr lang="en-US"/>
          </a:p>
        </p:txBody>
      </p:sp>
      <p:sp>
        <p:nvSpPr>
          <p:cNvPr id="3" name="Slide Number Placeholder 5">
            <a:extLst>
              <a:ext uri="{FF2B5EF4-FFF2-40B4-BE49-F238E27FC236}">
                <a16:creationId xmlns:a16="http://schemas.microsoft.com/office/drawing/2014/main" id="{070E8771-8C20-32B2-7AF9-936B453C841B}"/>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366EBA16-CC72-E004-BC7E-85A025CF4500}"/>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2"/>
                </a:solidFill>
              </a:rPr>
              <a:t>Confidential – Qualcomm Technologies, Inc. and/or its affiliated companies – May Contain Trade Secrets</a:t>
            </a:r>
          </a:p>
        </p:txBody>
      </p:sp>
    </p:spTree>
    <p:extLst>
      <p:ext uri="{BB962C8B-B14F-4D97-AF65-F5344CB8AC3E}">
        <p14:creationId xmlns:p14="http://schemas.microsoft.com/office/powerpoint/2010/main" val="25706045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pos="443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lding slide_Qualcomm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6F2C5B2-B6B5-8033-1AB2-8EA2C569B77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CA" err="1">
              <a:solidFill>
                <a:schemeClr val="bg1"/>
              </a:solidFill>
              <a:latin typeface="Microsoft Sans Serif"/>
              <a:cs typeface="Microsoft Sans Serif" panose="020B0604020202020204" pitchFamily="34" charset="0"/>
            </a:endParaRPr>
          </a:p>
        </p:txBody>
      </p:sp>
      <p:pic>
        <p:nvPicPr>
          <p:cNvPr id="33" name="Graphic 32">
            <a:extLst>
              <a:ext uri="{FF2B5EF4-FFF2-40B4-BE49-F238E27FC236}">
                <a16:creationId xmlns:a16="http://schemas.microsoft.com/office/drawing/2014/main" id="{B5794193-7C82-4508-9AF6-5E056C12D43E}"/>
              </a:ext>
            </a:extLst>
          </p:cNvPr>
          <p:cNvPicPr>
            <a:picLocks noChangeAspect="1"/>
          </p:cNvPicPr>
          <p:nvPr userDrawn="1"/>
        </p:nvPicPr>
        <p:blipFill>
          <a:blip r:embed="rId2">
            <a:extLst>
              <a:ext uri="{96DAC541-7B7A-43D3-8B79-37D633B846F1}">
                <asvg:svgBlip xmlns:asvg="http://schemas.microsoft.com/office/drawing/2016/SVG/main" r:embed="rId3"/>
              </a:ext>
            </a:extLst>
          </a:blip>
          <a:srcRect l="17291" t="32275" r="17135" b="30839"/>
          <a:stretch>
            <a:fillRect/>
          </a:stretch>
        </p:blipFill>
        <p:spPr>
          <a:xfrm>
            <a:off x="0" y="2"/>
            <a:ext cx="12192000" cy="6857998"/>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pic>
        <p:nvPicPr>
          <p:cNvPr id="2" name="Graphic 1">
            <a:extLst>
              <a:ext uri="{FF2B5EF4-FFF2-40B4-BE49-F238E27FC236}">
                <a16:creationId xmlns:a16="http://schemas.microsoft.com/office/drawing/2014/main" id="{4C85D623-E2F7-219D-4729-50DF575019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53328" y="2337534"/>
            <a:ext cx="4285343" cy="1965955"/>
          </a:xfrm>
          <a:prstGeom prst="rect">
            <a:avLst/>
          </a:prstGeom>
        </p:spPr>
      </p:pic>
    </p:spTree>
    <p:extLst>
      <p:ext uri="{BB962C8B-B14F-4D97-AF65-F5344CB8AC3E}">
        <p14:creationId xmlns:p14="http://schemas.microsoft.com/office/powerpoint/2010/main" val="286052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quare Heartbeat Purple + Black Badge Righ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E726F0-A44B-1220-49DF-7CCA96F8088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032625" y="0"/>
            <a:ext cx="5159376" cy="6858000"/>
          </a:xfrm>
          <a:prstGeom prst="rect">
            <a:avLst/>
          </a:prstGeom>
        </p:spPr>
      </p:pic>
      <p:sp>
        <p:nvSpPr>
          <p:cNvPr id="4" name="Title 3">
            <a:extLst>
              <a:ext uri="{FF2B5EF4-FFF2-40B4-BE49-F238E27FC236}">
                <a16:creationId xmlns:a16="http://schemas.microsoft.com/office/drawing/2014/main" id="{F47E6137-27FD-129E-73D9-9EEEE8055788}"/>
              </a:ext>
            </a:extLst>
          </p:cNvPr>
          <p:cNvSpPr>
            <a:spLocks noGrp="1"/>
          </p:cNvSpPr>
          <p:nvPr>
            <p:ph type="title" hasCustomPrompt="1"/>
          </p:nvPr>
        </p:nvSpPr>
        <p:spPr>
          <a:xfrm>
            <a:off x="515380" y="333375"/>
            <a:ext cx="6178028" cy="647701"/>
          </a:xfrm>
        </p:spPr>
        <p:txBody>
          <a:bodyPr/>
          <a:lstStyle/>
          <a:p>
            <a:r>
              <a:rPr lang="en-US"/>
              <a:t>Click to edit master title style</a:t>
            </a:r>
            <a:endParaRPr lang="en-CA"/>
          </a:p>
        </p:txBody>
      </p:sp>
      <p:sp>
        <p:nvSpPr>
          <p:cNvPr id="8" name="Content Placeholder 2">
            <a:extLst>
              <a:ext uri="{FF2B5EF4-FFF2-40B4-BE49-F238E27FC236}">
                <a16:creationId xmlns:a16="http://schemas.microsoft.com/office/drawing/2014/main" id="{6F26B0B5-B587-EB4C-938B-E50EAEF6263E}"/>
              </a:ext>
            </a:extLst>
          </p:cNvPr>
          <p:cNvSpPr>
            <a:spLocks noGrp="1"/>
          </p:cNvSpPr>
          <p:nvPr>
            <p:ph idx="1"/>
          </p:nvPr>
        </p:nvSpPr>
        <p:spPr>
          <a:xfrm>
            <a:off x="511175" y="1196975"/>
            <a:ext cx="6175230"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D4569BF4-C457-1AF1-162B-72472914AAFE}"/>
              </a:ext>
            </a:extLst>
          </p:cNvPr>
          <p:cNvSpPr>
            <a:spLocks noGrp="1"/>
          </p:cNvSpPr>
          <p:nvPr>
            <p:ph type="ftr" sz="quarter" idx="11"/>
          </p:nvPr>
        </p:nvSpPr>
        <p:spPr>
          <a:xfrm>
            <a:off x="508001" y="6381750"/>
            <a:ext cx="6185030" cy="287610"/>
          </a:xfrm>
        </p:spPr>
        <p:txBody>
          <a:bodyPr/>
          <a:lstStyle/>
          <a:p>
            <a:endParaRPr lang="en-US"/>
          </a:p>
        </p:txBody>
      </p:sp>
      <p:sp>
        <p:nvSpPr>
          <p:cNvPr id="3" name="Slide Number Placeholder 5">
            <a:extLst>
              <a:ext uri="{FF2B5EF4-FFF2-40B4-BE49-F238E27FC236}">
                <a16:creationId xmlns:a16="http://schemas.microsoft.com/office/drawing/2014/main" id="{43936AD4-4275-DD69-B2EC-08CE98E6F155}"/>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bg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E31C32A1-C83B-C7B9-DA53-C50A48F789DC}"/>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bg2"/>
                </a:solidFill>
              </a:rPr>
              <a:t>Confidential – Qualcomm Technologies, Inc. and/or its affiliated companies – May Contain Trade Secrets</a:t>
            </a:r>
          </a:p>
        </p:txBody>
      </p:sp>
    </p:spTree>
    <p:extLst>
      <p:ext uri="{BB962C8B-B14F-4D97-AF65-F5344CB8AC3E}">
        <p14:creationId xmlns:p14="http://schemas.microsoft.com/office/powerpoint/2010/main" val="27798246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pos="443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Four topics with Icons Red">
    <p:bg>
      <p:bgPr>
        <a:gradFill>
          <a:gsLst>
            <a:gs pos="80000">
              <a:schemeClr val="accent2"/>
            </a:gs>
            <a:gs pos="10000">
              <a:srgbClr val="E11224"/>
            </a:gs>
          </a:gsLst>
          <a:lin ang="54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C93916-EA4C-D34B-8794-BD8EBAD83D8E}"/>
              </a:ext>
            </a:extLst>
          </p:cNvPr>
          <p:cNvSpPr>
            <a:spLocks noGrp="1"/>
          </p:cNvSpPr>
          <p:nvPr userDrawn="1">
            <p:ph type="ftr" sz="quarter" idx="11"/>
          </p:nvPr>
        </p:nvSpPr>
        <p:spPr/>
        <p:txBody>
          <a:bodyPr/>
          <a:lstStyle>
            <a:lvl1pPr>
              <a:defRPr>
                <a:solidFill>
                  <a:schemeClr val="tx2"/>
                </a:solidFill>
              </a:defRPr>
            </a:lvl1pPr>
          </a:lstStyle>
          <a:p>
            <a:endParaRPr lang="en-US"/>
          </a:p>
        </p:txBody>
      </p:sp>
      <p:sp>
        <p:nvSpPr>
          <p:cNvPr id="10" name="Picture Placeholder 9">
            <a:extLst>
              <a:ext uri="{FF2B5EF4-FFF2-40B4-BE49-F238E27FC236}">
                <a16:creationId xmlns:a16="http://schemas.microsoft.com/office/drawing/2014/main" id="{CCF533C0-1B0F-AF8F-45A8-36C5B63A3B7C}"/>
              </a:ext>
            </a:extLst>
          </p:cNvPr>
          <p:cNvSpPr>
            <a:spLocks noGrp="1"/>
          </p:cNvSpPr>
          <p:nvPr userDrawn="1">
            <p:ph type="pic" sz="quarter" idx="13" hasCustomPrompt="1"/>
          </p:nvPr>
        </p:nvSpPr>
        <p:spPr>
          <a:xfrm>
            <a:off x="5413376" y="871407"/>
            <a:ext cx="835024" cy="835024"/>
          </a:xfrm>
        </p:spPr>
        <p:txBody>
          <a:bodyPr rIns="0" anchor="ctr">
            <a:normAutofit/>
          </a:bodyPr>
          <a:lstStyle>
            <a:lvl1pPr marL="0" indent="0" algn="ctr">
              <a:buNone/>
              <a:defRPr sz="1100" b="1" cap="none" baseline="0">
                <a:solidFill>
                  <a:schemeClr val="tx2"/>
                </a:solidFill>
              </a:defRPr>
            </a:lvl1pPr>
          </a:lstStyle>
          <a:p>
            <a:r>
              <a:rPr lang="en-CA"/>
              <a:t>Icon</a:t>
            </a:r>
          </a:p>
        </p:txBody>
      </p:sp>
      <p:sp>
        <p:nvSpPr>
          <p:cNvPr id="21" name="Text Placeholder 18">
            <a:extLst>
              <a:ext uri="{FF2B5EF4-FFF2-40B4-BE49-F238E27FC236}">
                <a16:creationId xmlns:a16="http://schemas.microsoft.com/office/drawing/2014/main" id="{DEEC975F-221B-6654-BF3F-2272B74381F6}"/>
              </a:ext>
            </a:extLst>
          </p:cNvPr>
          <p:cNvSpPr>
            <a:spLocks noGrp="1"/>
          </p:cNvSpPr>
          <p:nvPr userDrawn="1">
            <p:ph type="body" sz="quarter" idx="20" hasCustomPrompt="1"/>
          </p:nvPr>
        </p:nvSpPr>
        <p:spPr>
          <a:xfrm>
            <a:off x="6565900" y="749078"/>
            <a:ext cx="5114925" cy="1079682"/>
          </a:xfrm>
        </p:spPr>
        <p:txBody>
          <a:bodyPr anchor="ctr"/>
          <a:lstStyle>
            <a:lvl1pPr marL="0" indent="0">
              <a:buNone/>
              <a:defRPr lang="en-US" sz="2000" b="1" i="0" kern="1200" cap="all" baseline="0" dirty="0" smtClean="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268288" indent="-223838">
              <a:tabLst/>
              <a:defRPr sz="1600">
                <a:solidFill>
                  <a:schemeClr val="tx2"/>
                </a:solidFill>
              </a:defRPr>
            </a:lvl2pPr>
            <a:lvl3pPr marL="492125" indent="-223838">
              <a:tabLst/>
              <a:defRPr sz="1400">
                <a:solidFill>
                  <a:schemeClr val="tx2"/>
                </a:solidFill>
              </a:defRPr>
            </a:lvl3pPr>
            <a:lvl4pPr>
              <a:defRPr sz="1200">
                <a:solidFill>
                  <a:schemeClr val="bg1"/>
                </a:solidFill>
              </a:defRPr>
            </a:lvl4pPr>
            <a:lvl5pPr>
              <a:defRPr sz="1200">
                <a:solidFill>
                  <a:schemeClr val="bg1"/>
                </a:solidFill>
              </a:defRPr>
            </a:lvl5pPr>
          </a:lstStyle>
          <a:p>
            <a:pPr marL="228600" lvl="0" indent="-228600" algn="l" defTabSz="914400" rtl="0" eaLnBrk="1" latinLnBrk="0" hangingPunct="1">
              <a:lnSpc>
                <a:spcPct val="90000"/>
              </a:lnSpc>
              <a:spcBef>
                <a:spcPts val="1000"/>
              </a:spcBef>
            </a:pPr>
            <a:r>
              <a:rPr lang="en-US"/>
              <a:t>FIRST ITEM</a:t>
            </a:r>
          </a:p>
          <a:p>
            <a:pPr lvl="1"/>
            <a:r>
              <a:rPr lang="en-US"/>
              <a:t>Second level</a:t>
            </a:r>
          </a:p>
          <a:p>
            <a:pPr lvl="2"/>
            <a:r>
              <a:rPr lang="en-US"/>
              <a:t>Third level</a:t>
            </a:r>
          </a:p>
        </p:txBody>
      </p:sp>
      <p:sp>
        <p:nvSpPr>
          <p:cNvPr id="22" name="Picture Placeholder 9">
            <a:extLst>
              <a:ext uri="{FF2B5EF4-FFF2-40B4-BE49-F238E27FC236}">
                <a16:creationId xmlns:a16="http://schemas.microsoft.com/office/drawing/2014/main" id="{67718ED5-5944-AC98-A5D9-9E75D969E0A6}"/>
              </a:ext>
            </a:extLst>
          </p:cNvPr>
          <p:cNvSpPr>
            <a:spLocks noGrp="1"/>
          </p:cNvSpPr>
          <p:nvPr userDrawn="1">
            <p:ph type="pic" sz="quarter" idx="21" hasCustomPrompt="1"/>
          </p:nvPr>
        </p:nvSpPr>
        <p:spPr>
          <a:xfrm>
            <a:off x="5413376" y="2317104"/>
            <a:ext cx="835024" cy="835024"/>
          </a:xfrm>
        </p:spPr>
        <p:txBody>
          <a:bodyPr rIns="0" anchor="ctr">
            <a:normAutofit/>
          </a:bodyPr>
          <a:lstStyle>
            <a:lvl1pPr marL="0" indent="0" algn="ctr">
              <a:buNone/>
              <a:defRPr sz="1100" b="1" cap="none" baseline="0">
                <a:solidFill>
                  <a:schemeClr val="tx2"/>
                </a:solidFill>
              </a:defRPr>
            </a:lvl1pPr>
          </a:lstStyle>
          <a:p>
            <a:r>
              <a:rPr lang="en-CA"/>
              <a:t>Icon</a:t>
            </a:r>
          </a:p>
        </p:txBody>
      </p:sp>
      <p:sp>
        <p:nvSpPr>
          <p:cNvPr id="23" name="Text Placeholder 18">
            <a:extLst>
              <a:ext uri="{FF2B5EF4-FFF2-40B4-BE49-F238E27FC236}">
                <a16:creationId xmlns:a16="http://schemas.microsoft.com/office/drawing/2014/main" id="{E7AD46DB-5BDC-4B24-4BA4-5C063DD187F8}"/>
              </a:ext>
            </a:extLst>
          </p:cNvPr>
          <p:cNvSpPr>
            <a:spLocks noGrp="1"/>
          </p:cNvSpPr>
          <p:nvPr userDrawn="1">
            <p:ph type="body" sz="quarter" idx="22" hasCustomPrompt="1"/>
          </p:nvPr>
        </p:nvSpPr>
        <p:spPr>
          <a:xfrm>
            <a:off x="6565900" y="2194775"/>
            <a:ext cx="5114925" cy="1079682"/>
          </a:xfrm>
        </p:spPr>
        <p:txBody>
          <a:bodyPr anchor="ctr"/>
          <a:lstStyle>
            <a:lvl1pPr marL="0" indent="0">
              <a:buNone/>
              <a:defRPr lang="en-US" sz="2000" b="1" i="0" kern="1200" cap="all" baseline="0" dirty="0" smtClean="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268288" indent="-223838">
              <a:tabLst/>
              <a:defRPr sz="1600">
                <a:solidFill>
                  <a:schemeClr val="tx2"/>
                </a:solidFill>
              </a:defRPr>
            </a:lvl2pPr>
            <a:lvl3pPr marL="492125" indent="-223838">
              <a:tabLst/>
              <a:defRPr sz="1400">
                <a:solidFill>
                  <a:schemeClr val="tx2"/>
                </a:solidFill>
              </a:defRPr>
            </a:lvl3pPr>
            <a:lvl4pPr>
              <a:defRPr sz="1200">
                <a:solidFill>
                  <a:schemeClr val="bg1"/>
                </a:solidFill>
              </a:defRPr>
            </a:lvl4pPr>
            <a:lvl5pPr>
              <a:defRPr sz="1200">
                <a:solidFill>
                  <a:schemeClr val="bg1"/>
                </a:solidFill>
              </a:defRPr>
            </a:lvl5pPr>
          </a:lstStyle>
          <a:p>
            <a:pPr marL="228600" lvl="0" indent="-228600" algn="l" defTabSz="914400" rtl="0" eaLnBrk="1" latinLnBrk="0" hangingPunct="1">
              <a:lnSpc>
                <a:spcPct val="90000"/>
              </a:lnSpc>
              <a:spcBef>
                <a:spcPts val="1000"/>
              </a:spcBef>
            </a:pPr>
            <a:r>
              <a:rPr lang="en-US"/>
              <a:t>SECOND ITEM</a:t>
            </a:r>
          </a:p>
          <a:p>
            <a:pPr lvl="1"/>
            <a:r>
              <a:rPr lang="en-US"/>
              <a:t>Second level</a:t>
            </a:r>
          </a:p>
          <a:p>
            <a:pPr lvl="2"/>
            <a:r>
              <a:rPr lang="en-US"/>
              <a:t>Third level</a:t>
            </a:r>
          </a:p>
        </p:txBody>
      </p:sp>
      <p:sp>
        <p:nvSpPr>
          <p:cNvPr id="24" name="Picture Placeholder 9">
            <a:extLst>
              <a:ext uri="{FF2B5EF4-FFF2-40B4-BE49-F238E27FC236}">
                <a16:creationId xmlns:a16="http://schemas.microsoft.com/office/drawing/2014/main" id="{3F417621-5FAF-065D-7217-8380A2F8DA1F}"/>
              </a:ext>
            </a:extLst>
          </p:cNvPr>
          <p:cNvSpPr>
            <a:spLocks noGrp="1"/>
          </p:cNvSpPr>
          <p:nvPr userDrawn="1">
            <p:ph type="pic" sz="quarter" idx="23" hasCustomPrompt="1"/>
          </p:nvPr>
        </p:nvSpPr>
        <p:spPr>
          <a:xfrm>
            <a:off x="5413376" y="3762801"/>
            <a:ext cx="835024" cy="835024"/>
          </a:xfrm>
        </p:spPr>
        <p:txBody>
          <a:bodyPr rIns="0" anchor="ctr">
            <a:normAutofit/>
          </a:bodyPr>
          <a:lstStyle>
            <a:lvl1pPr marL="0" indent="0" algn="ctr">
              <a:buNone/>
              <a:defRPr sz="1100" b="1" cap="none" baseline="0">
                <a:solidFill>
                  <a:schemeClr val="tx2"/>
                </a:solidFill>
              </a:defRPr>
            </a:lvl1pPr>
          </a:lstStyle>
          <a:p>
            <a:r>
              <a:rPr lang="en-CA"/>
              <a:t>Icon</a:t>
            </a:r>
          </a:p>
        </p:txBody>
      </p:sp>
      <p:sp>
        <p:nvSpPr>
          <p:cNvPr id="25" name="Text Placeholder 18">
            <a:extLst>
              <a:ext uri="{FF2B5EF4-FFF2-40B4-BE49-F238E27FC236}">
                <a16:creationId xmlns:a16="http://schemas.microsoft.com/office/drawing/2014/main" id="{1271C81D-276B-69BD-0C0F-B001CD92A1EF}"/>
              </a:ext>
            </a:extLst>
          </p:cNvPr>
          <p:cNvSpPr>
            <a:spLocks noGrp="1"/>
          </p:cNvSpPr>
          <p:nvPr userDrawn="1">
            <p:ph type="body" sz="quarter" idx="24" hasCustomPrompt="1"/>
          </p:nvPr>
        </p:nvSpPr>
        <p:spPr>
          <a:xfrm>
            <a:off x="6565900" y="3640472"/>
            <a:ext cx="5114925" cy="1079682"/>
          </a:xfrm>
        </p:spPr>
        <p:txBody>
          <a:bodyPr anchor="ctr"/>
          <a:lstStyle>
            <a:lvl1pPr marL="0" indent="0">
              <a:buNone/>
              <a:defRPr lang="en-US" sz="2000" b="1" i="0" kern="1200" cap="all" baseline="0" dirty="0" smtClean="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268288" indent="-223838">
              <a:tabLst/>
              <a:defRPr sz="1600">
                <a:solidFill>
                  <a:schemeClr val="tx2"/>
                </a:solidFill>
              </a:defRPr>
            </a:lvl2pPr>
            <a:lvl3pPr marL="492125" indent="-223838">
              <a:tabLst/>
              <a:defRPr sz="1400">
                <a:solidFill>
                  <a:schemeClr val="tx2"/>
                </a:solidFill>
              </a:defRPr>
            </a:lvl3pPr>
            <a:lvl4pPr>
              <a:defRPr sz="1200">
                <a:solidFill>
                  <a:schemeClr val="bg1"/>
                </a:solidFill>
              </a:defRPr>
            </a:lvl4pPr>
            <a:lvl5pPr>
              <a:defRPr sz="1200">
                <a:solidFill>
                  <a:schemeClr val="bg1"/>
                </a:solidFill>
              </a:defRPr>
            </a:lvl5pPr>
          </a:lstStyle>
          <a:p>
            <a:pPr marL="228600" lvl="0" indent="-228600" algn="l" defTabSz="914400" rtl="0" eaLnBrk="1" latinLnBrk="0" hangingPunct="1">
              <a:lnSpc>
                <a:spcPct val="90000"/>
              </a:lnSpc>
              <a:spcBef>
                <a:spcPts val="1000"/>
              </a:spcBef>
            </a:pPr>
            <a:r>
              <a:rPr lang="en-US"/>
              <a:t>THIRD ITEM</a:t>
            </a:r>
          </a:p>
          <a:p>
            <a:pPr lvl="1"/>
            <a:r>
              <a:rPr lang="en-US"/>
              <a:t>Second level</a:t>
            </a:r>
          </a:p>
          <a:p>
            <a:pPr lvl="2"/>
            <a:r>
              <a:rPr lang="en-US"/>
              <a:t>Third level</a:t>
            </a:r>
          </a:p>
        </p:txBody>
      </p:sp>
      <p:sp>
        <p:nvSpPr>
          <p:cNvPr id="26" name="Picture Placeholder 9">
            <a:extLst>
              <a:ext uri="{FF2B5EF4-FFF2-40B4-BE49-F238E27FC236}">
                <a16:creationId xmlns:a16="http://schemas.microsoft.com/office/drawing/2014/main" id="{035658F1-50AE-045B-CF23-B6477019F63A}"/>
              </a:ext>
            </a:extLst>
          </p:cNvPr>
          <p:cNvSpPr>
            <a:spLocks noGrp="1"/>
          </p:cNvSpPr>
          <p:nvPr userDrawn="1">
            <p:ph type="pic" sz="quarter" idx="25" hasCustomPrompt="1"/>
          </p:nvPr>
        </p:nvSpPr>
        <p:spPr>
          <a:xfrm>
            <a:off x="5413376" y="5208497"/>
            <a:ext cx="835024" cy="835024"/>
          </a:xfrm>
        </p:spPr>
        <p:txBody>
          <a:bodyPr rIns="0" anchor="ctr">
            <a:normAutofit/>
          </a:bodyPr>
          <a:lstStyle>
            <a:lvl1pPr marL="0" indent="0" algn="ctr">
              <a:buNone/>
              <a:defRPr sz="1100" b="1" cap="none" baseline="0">
                <a:solidFill>
                  <a:schemeClr val="tx2"/>
                </a:solidFill>
              </a:defRPr>
            </a:lvl1pPr>
          </a:lstStyle>
          <a:p>
            <a:r>
              <a:rPr lang="en-CA"/>
              <a:t>Icon</a:t>
            </a:r>
          </a:p>
        </p:txBody>
      </p:sp>
      <p:sp>
        <p:nvSpPr>
          <p:cNvPr id="27" name="Text Placeholder 18">
            <a:extLst>
              <a:ext uri="{FF2B5EF4-FFF2-40B4-BE49-F238E27FC236}">
                <a16:creationId xmlns:a16="http://schemas.microsoft.com/office/drawing/2014/main" id="{F19969DE-2EC9-6C10-DF9C-19B9005E81BC}"/>
              </a:ext>
            </a:extLst>
          </p:cNvPr>
          <p:cNvSpPr>
            <a:spLocks noGrp="1"/>
          </p:cNvSpPr>
          <p:nvPr userDrawn="1">
            <p:ph type="body" sz="quarter" idx="26" hasCustomPrompt="1"/>
          </p:nvPr>
        </p:nvSpPr>
        <p:spPr>
          <a:xfrm>
            <a:off x="6565900" y="5086168"/>
            <a:ext cx="5114925" cy="1079682"/>
          </a:xfrm>
        </p:spPr>
        <p:txBody>
          <a:bodyPr anchor="ctr"/>
          <a:lstStyle>
            <a:lvl1pPr marL="0" indent="0">
              <a:buNone/>
              <a:defRPr lang="en-US" sz="2000" b="1" i="0" kern="1200" cap="all" baseline="0" dirty="0" smtClean="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268288" indent="-223838">
              <a:tabLst/>
              <a:defRPr sz="1600">
                <a:solidFill>
                  <a:schemeClr val="tx2"/>
                </a:solidFill>
              </a:defRPr>
            </a:lvl2pPr>
            <a:lvl3pPr marL="492125" indent="-223838">
              <a:tabLst/>
              <a:defRPr sz="1400">
                <a:solidFill>
                  <a:schemeClr val="tx2"/>
                </a:solidFill>
              </a:defRPr>
            </a:lvl3pPr>
            <a:lvl4pPr>
              <a:defRPr sz="1200">
                <a:solidFill>
                  <a:schemeClr val="bg1"/>
                </a:solidFill>
              </a:defRPr>
            </a:lvl4pPr>
            <a:lvl5pPr>
              <a:defRPr sz="1200">
                <a:solidFill>
                  <a:schemeClr val="bg1"/>
                </a:solidFill>
              </a:defRPr>
            </a:lvl5pPr>
          </a:lstStyle>
          <a:p>
            <a:pPr marL="228600" lvl="0" indent="-228600" algn="l" defTabSz="914400" rtl="0" eaLnBrk="1" latinLnBrk="0" hangingPunct="1">
              <a:lnSpc>
                <a:spcPct val="90000"/>
              </a:lnSpc>
              <a:spcBef>
                <a:spcPts val="1000"/>
              </a:spcBef>
            </a:pPr>
            <a:r>
              <a:rPr lang="en-US"/>
              <a:t>FOURTH ITEM</a:t>
            </a:r>
          </a:p>
          <a:p>
            <a:pPr lvl="1"/>
            <a:r>
              <a:rPr lang="en-US"/>
              <a:t>Second level</a:t>
            </a:r>
          </a:p>
          <a:p>
            <a:pPr lvl="2"/>
            <a:r>
              <a:rPr lang="en-US"/>
              <a:t>Third level</a:t>
            </a:r>
          </a:p>
        </p:txBody>
      </p:sp>
      <p:sp>
        <p:nvSpPr>
          <p:cNvPr id="4" name="Title 2">
            <a:extLst>
              <a:ext uri="{FF2B5EF4-FFF2-40B4-BE49-F238E27FC236}">
                <a16:creationId xmlns:a16="http://schemas.microsoft.com/office/drawing/2014/main" id="{E9AC9730-85E6-38A9-E47B-940373567A26}"/>
              </a:ext>
            </a:extLst>
          </p:cNvPr>
          <p:cNvSpPr>
            <a:spLocks noGrp="1"/>
          </p:cNvSpPr>
          <p:nvPr>
            <p:ph type="title" hasCustomPrompt="1"/>
          </p:nvPr>
        </p:nvSpPr>
        <p:spPr>
          <a:xfrm>
            <a:off x="515380" y="2780929"/>
            <a:ext cx="3654284" cy="1296144"/>
          </a:xfrm>
        </p:spPr>
        <p:txBody>
          <a:bodyPr anchor="ctr"/>
          <a:lstStyle>
            <a:lvl1pPr>
              <a:defRPr sz="2800">
                <a:solidFill>
                  <a:schemeClr val="tx2"/>
                </a:solidFill>
              </a:defRPr>
            </a:lvl1pPr>
          </a:lstStyle>
          <a:p>
            <a:r>
              <a:rPr lang="en-US"/>
              <a:t>Click to edit master title style</a:t>
            </a:r>
            <a:endParaRPr lang="en-CA"/>
          </a:p>
        </p:txBody>
      </p:sp>
      <p:sp>
        <p:nvSpPr>
          <p:cNvPr id="6" name="Slide Number Placeholder 5">
            <a:extLst>
              <a:ext uri="{FF2B5EF4-FFF2-40B4-BE49-F238E27FC236}">
                <a16:creationId xmlns:a16="http://schemas.microsoft.com/office/drawing/2014/main" id="{D3D56217-5AFF-859C-F417-3660C2A6B9CA}"/>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7" name="TextBox 6">
            <a:extLst>
              <a:ext uri="{FF2B5EF4-FFF2-40B4-BE49-F238E27FC236}">
                <a16:creationId xmlns:a16="http://schemas.microsoft.com/office/drawing/2014/main" id="{2E18521B-2AE7-FB65-856F-C2FFCF3653B2}"/>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
        <p:nvSpPr>
          <p:cNvPr id="2" name="TextBox 1">
            <a:extLst>
              <a:ext uri="{FF2B5EF4-FFF2-40B4-BE49-F238E27FC236}">
                <a16:creationId xmlns:a16="http://schemas.microsoft.com/office/drawing/2014/main" id="{AC3A3FB6-AD40-777D-8FCE-D037D383B4AC}"/>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3766255182"/>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Four topics with Icons Blue">
    <p:bg>
      <p:bgPr>
        <a:gradFill>
          <a:gsLst>
            <a:gs pos="93000">
              <a:srgbClr val="190062"/>
            </a:gs>
            <a:gs pos="10000">
              <a:schemeClr val="accent4"/>
            </a:gs>
          </a:gsLst>
          <a:lin ang="5400000" scaled="0"/>
        </a:gra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CF533C0-1B0F-AF8F-45A8-36C5B63A3B7C}"/>
              </a:ext>
            </a:extLst>
          </p:cNvPr>
          <p:cNvSpPr>
            <a:spLocks noGrp="1"/>
          </p:cNvSpPr>
          <p:nvPr userDrawn="1">
            <p:ph type="pic" sz="quarter" idx="13" hasCustomPrompt="1"/>
          </p:nvPr>
        </p:nvSpPr>
        <p:spPr>
          <a:xfrm>
            <a:off x="5413376" y="871407"/>
            <a:ext cx="835024" cy="835024"/>
          </a:xfrm>
        </p:spPr>
        <p:txBody>
          <a:bodyPr rIns="0" anchor="ctr">
            <a:normAutofit/>
          </a:bodyPr>
          <a:lstStyle>
            <a:lvl1pPr marL="0" indent="0" algn="ctr">
              <a:buNone/>
              <a:defRPr sz="1100" b="1" cap="none" baseline="0">
                <a:solidFill>
                  <a:schemeClr val="tx2"/>
                </a:solidFill>
              </a:defRPr>
            </a:lvl1pPr>
          </a:lstStyle>
          <a:p>
            <a:r>
              <a:rPr lang="en-CA"/>
              <a:t>Icon</a:t>
            </a:r>
          </a:p>
        </p:txBody>
      </p:sp>
      <p:sp>
        <p:nvSpPr>
          <p:cNvPr id="21" name="Text Placeholder 18">
            <a:extLst>
              <a:ext uri="{FF2B5EF4-FFF2-40B4-BE49-F238E27FC236}">
                <a16:creationId xmlns:a16="http://schemas.microsoft.com/office/drawing/2014/main" id="{DEEC975F-221B-6654-BF3F-2272B74381F6}"/>
              </a:ext>
            </a:extLst>
          </p:cNvPr>
          <p:cNvSpPr>
            <a:spLocks noGrp="1"/>
          </p:cNvSpPr>
          <p:nvPr userDrawn="1">
            <p:ph type="body" sz="quarter" idx="20" hasCustomPrompt="1"/>
          </p:nvPr>
        </p:nvSpPr>
        <p:spPr>
          <a:xfrm>
            <a:off x="6565900" y="749078"/>
            <a:ext cx="5114925" cy="1079682"/>
          </a:xfrm>
        </p:spPr>
        <p:txBody>
          <a:bodyPr anchor="ctr"/>
          <a:lstStyle>
            <a:lvl1pPr marL="0" indent="0">
              <a:buNone/>
              <a:defRPr lang="en-US" sz="2000" b="1" i="0" kern="1200" cap="all" baseline="0" dirty="0" smtClean="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268288" indent="-223838">
              <a:tabLst/>
              <a:defRPr sz="1600">
                <a:solidFill>
                  <a:schemeClr val="tx2"/>
                </a:solidFill>
              </a:defRPr>
            </a:lvl2pPr>
            <a:lvl3pPr marL="492125" indent="-223838">
              <a:tabLst/>
              <a:defRPr sz="1400">
                <a:solidFill>
                  <a:schemeClr val="tx2"/>
                </a:solidFill>
              </a:defRPr>
            </a:lvl3pPr>
            <a:lvl4pPr>
              <a:defRPr sz="1200">
                <a:solidFill>
                  <a:schemeClr val="bg1"/>
                </a:solidFill>
              </a:defRPr>
            </a:lvl4pPr>
            <a:lvl5pPr>
              <a:defRPr sz="1200">
                <a:solidFill>
                  <a:schemeClr val="bg1"/>
                </a:solidFill>
              </a:defRPr>
            </a:lvl5pPr>
          </a:lstStyle>
          <a:p>
            <a:pPr marL="228600" lvl="0" indent="-228600" algn="l" defTabSz="914400" rtl="0" eaLnBrk="1" latinLnBrk="0" hangingPunct="1">
              <a:lnSpc>
                <a:spcPct val="90000"/>
              </a:lnSpc>
              <a:spcBef>
                <a:spcPts val="1000"/>
              </a:spcBef>
            </a:pPr>
            <a:r>
              <a:rPr lang="en-US"/>
              <a:t>FIRST ITEM</a:t>
            </a:r>
          </a:p>
          <a:p>
            <a:pPr lvl="1"/>
            <a:r>
              <a:rPr lang="en-US"/>
              <a:t>Second level</a:t>
            </a:r>
          </a:p>
          <a:p>
            <a:pPr lvl="2"/>
            <a:r>
              <a:rPr lang="en-US"/>
              <a:t>Third level</a:t>
            </a:r>
          </a:p>
        </p:txBody>
      </p:sp>
      <p:sp>
        <p:nvSpPr>
          <p:cNvPr id="22" name="Picture Placeholder 9">
            <a:extLst>
              <a:ext uri="{FF2B5EF4-FFF2-40B4-BE49-F238E27FC236}">
                <a16:creationId xmlns:a16="http://schemas.microsoft.com/office/drawing/2014/main" id="{67718ED5-5944-AC98-A5D9-9E75D969E0A6}"/>
              </a:ext>
            </a:extLst>
          </p:cNvPr>
          <p:cNvSpPr>
            <a:spLocks noGrp="1"/>
          </p:cNvSpPr>
          <p:nvPr userDrawn="1">
            <p:ph type="pic" sz="quarter" idx="21" hasCustomPrompt="1"/>
          </p:nvPr>
        </p:nvSpPr>
        <p:spPr>
          <a:xfrm>
            <a:off x="5413376" y="2317104"/>
            <a:ext cx="835024" cy="835024"/>
          </a:xfrm>
        </p:spPr>
        <p:txBody>
          <a:bodyPr rIns="0" anchor="ctr">
            <a:normAutofit/>
          </a:bodyPr>
          <a:lstStyle>
            <a:lvl1pPr marL="0" indent="0" algn="ctr">
              <a:buNone/>
              <a:defRPr sz="1100" b="1" cap="none" baseline="0">
                <a:solidFill>
                  <a:schemeClr val="tx2"/>
                </a:solidFill>
              </a:defRPr>
            </a:lvl1pPr>
          </a:lstStyle>
          <a:p>
            <a:r>
              <a:rPr lang="en-CA"/>
              <a:t>Icon</a:t>
            </a:r>
          </a:p>
        </p:txBody>
      </p:sp>
      <p:sp>
        <p:nvSpPr>
          <p:cNvPr id="23" name="Text Placeholder 18">
            <a:extLst>
              <a:ext uri="{FF2B5EF4-FFF2-40B4-BE49-F238E27FC236}">
                <a16:creationId xmlns:a16="http://schemas.microsoft.com/office/drawing/2014/main" id="{E7AD46DB-5BDC-4B24-4BA4-5C063DD187F8}"/>
              </a:ext>
            </a:extLst>
          </p:cNvPr>
          <p:cNvSpPr>
            <a:spLocks noGrp="1"/>
          </p:cNvSpPr>
          <p:nvPr userDrawn="1">
            <p:ph type="body" sz="quarter" idx="22" hasCustomPrompt="1"/>
          </p:nvPr>
        </p:nvSpPr>
        <p:spPr>
          <a:xfrm>
            <a:off x="6565900" y="2194775"/>
            <a:ext cx="5114925" cy="1079682"/>
          </a:xfrm>
        </p:spPr>
        <p:txBody>
          <a:bodyPr anchor="ctr"/>
          <a:lstStyle>
            <a:lvl1pPr marL="0" indent="0">
              <a:buNone/>
              <a:defRPr lang="en-US" sz="2000" b="1" i="0" kern="1200" cap="all" baseline="0" dirty="0" smtClean="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268288" indent="-223838">
              <a:tabLst/>
              <a:defRPr sz="1600">
                <a:solidFill>
                  <a:schemeClr val="tx2"/>
                </a:solidFill>
              </a:defRPr>
            </a:lvl2pPr>
            <a:lvl3pPr marL="492125" indent="-223838">
              <a:tabLst/>
              <a:defRPr sz="1400">
                <a:solidFill>
                  <a:schemeClr val="tx2"/>
                </a:solidFill>
              </a:defRPr>
            </a:lvl3pPr>
            <a:lvl4pPr>
              <a:defRPr sz="1200">
                <a:solidFill>
                  <a:schemeClr val="bg1"/>
                </a:solidFill>
              </a:defRPr>
            </a:lvl4pPr>
            <a:lvl5pPr>
              <a:defRPr sz="1200">
                <a:solidFill>
                  <a:schemeClr val="bg1"/>
                </a:solidFill>
              </a:defRPr>
            </a:lvl5pPr>
          </a:lstStyle>
          <a:p>
            <a:pPr marL="228600" lvl="0" indent="-228600" algn="l" defTabSz="914400" rtl="0" eaLnBrk="1" latinLnBrk="0" hangingPunct="1">
              <a:lnSpc>
                <a:spcPct val="90000"/>
              </a:lnSpc>
              <a:spcBef>
                <a:spcPts val="1000"/>
              </a:spcBef>
            </a:pPr>
            <a:r>
              <a:rPr lang="en-US"/>
              <a:t>SECOND ITEM</a:t>
            </a:r>
          </a:p>
          <a:p>
            <a:pPr lvl="1"/>
            <a:r>
              <a:rPr lang="en-US"/>
              <a:t>Second level</a:t>
            </a:r>
          </a:p>
          <a:p>
            <a:pPr lvl="2"/>
            <a:r>
              <a:rPr lang="en-US"/>
              <a:t>Third level</a:t>
            </a:r>
          </a:p>
        </p:txBody>
      </p:sp>
      <p:sp>
        <p:nvSpPr>
          <p:cNvPr id="24" name="Picture Placeholder 9">
            <a:extLst>
              <a:ext uri="{FF2B5EF4-FFF2-40B4-BE49-F238E27FC236}">
                <a16:creationId xmlns:a16="http://schemas.microsoft.com/office/drawing/2014/main" id="{3F417621-5FAF-065D-7217-8380A2F8DA1F}"/>
              </a:ext>
            </a:extLst>
          </p:cNvPr>
          <p:cNvSpPr>
            <a:spLocks noGrp="1"/>
          </p:cNvSpPr>
          <p:nvPr userDrawn="1">
            <p:ph type="pic" sz="quarter" idx="23" hasCustomPrompt="1"/>
          </p:nvPr>
        </p:nvSpPr>
        <p:spPr>
          <a:xfrm>
            <a:off x="5413376" y="3762801"/>
            <a:ext cx="835024" cy="835024"/>
          </a:xfrm>
        </p:spPr>
        <p:txBody>
          <a:bodyPr rIns="0" anchor="ctr">
            <a:normAutofit/>
          </a:bodyPr>
          <a:lstStyle>
            <a:lvl1pPr marL="0" indent="0" algn="ctr">
              <a:buNone/>
              <a:defRPr sz="1100" b="1" cap="none" baseline="0">
                <a:solidFill>
                  <a:schemeClr val="tx2"/>
                </a:solidFill>
              </a:defRPr>
            </a:lvl1pPr>
          </a:lstStyle>
          <a:p>
            <a:r>
              <a:rPr lang="en-CA"/>
              <a:t>Icon</a:t>
            </a:r>
          </a:p>
        </p:txBody>
      </p:sp>
      <p:sp>
        <p:nvSpPr>
          <p:cNvPr id="25" name="Text Placeholder 18">
            <a:extLst>
              <a:ext uri="{FF2B5EF4-FFF2-40B4-BE49-F238E27FC236}">
                <a16:creationId xmlns:a16="http://schemas.microsoft.com/office/drawing/2014/main" id="{1271C81D-276B-69BD-0C0F-B001CD92A1EF}"/>
              </a:ext>
            </a:extLst>
          </p:cNvPr>
          <p:cNvSpPr>
            <a:spLocks noGrp="1"/>
          </p:cNvSpPr>
          <p:nvPr userDrawn="1">
            <p:ph type="body" sz="quarter" idx="24" hasCustomPrompt="1"/>
          </p:nvPr>
        </p:nvSpPr>
        <p:spPr>
          <a:xfrm>
            <a:off x="6565900" y="3640472"/>
            <a:ext cx="5114925" cy="1079682"/>
          </a:xfrm>
        </p:spPr>
        <p:txBody>
          <a:bodyPr anchor="ctr"/>
          <a:lstStyle>
            <a:lvl1pPr marL="0" indent="0">
              <a:buNone/>
              <a:defRPr lang="en-US" sz="2000" b="1" i="0" kern="1200" cap="all" baseline="0" dirty="0" smtClean="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268288" indent="-223838">
              <a:tabLst/>
              <a:defRPr sz="1600">
                <a:solidFill>
                  <a:schemeClr val="tx2"/>
                </a:solidFill>
              </a:defRPr>
            </a:lvl2pPr>
            <a:lvl3pPr marL="492125" indent="-223838">
              <a:tabLst/>
              <a:defRPr sz="1400">
                <a:solidFill>
                  <a:schemeClr val="tx2"/>
                </a:solidFill>
              </a:defRPr>
            </a:lvl3pPr>
            <a:lvl4pPr>
              <a:defRPr sz="1200">
                <a:solidFill>
                  <a:schemeClr val="bg1"/>
                </a:solidFill>
              </a:defRPr>
            </a:lvl4pPr>
            <a:lvl5pPr>
              <a:defRPr sz="1200">
                <a:solidFill>
                  <a:schemeClr val="bg1"/>
                </a:solidFill>
              </a:defRPr>
            </a:lvl5pPr>
          </a:lstStyle>
          <a:p>
            <a:pPr marL="228600" lvl="0" indent="-228600" algn="l" defTabSz="914400" rtl="0" eaLnBrk="1" latinLnBrk="0" hangingPunct="1">
              <a:lnSpc>
                <a:spcPct val="90000"/>
              </a:lnSpc>
              <a:spcBef>
                <a:spcPts val="1000"/>
              </a:spcBef>
            </a:pPr>
            <a:r>
              <a:rPr lang="en-US"/>
              <a:t>THIRD ITEM</a:t>
            </a:r>
          </a:p>
          <a:p>
            <a:pPr lvl="1"/>
            <a:r>
              <a:rPr lang="en-US"/>
              <a:t>Second level</a:t>
            </a:r>
          </a:p>
          <a:p>
            <a:pPr lvl="2"/>
            <a:r>
              <a:rPr lang="en-US"/>
              <a:t>Third level</a:t>
            </a:r>
          </a:p>
        </p:txBody>
      </p:sp>
      <p:sp>
        <p:nvSpPr>
          <p:cNvPr id="26" name="Picture Placeholder 9">
            <a:extLst>
              <a:ext uri="{FF2B5EF4-FFF2-40B4-BE49-F238E27FC236}">
                <a16:creationId xmlns:a16="http://schemas.microsoft.com/office/drawing/2014/main" id="{035658F1-50AE-045B-CF23-B6477019F63A}"/>
              </a:ext>
            </a:extLst>
          </p:cNvPr>
          <p:cNvSpPr>
            <a:spLocks noGrp="1"/>
          </p:cNvSpPr>
          <p:nvPr userDrawn="1">
            <p:ph type="pic" sz="quarter" idx="25" hasCustomPrompt="1"/>
          </p:nvPr>
        </p:nvSpPr>
        <p:spPr>
          <a:xfrm>
            <a:off x="5413376" y="5208497"/>
            <a:ext cx="835024" cy="835024"/>
          </a:xfrm>
        </p:spPr>
        <p:txBody>
          <a:bodyPr rIns="0" anchor="ctr">
            <a:normAutofit/>
          </a:bodyPr>
          <a:lstStyle>
            <a:lvl1pPr marL="0" indent="0" algn="ctr">
              <a:buNone/>
              <a:defRPr sz="1100" b="1" cap="none" baseline="0">
                <a:solidFill>
                  <a:schemeClr val="tx2"/>
                </a:solidFill>
              </a:defRPr>
            </a:lvl1pPr>
          </a:lstStyle>
          <a:p>
            <a:r>
              <a:rPr lang="en-CA"/>
              <a:t>Icon</a:t>
            </a:r>
          </a:p>
        </p:txBody>
      </p:sp>
      <p:sp>
        <p:nvSpPr>
          <p:cNvPr id="27" name="Text Placeholder 18">
            <a:extLst>
              <a:ext uri="{FF2B5EF4-FFF2-40B4-BE49-F238E27FC236}">
                <a16:creationId xmlns:a16="http://schemas.microsoft.com/office/drawing/2014/main" id="{F19969DE-2EC9-6C10-DF9C-19B9005E81BC}"/>
              </a:ext>
            </a:extLst>
          </p:cNvPr>
          <p:cNvSpPr>
            <a:spLocks noGrp="1"/>
          </p:cNvSpPr>
          <p:nvPr userDrawn="1">
            <p:ph type="body" sz="quarter" idx="26" hasCustomPrompt="1"/>
          </p:nvPr>
        </p:nvSpPr>
        <p:spPr>
          <a:xfrm>
            <a:off x="6565900" y="5086168"/>
            <a:ext cx="5114925" cy="1079682"/>
          </a:xfrm>
        </p:spPr>
        <p:txBody>
          <a:bodyPr anchor="ctr"/>
          <a:lstStyle>
            <a:lvl1pPr marL="0" indent="0">
              <a:buNone/>
              <a:defRPr lang="en-US" sz="2000" b="1" i="0" kern="1200" cap="all" baseline="0" dirty="0" smtClean="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268288" indent="-223838">
              <a:tabLst/>
              <a:defRPr sz="1600">
                <a:solidFill>
                  <a:schemeClr val="tx2"/>
                </a:solidFill>
              </a:defRPr>
            </a:lvl2pPr>
            <a:lvl3pPr marL="492125" indent="-223838">
              <a:tabLst/>
              <a:defRPr sz="1400">
                <a:solidFill>
                  <a:schemeClr val="tx2"/>
                </a:solidFill>
              </a:defRPr>
            </a:lvl3pPr>
            <a:lvl4pPr>
              <a:defRPr sz="1200">
                <a:solidFill>
                  <a:schemeClr val="bg1"/>
                </a:solidFill>
              </a:defRPr>
            </a:lvl4pPr>
            <a:lvl5pPr>
              <a:defRPr sz="1200">
                <a:solidFill>
                  <a:schemeClr val="bg1"/>
                </a:solidFill>
              </a:defRPr>
            </a:lvl5pPr>
          </a:lstStyle>
          <a:p>
            <a:pPr marL="228600" lvl="0" indent="-228600" algn="l" defTabSz="914400" rtl="0" eaLnBrk="1" latinLnBrk="0" hangingPunct="1">
              <a:lnSpc>
                <a:spcPct val="90000"/>
              </a:lnSpc>
              <a:spcBef>
                <a:spcPts val="1000"/>
              </a:spcBef>
            </a:pPr>
            <a:r>
              <a:rPr lang="en-US"/>
              <a:t>FOURTH ITEM</a:t>
            </a:r>
          </a:p>
          <a:p>
            <a:pPr lvl="1"/>
            <a:r>
              <a:rPr lang="en-US"/>
              <a:t>Second level</a:t>
            </a:r>
          </a:p>
          <a:p>
            <a:pPr lvl="2"/>
            <a:r>
              <a:rPr lang="en-US"/>
              <a:t>Third level</a:t>
            </a:r>
          </a:p>
        </p:txBody>
      </p:sp>
      <p:sp>
        <p:nvSpPr>
          <p:cNvPr id="2" name="Title 2">
            <a:extLst>
              <a:ext uri="{FF2B5EF4-FFF2-40B4-BE49-F238E27FC236}">
                <a16:creationId xmlns:a16="http://schemas.microsoft.com/office/drawing/2014/main" id="{3C675B01-DB43-6F6D-DFB4-C58B9867A6EB}"/>
              </a:ext>
            </a:extLst>
          </p:cNvPr>
          <p:cNvSpPr>
            <a:spLocks noGrp="1"/>
          </p:cNvSpPr>
          <p:nvPr>
            <p:ph type="title" hasCustomPrompt="1"/>
          </p:nvPr>
        </p:nvSpPr>
        <p:spPr>
          <a:xfrm>
            <a:off x="515380" y="2780929"/>
            <a:ext cx="3654284" cy="1296144"/>
          </a:xfrm>
        </p:spPr>
        <p:txBody>
          <a:bodyPr anchor="ctr"/>
          <a:lstStyle>
            <a:lvl1pPr>
              <a:defRPr sz="2800">
                <a:solidFill>
                  <a:schemeClr val="tx2"/>
                </a:solidFill>
              </a:defRPr>
            </a:lvl1pPr>
          </a:lstStyle>
          <a:p>
            <a:r>
              <a:rPr lang="en-US"/>
              <a:t>Click to edit master title style</a:t>
            </a:r>
            <a:endParaRPr lang="en-CA"/>
          </a:p>
        </p:txBody>
      </p:sp>
      <p:sp>
        <p:nvSpPr>
          <p:cNvPr id="3" name="Footer Placeholder 4">
            <a:extLst>
              <a:ext uri="{FF2B5EF4-FFF2-40B4-BE49-F238E27FC236}">
                <a16:creationId xmlns:a16="http://schemas.microsoft.com/office/drawing/2014/main" id="{14D0FEF7-49BA-B705-1407-71F7A52BAAB5}"/>
              </a:ext>
            </a:extLst>
          </p:cNvPr>
          <p:cNvSpPr>
            <a:spLocks noGrp="1"/>
          </p:cNvSpPr>
          <p:nvPr>
            <p:ph type="ftr" sz="quarter" idx="11"/>
          </p:nvPr>
        </p:nvSpPr>
        <p:spPr>
          <a:xfrm>
            <a:off x="508001" y="6381750"/>
            <a:ext cx="6510637" cy="287610"/>
          </a:xfrm>
        </p:spPr>
        <p:txBody>
          <a:bodyPr/>
          <a:lstStyle>
            <a:lvl1pPr>
              <a:defRPr>
                <a:solidFill>
                  <a:schemeClr val="tx2"/>
                </a:solidFill>
              </a:defRPr>
            </a:lvl1pPr>
          </a:lstStyle>
          <a:p>
            <a:endParaRPr lang="en-US"/>
          </a:p>
        </p:txBody>
      </p:sp>
      <p:sp>
        <p:nvSpPr>
          <p:cNvPr id="5" name="Slide Number Placeholder 5">
            <a:extLst>
              <a:ext uri="{FF2B5EF4-FFF2-40B4-BE49-F238E27FC236}">
                <a16:creationId xmlns:a16="http://schemas.microsoft.com/office/drawing/2014/main" id="{5276A132-E550-F625-BF7D-B80B8C2134F8}"/>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B3B91040-1A88-9891-94CE-3A19EFAFE79C}"/>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1750853310"/>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Four topics with Icons Purple">
    <p:bg>
      <p:bgPr>
        <a:gradFill>
          <a:gsLst>
            <a:gs pos="80000">
              <a:schemeClr val="accent5"/>
            </a:gs>
            <a:gs pos="10000">
              <a:schemeClr val="accent6"/>
            </a:gs>
          </a:gsLst>
          <a:lin ang="5400000" scaled="0"/>
        </a:gra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CF533C0-1B0F-AF8F-45A8-36C5B63A3B7C}"/>
              </a:ext>
            </a:extLst>
          </p:cNvPr>
          <p:cNvSpPr>
            <a:spLocks noGrp="1"/>
          </p:cNvSpPr>
          <p:nvPr userDrawn="1">
            <p:ph type="pic" sz="quarter" idx="13" hasCustomPrompt="1"/>
          </p:nvPr>
        </p:nvSpPr>
        <p:spPr>
          <a:xfrm>
            <a:off x="5413376" y="871407"/>
            <a:ext cx="835024" cy="835024"/>
          </a:xfrm>
        </p:spPr>
        <p:txBody>
          <a:bodyPr rIns="0" anchor="ctr">
            <a:normAutofit/>
          </a:bodyPr>
          <a:lstStyle>
            <a:lvl1pPr marL="0" indent="0" algn="ctr">
              <a:buNone/>
              <a:defRPr sz="1100" b="1" cap="none" baseline="0">
                <a:solidFill>
                  <a:schemeClr val="tx2"/>
                </a:solidFill>
              </a:defRPr>
            </a:lvl1pPr>
          </a:lstStyle>
          <a:p>
            <a:r>
              <a:rPr lang="en-CA"/>
              <a:t>Icon</a:t>
            </a:r>
          </a:p>
        </p:txBody>
      </p:sp>
      <p:sp>
        <p:nvSpPr>
          <p:cNvPr id="21" name="Text Placeholder 18">
            <a:extLst>
              <a:ext uri="{FF2B5EF4-FFF2-40B4-BE49-F238E27FC236}">
                <a16:creationId xmlns:a16="http://schemas.microsoft.com/office/drawing/2014/main" id="{DEEC975F-221B-6654-BF3F-2272B74381F6}"/>
              </a:ext>
            </a:extLst>
          </p:cNvPr>
          <p:cNvSpPr>
            <a:spLocks noGrp="1"/>
          </p:cNvSpPr>
          <p:nvPr userDrawn="1">
            <p:ph type="body" sz="quarter" idx="20" hasCustomPrompt="1"/>
          </p:nvPr>
        </p:nvSpPr>
        <p:spPr>
          <a:xfrm>
            <a:off x="6565900" y="749078"/>
            <a:ext cx="5114925" cy="1079682"/>
          </a:xfrm>
        </p:spPr>
        <p:txBody>
          <a:bodyPr anchor="ctr"/>
          <a:lstStyle>
            <a:lvl1pPr marL="0" indent="0">
              <a:buNone/>
              <a:defRPr lang="en-US" sz="2000" b="1" i="0" kern="1200" cap="all" baseline="0" dirty="0" smtClean="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268288" indent="-223838">
              <a:tabLst/>
              <a:defRPr sz="1600">
                <a:solidFill>
                  <a:schemeClr val="tx2"/>
                </a:solidFill>
              </a:defRPr>
            </a:lvl2pPr>
            <a:lvl3pPr marL="492125" indent="-223838">
              <a:tabLst/>
              <a:defRPr sz="1400">
                <a:solidFill>
                  <a:schemeClr val="tx2"/>
                </a:solidFill>
              </a:defRPr>
            </a:lvl3pPr>
            <a:lvl4pPr>
              <a:defRPr sz="1200">
                <a:solidFill>
                  <a:schemeClr val="bg1"/>
                </a:solidFill>
              </a:defRPr>
            </a:lvl4pPr>
            <a:lvl5pPr>
              <a:defRPr sz="1200">
                <a:solidFill>
                  <a:schemeClr val="bg1"/>
                </a:solidFill>
              </a:defRPr>
            </a:lvl5pPr>
          </a:lstStyle>
          <a:p>
            <a:pPr marL="228600" lvl="0" indent="-228600" algn="l" defTabSz="914400" rtl="0" eaLnBrk="1" latinLnBrk="0" hangingPunct="1">
              <a:lnSpc>
                <a:spcPct val="90000"/>
              </a:lnSpc>
              <a:spcBef>
                <a:spcPts val="1000"/>
              </a:spcBef>
            </a:pPr>
            <a:r>
              <a:rPr lang="en-US"/>
              <a:t>FIRST ITEM</a:t>
            </a:r>
          </a:p>
          <a:p>
            <a:pPr lvl="1"/>
            <a:r>
              <a:rPr lang="en-US"/>
              <a:t>Second level</a:t>
            </a:r>
          </a:p>
          <a:p>
            <a:pPr lvl="2"/>
            <a:r>
              <a:rPr lang="en-US"/>
              <a:t>Third level</a:t>
            </a:r>
          </a:p>
        </p:txBody>
      </p:sp>
      <p:sp>
        <p:nvSpPr>
          <p:cNvPr id="22" name="Picture Placeholder 9">
            <a:extLst>
              <a:ext uri="{FF2B5EF4-FFF2-40B4-BE49-F238E27FC236}">
                <a16:creationId xmlns:a16="http://schemas.microsoft.com/office/drawing/2014/main" id="{67718ED5-5944-AC98-A5D9-9E75D969E0A6}"/>
              </a:ext>
            </a:extLst>
          </p:cNvPr>
          <p:cNvSpPr>
            <a:spLocks noGrp="1"/>
          </p:cNvSpPr>
          <p:nvPr userDrawn="1">
            <p:ph type="pic" sz="quarter" idx="21" hasCustomPrompt="1"/>
          </p:nvPr>
        </p:nvSpPr>
        <p:spPr>
          <a:xfrm>
            <a:off x="5413376" y="2317104"/>
            <a:ext cx="835024" cy="835024"/>
          </a:xfrm>
        </p:spPr>
        <p:txBody>
          <a:bodyPr rIns="0" anchor="ctr">
            <a:normAutofit/>
          </a:bodyPr>
          <a:lstStyle>
            <a:lvl1pPr marL="0" indent="0" algn="ctr">
              <a:buNone/>
              <a:defRPr sz="1100" b="1" cap="none" baseline="0">
                <a:solidFill>
                  <a:schemeClr val="tx2"/>
                </a:solidFill>
              </a:defRPr>
            </a:lvl1pPr>
          </a:lstStyle>
          <a:p>
            <a:r>
              <a:rPr lang="en-CA"/>
              <a:t>Icon</a:t>
            </a:r>
          </a:p>
        </p:txBody>
      </p:sp>
      <p:sp>
        <p:nvSpPr>
          <p:cNvPr id="23" name="Text Placeholder 18">
            <a:extLst>
              <a:ext uri="{FF2B5EF4-FFF2-40B4-BE49-F238E27FC236}">
                <a16:creationId xmlns:a16="http://schemas.microsoft.com/office/drawing/2014/main" id="{E7AD46DB-5BDC-4B24-4BA4-5C063DD187F8}"/>
              </a:ext>
            </a:extLst>
          </p:cNvPr>
          <p:cNvSpPr>
            <a:spLocks noGrp="1"/>
          </p:cNvSpPr>
          <p:nvPr userDrawn="1">
            <p:ph type="body" sz="quarter" idx="22" hasCustomPrompt="1"/>
          </p:nvPr>
        </p:nvSpPr>
        <p:spPr>
          <a:xfrm>
            <a:off x="6565900" y="2194775"/>
            <a:ext cx="5114925" cy="1079682"/>
          </a:xfrm>
        </p:spPr>
        <p:txBody>
          <a:bodyPr anchor="ctr"/>
          <a:lstStyle>
            <a:lvl1pPr marL="0" indent="0">
              <a:buNone/>
              <a:defRPr lang="en-US" sz="2000" b="1" i="0" kern="1200" cap="all" baseline="0" dirty="0" smtClean="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268288" indent="-223838">
              <a:tabLst/>
              <a:defRPr sz="1600">
                <a:solidFill>
                  <a:schemeClr val="tx2"/>
                </a:solidFill>
              </a:defRPr>
            </a:lvl2pPr>
            <a:lvl3pPr marL="492125" indent="-223838">
              <a:tabLst/>
              <a:defRPr sz="1400">
                <a:solidFill>
                  <a:schemeClr val="tx2"/>
                </a:solidFill>
              </a:defRPr>
            </a:lvl3pPr>
            <a:lvl4pPr>
              <a:defRPr sz="1200">
                <a:solidFill>
                  <a:schemeClr val="bg1"/>
                </a:solidFill>
              </a:defRPr>
            </a:lvl4pPr>
            <a:lvl5pPr>
              <a:defRPr sz="1200">
                <a:solidFill>
                  <a:schemeClr val="bg1"/>
                </a:solidFill>
              </a:defRPr>
            </a:lvl5pPr>
          </a:lstStyle>
          <a:p>
            <a:pPr marL="228600" lvl="0" indent="-228600" algn="l" defTabSz="914400" rtl="0" eaLnBrk="1" latinLnBrk="0" hangingPunct="1">
              <a:lnSpc>
                <a:spcPct val="90000"/>
              </a:lnSpc>
              <a:spcBef>
                <a:spcPts val="1000"/>
              </a:spcBef>
            </a:pPr>
            <a:r>
              <a:rPr lang="en-US"/>
              <a:t>SECOND ITEM</a:t>
            </a:r>
          </a:p>
          <a:p>
            <a:pPr lvl="1"/>
            <a:r>
              <a:rPr lang="en-US"/>
              <a:t>Second level</a:t>
            </a:r>
          </a:p>
          <a:p>
            <a:pPr lvl="2"/>
            <a:r>
              <a:rPr lang="en-US"/>
              <a:t>Third level</a:t>
            </a:r>
          </a:p>
        </p:txBody>
      </p:sp>
      <p:sp>
        <p:nvSpPr>
          <p:cNvPr id="24" name="Picture Placeholder 9">
            <a:extLst>
              <a:ext uri="{FF2B5EF4-FFF2-40B4-BE49-F238E27FC236}">
                <a16:creationId xmlns:a16="http://schemas.microsoft.com/office/drawing/2014/main" id="{3F417621-5FAF-065D-7217-8380A2F8DA1F}"/>
              </a:ext>
            </a:extLst>
          </p:cNvPr>
          <p:cNvSpPr>
            <a:spLocks noGrp="1"/>
          </p:cNvSpPr>
          <p:nvPr userDrawn="1">
            <p:ph type="pic" sz="quarter" idx="23" hasCustomPrompt="1"/>
          </p:nvPr>
        </p:nvSpPr>
        <p:spPr>
          <a:xfrm>
            <a:off x="5413376" y="3762801"/>
            <a:ext cx="835024" cy="835024"/>
          </a:xfrm>
        </p:spPr>
        <p:txBody>
          <a:bodyPr rIns="0" anchor="ctr">
            <a:normAutofit/>
          </a:bodyPr>
          <a:lstStyle>
            <a:lvl1pPr marL="0" indent="0" algn="ctr">
              <a:buNone/>
              <a:defRPr sz="1100" b="1" cap="none" baseline="0">
                <a:solidFill>
                  <a:schemeClr val="tx2"/>
                </a:solidFill>
              </a:defRPr>
            </a:lvl1pPr>
          </a:lstStyle>
          <a:p>
            <a:r>
              <a:rPr lang="en-CA"/>
              <a:t>Icon</a:t>
            </a:r>
          </a:p>
        </p:txBody>
      </p:sp>
      <p:sp>
        <p:nvSpPr>
          <p:cNvPr id="25" name="Text Placeholder 18">
            <a:extLst>
              <a:ext uri="{FF2B5EF4-FFF2-40B4-BE49-F238E27FC236}">
                <a16:creationId xmlns:a16="http://schemas.microsoft.com/office/drawing/2014/main" id="{1271C81D-276B-69BD-0C0F-B001CD92A1EF}"/>
              </a:ext>
            </a:extLst>
          </p:cNvPr>
          <p:cNvSpPr>
            <a:spLocks noGrp="1"/>
          </p:cNvSpPr>
          <p:nvPr userDrawn="1">
            <p:ph type="body" sz="quarter" idx="24" hasCustomPrompt="1"/>
          </p:nvPr>
        </p:nvSpPr>
        <p:spPr>
          <a:xfrm>
            <a:off x="6565900" y="3640472"/>
            <a:ext cx="5114925" cy="1079682"/>
          </a:xfrm>
        </p:spPr>
        <p:txBody>
          <a:bodyPr anchor="ctr"/>
          <a:lstStyle>
            <a:lvl1pPr marL="0" indent="0">
              <a:buNone/>
              <a:defRPr lang="en-US" sz="2000" b="1" i="0" kern="1200" cap="all" baseline="0" dirty="0" smtClean="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268288" indent="-223838">
              <a:tabLst/>
              <a:defRPr sz="1600">
                <a:solidFill>
                  <a:schemeClr val="tx2"/>
                </a:solidFill>
              </a:defRPr>
            </a:lvl2pPr>
            <a:lvl3pPr marL="492125" indent="-223838">
              <a:tabLst/>
              <a:defRPr sz="1400">
                <a:solidFill>
                  <a:schemeClr val="tx2"/>
                </a:solidFill>
              </a:defRPr>
            </a:lvl3pPr>
            <a:lvl4pPr>
              <a:defRPr sz="1200">
                <a:solidFill>
                  <a:schemeClr val="bg1"/>
                </a:solidFill>
              </a:defRPr>
            </a:lvl4pPr>
            <a:lvl5pPr>
              <a:defRPr sz="1200">
                <a:solidFill>
                  <a:schemeClr val="bg1"/>
                </a:solidFill>
              </a:defRPr>
            </a:lvl5pPr>
          </a:lstStyle>
          <a:p>
            <a:pPr marL="228600" lvl="0" indent="-228600" algn="l" defTabSz="914400" rtl="0" eaLnBrk="1" latinLnBrk="0" hangingPunct="1">
              <a:lnSpc>
                <a:spcPct val="90000"/>
              </a:lnSpc>
              <a:spcBef>
                <a:spcPts val="1000"/>
              </a:spcBef>
            </a:pPr>
            <a:r>
              <a:rPr lang="en-US"/>
              <a:t>THIRD ITEM</a:t>
            </a:r>
          </a:p>
          <a:p>
            <a:pPr lvl="1"/>
            <a:r>
              <a:rPr lang="en-US"/>
              <a:t>Second level</a:t>
            </a:r>
          </a:p>
          <a:p>
            <a:pPr lvl="2"/>
            <a:r>
              <a:rPr lang="en-US"/>
              <a:t>Third level</a:t>
            </a:r>
          </a:p>
        </p:txBody>
      </p:sp>
      <p:sp>
        <p:nvSpPr>
          <p:cNvPr id="26" name="Picture Placeholder 9">
            <a:extLst>
              <a:ext uri="{FF2B5EF4-FFF2-40B4-BE49-F238E27FC236}">
                <a16:creationId xmlns:a16="http://schemas.microsoft.com/office/drawing/2014/main" id="{035658F1-50AE-045B-CF23-B6477019F63A}"/>
              </a:ext>
            </a:extLst>
          </p:cNvPr>
          <p:cNvSpPr>
            <a:spLocks noGrp="1"/>
          </p:cNvSpPr>
          <p:nvPr userDrawn="1">
            <p:ph type="pic" sz="quarter" idx="25" hasCustomPrompt="1"/>
          </p:nvPr>
        </p:nvSpPr>
        <p:spPr>
          <a:xfrm>
            <a:off x="5413376" y="5208497"/>
            <a:ext cx="835024" cy="835024"/>
          </a:xfrm>
        </p:spPr>
        <p:txBody>
          <a:bodyPr rIns="0" anchor="ctr">
            <a:normAutofit/>
          </a:bodyPr>
          <a:lstStyle>
            <a:lvl1pPr marL="0" indent="0" algn="ctr">
              <a:buNone/>
              <a:defRPr sz="1100" b="1" cap="none" baseline="0">
                <a:solidFill>
                  <a:schemeClr val="tx2"/>
                </a:solidFill>
              </a:defRPr>
            </a:lvl1pPr>
          </a:lstStyle>
          <a:p>
            <a:r>
              <a:rPr lang="en-CA"/>
              <a:t>Icon</a:t>
            </a:r>
          </a:p>
        </p:txBody>
      </p:sp>
      <p:sp>
        <p:nvSpPr>
          <p:cNvPr id="27" name="Text Placeholder 18">
            <a:extLst>
              <a:ext uri="{FF2B5EF4-FFF2-40B4-BE49-F238E27FC236}">
                <a16:creationId xmlns:a16="http://schemas.microsoft.com/office/drawing/2014/main" id="{F19969DE-2EC9-6C10-DF9C-19B9005E81BC}"/>
              </a:ext>
            </a:extLst>
          </p:cNvPr>
          <p:cNvSpPr>
            <a:spLocks noGrp="1"/>
          </p:cNvSpPr>
          <p:nvPr userDrawn="1">
            <p:ph type="body" sz="quarter" idx="26" hasCustomPrompt="1"/>
          </p:nvPr>
        </p:nvSpPr>
        <p:spPr>
          <a:xfrm>
            <a:off x="6565900" y="5086168"/>
            <a:ext cx="5114925" cy="1079682"/>
          </a:xfrm>
        </p:spPr>
        <p:txBody>
          <a:bodyPr anchor="ctr"/>
          <a:lstStyle>
            <a:lvl1pPr marL="0" indent="0">
              <a:buNone/>
              <a:defRPr lang="en-US" sz="2000" b="1" i="0" kern="1200" cap="all" baseline="0" dirty="0" smtClean="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vl2pPr marL="268288" indent="-223838">
              <a:tabLst/>
              <a:defRPr sz="1600">
                <a:solidFill>
                  <a:schemeClr val="tx2"/>
                </a:solidFill>
              </a:defRPr>
            </a:lvl2pPr>
            <a:lvl3pPr marL="492125" indent="-223838">
              <a:tabLst/>
              <a:defRPr sz="1400">
                <a:solidFill>
                  <a:schemeClr val="tx2"/>
                </a:solidFill>
              </a:defRPr>
            </a:lvl3pPr>
            <a:lvl4pPr>
              <a:defRPr sz="1200">
                <a:solidFill>
                  <a:schemeClr val="bg1"/>
                </a:solidFill>
              </a:defRPr>
            </a:lvl4pPr>
            <a:lvl5pPr>
              <a:defRPr sz="1200">
                <a:solidFill>
                  <a:schemeClr val="bg1"/>
                </a:solidFill>
              </a:defRPr>
            </a:lvl5pPr>
          </a:lstStyle>
          <a:p>
            <a:pPr marL="228600" lvl="0" indent="-228600" algn="l" defTabSz="914400" rtl="0" eaLnBrk="1" latinLnBrk="0" hangingPunct="1">
              <a:lnSpc>
                <a:spcPct val="90000"/>
              </a:lnSpc>
              <a:spcBef>
                <a:spcPts val="1000"/>
              </a:spcBef>
            </a:pPr>
            <a:r>
              <a:rPr lang="en-US"/>
              <a:t>FOURTH ITEM</a:t>
            </a:r>
          </a:p>
          <a:p>
            <a:pPr lvl="1"/>
            <a:r>
              <a:rPr lang="en-US"/>
              <a:t>Second level</a:t>
            </a:r>
          </a:p>
          <a:p>
            <a:pPr lvl="2"/>
            <a:r>
              <a:rPr lang="en-US"/>
              <a:t>Third level</a:t>
            </a:r>
          </a:p>
        </p:txBody>
      </p:sp>
      <p:sp>
        <p:nvSpPr>
          <p:cNvPr id="2" name="Title 2">
            <a:extLst>
              <a:ext uri="{FF2B5EF4-FFF2-40B4-BE49-F238E27FC236}">
                <a16:creationId xmlns:a16="http://schemas.microsoft.com/office/drawing/2014/main" id="{088B9A3A-257E-B1B3-81BB-81D0A90479F6}"/>
              </a:ext>
            </a:extLst>
          </p:cNvPr>
          <p:cNvSpPr>
            <a:spLocks noGrp="1"/>
          </p:cNvSpPr>
          <p:nvPr>
            <p:ph type="title" hasCustomPrompt="1"/>
          </p:nvPr>
        </p:nvSpPr>
        <p:spPr>
          <a:xfrm>
            <a:off x="515380" y="2780929"/>
            <a:ext cx="3654284" cy="1296144"/>
          </a:xfrm>
        </p:spPr>
        <p:txBody>
          <a:bodyPr anchor="ctr"/>
          <a:lstStyle>
            <a:lvl1pPr>
              <a:defRPr sz="2800">
                <a:solidFill>
                  <a:schemeClr val="tx2"/>
                </a:solidFill>
              </a:defRPr>
            </a:lvl1pPr>
          </a:lstStyle>
          <a:p>
            <a:r>
              <a:rPr lang="en-US"/>
              <a:t>Click to edit master title style</a:t>
            </a:r>
            <a:endParaRPr lang="en-CA"/>
          </a:p>
        </p:txBody>
      </p:sp>
      <p:sp>
        <p:nvSpPr>
          <p:cNvPr id="3" name="Footer Placeholder 4">
            <a:extLst>
              <a:ext uri="{FF2B5EF4-FFF2-40B4-BE49-F238E27FC236}">
                <a16:creationId xmlns:a16="http://schemas.microsoft.com/office/drawing/2014/main" id="{F1940DD4-E369-E6E9-051B-A1BE61C4AF2A}"/>
              </a:ext>
            </a:extLst>
          </p:cNvPr>
          <p:cNvSpPr>
            <a:spLocks noGrp="1"/>
          </p:cNvSpPr>
          <p:nvPr>
            <p:ph type="ftr" sz="quarter" idx="11"/>
          </p:nvPr>
        </p:nvSpPr>
        <p:spPr>
          <a:xfrm>
            <a:off x="508001" y="6381750"/>
            <a:ext cx="6510637" cy="287610"/>
          </a:xfrm>
        </p:spPr>
        <p:txBody>
          <a:bodyPr/>
          <a:lstStyle>
            <a:lvl1pPr>
              <a:defRPr>
                <a:solidFill>
                  <a:schemeClr val="tx2"/>
                </a:solidFill>
              </a:defRPr>
            </a:lvl1pPr>
          </a:lstStyle>
          <a:p>
            <a:endParaRPr lang="en-US"/>
          </a:p>
        </p:txBody>
      </p:sp>
      <p:sp>
        <p:nvSpPr>
          <p:cNvPr id="5" name="Slide Number Placeholder 5">
            <a:extLst>
              <a:ext uri="{FF2B5EF4-FFF2-40B4-BE49-F238E27FC236}">
                <a16:creationId xmlns:a16="http://schemas.microsoft.com/office/drawing/2014/main" id="{BE54F427-1C71-BCA2-F96A-7749F21B1677}"/>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CC6EC9FC-4C20-06F8-40F9-5E355CF1AE7F}"/>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762780864"/>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Quote Red">
    <p:bg>
      <p:bgPr>
        <a:gradFill>
          <a:gsLst>
            <a:gs pos="80000">
              <a:schemeClr val="accent2"/>
            </a:gs>
            <a:gs pos="10000">
              <a:srgbClr val="E11224"/>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1B0E-A28F-87A7-A50D-A91C5E6DE51F}"/>
              </a:ext>
            </a:extLst>
          </p:cNvPr>
          <p:cNvSpPr>
            <a:spLocks noGrp="1"/>
          </p:cNvSpPr>
          <p:nvPr>
            <p:ph type="title" hasCustomPrompt="1"/>
          </p:nvPr>
        </p:nvSpPr>
        <p:spPr>
          <a:xfrm>
            <a:off x="508000" y="1193800"/>
            <a:ext cx="11158483" cy="3361267"/>
          </a:xfrm>
        </p:spPr>
        <p:txBody>
          <a:bodyPr anchor="ctr"/>
          <a:lstStyle>
            <a:lvl1pPr algn="ctr">
              <a:defRPr sz="4400" b="0">
                <a:solidFill>
                  <a:schemeClr val="tx2"/>
                </a:solidFill>
              </a:defRPr>
            </a:lvl1pPr>
          </a:lstStyle>
          <a:p>
            <a:r>
              <a:rPr lang="en-US"/>
              <a:t>Click to edit master title style</a:t>
            </a:r>
          </a:p>
        </p:txBody>
      </p:sp>
      <p:sp>
        <p:nvSpPr>
          <p:cNvPr id="11" name="Text Placeholder 9">
            <a:extLst>
              <a:ext uri="{FF2B5EF4-FFF2-40B4-BE49-F238E27FC236}">
                <a16:creationId xmlns:a16="http://schemas.microsoft.com/office/drawing/2014/main" id="{F3EEAC6D-2199-DDC0-2CCB-7D260182C8BD}"/>
              </a:ext>
            </a:extLst>
          </p:cNvPr>
          <p:cNvSpPr>
            <a:spLocks noGrp="1"/>
          </p:cNvSpPr>
          <p:nvPr>
            <p:ph type="body" sz="quarter" idx="13" hasCustomPrompt="1"/>
          </p:nvPr>
        </p:nvSpPr>
        <p:spPr>
          <a:xfrm>
            <a:off x="508000" y="4859866"/>
            <a:ext cx="11176000" cy="1312333"/>
          </a:xfrm>
        </p:spPr>
        <p:txBody>
          <a:bodyPr>
            <a:normAutofit/>
          </a:bodyPr>
          <a:lstStyle>
            <a:lvl1pPr marL="0" indent="0" algn="ctr">
              <a:buNone/>
              <a:defRPr sz="2800">
                <a:solidFill>
                  <a:schemeClr val="tx2"/>
                </a:solidFill>
              </a:defRPr>
            </a:lvl1pPr>
            <a:lvl2pPr marL="12700" indent="0" algn="ctr">
              <a:buNone/>
              <a:tabLst/>
              <a:defRPr sz="2800"/>
            </a:lvl2pPr>
          </a:lstStyle>
          <a:p>
            <a:r>
              <a:rPr lang="en-US"/>
              <a:t>Quote attribution</a:t>
            </a:r>
          </a:p>
        </p:txBody>
      </p:sp>
      <p:sp>
        <p:nvSpPr>
          <p:cNvPr id="4" name="Footer Placeholder 4">
            <a:extLst>
              <a:ext uri="{FF2B5EF4-FFF2-40B4-BE49-F238E27FC236}">
                <a16:creationId xmlns:a16="http://schemas.microsoft.com/office/drawing/2014/main" id="{4135C93F-377B-FC63-039B-0E19A2ADAF8F}"/>
              </a:ext>
            </a:extLst>
          </p:cNvPr>
          <p:cNvSpPr>
            <a:spLocks noGrp="1"/>
          </p:cNvSpPr>
          <p:nvPr>
            <p:ph type="ftr" sz="quarter" idx="11"/>
          </p:nvPr>
        </p:nvSpPr>
        <p:spPr>
          <a:xfrm>
            <a:off x="508001" y="6381750"/>
            <a:ext cx="6510637" cy="287610"/>
          </a:xfrm>
        </p:spPr>
        <p:txBody>
          <a:bodyPr/>
          <a:lstStyle>
            <a:lvl1pPr>
              <a:defRPr>
                <a:solidFill>
                  <a:schemeClr val="tx2"/>
                </a:solidFill>
              </a:defRPr>
            </a:lvl1pPr>
          </a:lstStyle>
          <a:p>
            <a:endParaRPr lang="en-US"/>
          </a:p>
        </p:txBody>
      </p:sp>
      <p:sp>
        <p:nvSpPr>
          <p:cNvPr id="3" name="Slide Number Placeholder 5">
            <a:extLst>
              <a:ext uri="{FF2B5EF4-FFF2-40B4-BE49-F238E27FC236}">
                <a16:creationId xmlns:a16="http://schemas.microsoft.com/office/drawing/2014/main" id="{52CB60C2-CBAA-E4DD-EC7D-06BDDCB630CB}"/>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3F14EF48-3587-78A5-3080-BEC3883F6378}"/>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710075320"/>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gradFill>
          <a:gsLst>
            <a:gs pos="80000">
              <a:schemeClr val="accent3"/>
            </a:gs>
            <a:gs pos="10000">
              <a:schemeClr val="accent4"/>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EFA72-5CEE-B266-52BE-6D94990EA8C6}"/>
              </a:ext>
            </a:extLst>
          </p:cNvPr>
          <p:cNvSpPr>
            <a:spLocks noGrp="1"/>
          </p:cNvSpPr>
          <p:nvPr>
            <p:ph type="title" hasCustomPrompt="1"/>
          </p:nvPr>
        </p:nvSpPr>
        <p:spPr>
          <a:xfrm>
            <a:off x="508000" y="1193800"/>
            <a:ext cx="11158483" cy="3361267"/>
          </a:xfrm>
        </p:spPr>
        <p:txBody>
          <a:bodyPr anchor="ctr"/>
          <a:lstStyle>
            <a:lvl1pPr algn="ctr">
              <a:defRPr sz="4400" b="0">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AADE54FB-08F1-BC3E-E216-805EB19FC169}"/>
              </a:ext>
            </a:extLst>
          </p:cNvPr>
          <p:cNvSpPr>
            <a:spLocks noGrp="1"/>
          </p:cNvSpPr>
          <p:nvPr>
            <p:ph type="body" sz="quarter" idx="13" hasCustomPrompt="1"/>
          </p:nvPr>
        </p:nvSpPr>
        <p:spPr>
          <a:xfrm>
            <a:off x="508000" y="4859866"/>
            <a:ext cx="11176000" cy="1312333"/>
          </a:xfrm>
        </p:spPr>
        <p:txBody>
          <a:bodyPr>
            <a:normAutofit/>
          </a:bodyPr>
          <a:lstStyle>
            <a:lvl1pPr marL="0" indent="0" algn="ctr">
              <a:buNone/>
              <a:defRPr sz="2800">
                <a:solidFill>
                  <a:schemeClr val="tx2"/>
                </a:solidFill>
              </a:defRPr>
            </a:lvl1pPr>
            <a:lvl2pPr marL="12700" indent="0" algn="ctr">
              <a:buNone/>
              <a:tabLst/>
              <a:defRPr sz="2800"/>
            </a:lvl2pPr>
          </a:lstStyle>
          <a:p>
            <a:r>
              <a:rPr lang="en-US"/>
              <a:t>Quote attribution</a:t>
            </a:r>
          </a:p>
        </p:txBody>
      </p:sp>
      <p:sp>
        <p:nvSpPr>
          <p:cNvPr id="5" name="Footer Placeholder 4">
            <a:extLst>
              <a:ext uri="{FF2B5EF4-FFF2-40B4-BE49-F238E27FC236}">
                <a16:creationId xmlns:a16="http://schemas.microsoft.com/office/drawing/2014/main" id="{18638FDE-4FBB-5590-9ED7-1C117034CB85}"/>
              </a:ext>
            </a:extLst>
          </p:cNvPr>
          <p:cNvSpPr>
            <a:spLocks noGrp="1"/>
          </p:cNvSpPr>
          <p:nvPr>
            <p:ph type="ftr" sz="quarter" idx="11"/>
          </p:nvPr>
        </p:nvSpPr>
        <p:spPr>
          <a:xfrm>
            <a:off x="508001" y="6381750"/>
            <a:ext cx="6510637" cy="287610"/>
          </a:xfrm>
        </p:spPr>
        <p:txBody>
          <a:bodyPr/>
          <a:lstStyle>
            <a:lvl1pPr>
              <a:defRPr>
                <a:solidFill>
                  <a:schemeClr val="tx2"/>
                </a:solidFill>
              </a:defRPr>
            </a:lvl1pPr>
          </a:lstStyle>
          <a:p>
            <a:endParaRPr lang="en-US"/>
          </a:p>
        </p:txBody>
      </p:sp>
      <p:sp>
        <p:nvSpPr>
          <p:cNvPr id="3" name="Slide Number Placeholder 5">
            <a:extLst>
              <a:ext uri="{FF2B5EF4-FFF2-40B4-BE49-F238E27FC236}">
                <a16:creationId xmlns:a16="http://schemas.microsoft.com/office/drawing/2014/main" id="{B12B895B-679E-9470-60F1-D921C66CD967}"/>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E2D64FD2-2DD7-DD60-DD5C-9D44C404F86E}"/>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1642050520"/>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Quote Purple">
    <p:bg>
      <p:bgPr>
        <a:gradFill>
          <a:gsLst>
            <a:gs pos="80000">
              <a:schemeClr val="accent5"/>
            </a:gs>
            <a:gs pos="10000">
              <a:schemeClr val="accent6"/>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E2926-2AE7-D1BC-E04C-BCAF22C865BD}"/>
              </a:ext>
            </a:extLst>
          </p:cNvPr>
          <p:cNvSpPr>
            <a:spLocks noGrp="1"/>
          </p:cNvSpPr>
          <p:nvPr>
            <p:ph type="title" hasCustomPrompt="1"/>
          </p:nvPr>
        </p:nvSpPr>
        <p:spPr>
          <a:xfrm>
            <a:off x="508000" y="1193800"/>
            <a:ext cx="11158483" cy="3361267"/>
          </a:xfrm>
        </p:spPr>
        <p:txBody>
          <a:bodyPr anchor="ctr"/>
          <a:lstStyle>
            <a:lvl1pPr algn="ctr">
              <a:defRPr sz="4400" b="0">
                <a:solidFill>
                  <a:schemeClr val="tx2"/>
                </a:solidFill>
              </a:defRPr>
            </a:lvl1pPr>
          </a:lstStyle>
          <a:p>
            <a:r>
              <a:rPr lang="en-US"/>
              <a:t>Click to edit master title style</a:t>
            </a:r>
          </a:p>
        </p:txBody>
      </p:sp>
      <p:sp>
        <p:nvSpPr>
          <p:cNvPr id="4" name="Text Placeholder 9">
            <a:extLst>
              <a:ext uri="{FF2B5EF4-FFF2-40B4-BE49-F238E27FC236}">
                <a16:creationId xmlns:a16="http://schemas.microsoft.com/office/drawing/2014/main" id="{AFB2C171-4FC2-AC32-2A55-24510EB88A6F}"/>
              </a:ext>
            </a:extLst>
          </p:cNvPr>
          <p:cNvSpPr>
            <a:spLocks noGrp="1"/>
          </p:cNvSpPr>
          <p:nvPr>
            <p:ph type="body" sz="quarter" idx="13" hasCustomPrompt="1"/>
          </p:nvPr>
        </p:nvSpPr>
        <p:spPr>
          <a:xfrm>
            <a:off x="508000" y="4859866"/>
            <a:ext cx="11176000" cy="1312333"/>
          </a:xfrm>
        </p:spPr>
        <p:txBody>
          <a:bodyPr>
            <a:normAutofit/>
          </a:bodyPr>
          <a:lstStyle>
            <a:lvl1pPr marL="0" indent="0" algn="ctr">
              <a:buNone/>
              <a:defRPr sz="2800">
                <a:solidFill>
                  <a:schemeClr val="tx2"/>
                </a:solidFill>
              </a:defRPr>
            </a:lvl1pPr>
            <a:lvl2pPr marL="12700" indent="0" algn="ctr">
              <a:buNone/>
              <a:tabLst/>
              <a:defRPr sz="2800"/>
            </a:lvl2pPr>
          </a:lstStyle>
          <a:p>
            <a:r>
              <a:rPr lang="en-US"/>
              <a:t>Quote attribution</a:t>
            </a:r>
          </a:p>
        </p:txBody>
      </p:sp>
      <p:sp>
        <p:nvSpPr>
          <p:cNvPr id="5" name="Footer Placeholder 4">
            <a:extLst>
              <a:ext uri="{FF2B5EF4-FFF2-40B4-BE49-F238E27FC236}">
                <a16:creationId xmlns:a16="http://schemas.microsoft.com/office/drawing/2014/main" id="{FF167398-4B53-1B40-A519-6E88B6A80C19}"/>
              </a:ext>
            </a:extLst>
          </p:cNvPr>
          <p:cNvSpPr>
            <a:spLocks noGrp="1"/>
          </p:cNvSpPr>
          <p:nvPr>
            <p:ph type="ftr" sz="quarter" idx="11"/>
          </p:nvPr>
        </p:nvSpPr>
        <p:spPr>
          <a:xfrm>
            <a:off x="508001" y="6381750"/>
            <a:ext cx="6510637" cy="287610"/>
          </a:xfrm>
        </p:spPr>
        <p:txBody>
          <a:bodyPr/>
          <a:lstStyle>
            <a:lvl1pPr>
              <a:defRPr>
                <a:solidFill>
                  <a:schemeClr val="tx2"/>
                </a:solidFill>
              </a:defRPr>
            </a:lvl1pPr>
          </a:lstStyle>
          <a:p>
            <a:endParaRPr lang="en-US"/>
          </a:p>
        </p:txBody>
      </p:sp>
      <p:sp>
        <p:nvSpPr>
          <p:cNvPr id="3" name="Slide Number Placeholder 5">
            <a:extLst>
              <a:ext uri="{FF2B5EF4-FFF2-40B4-BE49-F238E27FC236}">
                <a16:creationId xmlns:a16="http://schemas.microsoft.com/office/drawing/2014/main" id="{27644457-EB91-B62B-ED51-C08922D03293}"/>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0C57AC10-82AF-57A3-5904-06AA6EA78DB2}"/>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3007652120"/>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Key Message with Frame Red">
    <p:bg>
      <p:bgPr>
        <a:solidFill>
          <a:schemeClr val="accent1"/>
        </a:soli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AD3918F6-7758-96C3-6049-DF9981098B8A}"/>
              </a:ext>
            </a:extLst>
          </p:cNvPr>
          <p:cNvSpPr>
            <a:spLocks noGrp="1" noChangeAspect="1"/>
          </p:cNvSpPr>
          <p:nvPr>
            <p:ph type="pic" sz="quarter" idx="13"/>
          </p:nvPr>
        </p:nvSpPr>
        <p:spPr>
          <a:xfrm>
            <a:off x="876000" y="949884"/>
            <a:ext cx="10440000" cy="4958231"/>
          </a:xfrm>
          <a:solidFill>
            <a:schemeClr val="accent3"/>
          </a:solidFill>
        </p:spPr>
        <p:txBody>
          <a:bodyPr anchor="ctr">
            <a:normAutofit/>
          </a:bodyPr>
          <a:lstStyle>
            <a:lvl1pPr marL="0" indent="0" algn="ctr">
              <a:buNone/>
              <a:defRPr sz="1600" cap="none" baseline="0">
                <a:solidFill>
                  <a:schemeClr val="tx2"/>
                </a:solidFill>
              </a:defRPr>
            </a:lvl1pPr>
          </a:lstStyle>
          <a:p>
            <a:r>
              <a:rPr lang="en-US"/>
              <a:t>Click icon to add picture</a:t>
            </a:r>
            <a:endParaRPr lang="en-CA"/>
          </a:p>
        </p:txBody>
      </p:sp>
      <p:sp>
        <p:nvSpPr>
          <p:cNvPr id="11" name="Title 1">
            <a:extLst>
              <a:ext uri="{FF2B5EF4-FFF2-40B4-BE49-F238E27FC236}">
                <a16:creationId xmlns:a16="http://schemas.microsoft.com/office/drawing/2014/main" id="{5C55D162-8650-87D4-4E09-8A290A5905A5}"/>
              </a:ext>
            </a:extLst>
          </p:cNvPr>
          <p:cNvSpPr>
            <a:spLocks noGrp="1"/>
          </p:cNvSpPr>
          <p:nvPr>
            <p:ph type="title" hasCustomPrompt="1"/>
          </p:nvPr>
        </p:nvSpPr>
        <p:spPr>
          <a:xfrm>
            <a:off x="511175" y="4427524"/>
            <a:ext cx="10806399" cy="1655634"/>
          </a:xfrm>
        </p:spPr>
        <p:txBody>
          <a:bodyPr anchor="b"/>
          <a:lstStyle>
            <a:lvl1pPr>
              <a:defRPr sz="4800" b="0">
                <a:solidFill>
                  <a:schemeClr val="tx2"/>
                </a:solidFill>
              </a:defRPr>
            </a:lvl1pPr>
          </a:lstStyle>
          <a:p>
            <a:r>
              <a:rPr lang="en-US"/>
              <a:t>CLICK TO EDIT MASTER TITLE STYLE</a:t>
            </a:r>
          </a:p>
        </p:txBody>
      </p:sp>
      <p:sp>
        <p:nvSpPr>
          <p:cNvPr id="2" name="Footer Placeholder 4">
            <a:extLst>
              <a:ext uri="{FF2B5EF4-FFF2-40B4-BE49-F238E27FC236}">
                <a16:creationId xmlns:a16="http://schemas.microsoft.com/office/drawing/2014/main" id="{03782779-4F66-9CE1-6FF4-32DD7672B4C2}"/>
              </a:ext>
            </a:extLst>
          </p:cNvPr>
          <p:cNvSpPr>
            <a:spLocks noGrp="1"/>
          </p:cNvSpPr>
          <p:nvPr>
            <p:ph type="ftr" sz="quarter" idx="11"/>
          </p:nvPr>
        </p:nvSpPr>
        <p:spPr>
          <a:xfrm>
            <a:off x="508001" y="6381750"/>
            <a:ext cx="6510637" cy="287610"/>
          </a:xfrm>
        </p:spPr>
        <p:txBody>
          <a:bodyPr/>
          <a:lstStyle>
            <a:lvl1pPr>
              <a:defRPr>
                <a:solidFill>
                  <a:schemeClr val="tx2"/>
                </a:solidFill>
              </a:defRPr>
            </a:lvl1pPr>
          </a:lstStyle>
          <a:p>
            <a:endParaRPr lang="en-US"/>
          </a:p>
        </p:txBody>
      </p:sp>
      <p:sp>
        <p:nvSpPr>
          <p:cNvPr id="5" name="Slide Number Placeholder 5">
            <a:extLst>
              <a:ext uri="{FF2B5EF4-FFF2-40B4-BE49-F238E27FC236}">
                <a16:creationId xmlns:a16="http://schemas.microsoft.com/office/drawing/2014/main" id="{B96A5616-8A93-D1A8-4531-B7C09B6B32B1}"/>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6" name="TextBox 5">
            <a:extLst>
              <a:ext uri="{FF2B5EF4-FFF2-40B4-BE49-F238E27FC236}">
                <a16:creationId xmlns:a16="http://schemas.microsoft.com/office/drawing/2014/main" id="{B21AF22C-C099-B21B-ED63-A20B9E8B5908}"/>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1566607740"/>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Key Message with Frame Blue">
    <p:bg>
      <p:bgPr>
        <a:solidFill>
          <a:schemeClr val="accent4"/>
        </a:soli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AD3918F6-7758-96C3-6049-DF9981098B8A}"/>
              </a:ext>
            </a:extLst>
          </p:cNvPr>
          <p:cNvSpPr>
            <a:spLocks noGrp="1" noChangeAspect="1"/>
          </p:cNvSpPr>
          <p:nvPr>
            <p:ph type="pic" sz="quarter" idx="13"/>
          </p:nvPr>
        </p:nvSpPr>
        <p:spPr>
          <a:xfrm>
            <a:off x="876000" y="949885"/>
            <a:ext cx="10440000" cy="4958230"/>
          </a:xfrm>
          <a:solidFill>
            <a:schemeClr val="accent1"/>
          </a:solidFill>
        </p:spPr>
        <p:txBody>
          <a:bodyPr anchor="ctr">
            <a:normAutofit/>
          </a:bodyPr>
          <a:lstStyle>
            <a:lvl1pPr marL="0" indent="0" algn="ctr">
              <a:buNone/>
              <a:defRPr sz="1600" cap="none" baseline="0">
                <a:solidFill>
                  <a:schemeClr val="tx2"/>
                </a:solidFill>
              </a:defRPr>
            </a:lvl1pPr>
          </a:lstStyle>
          <a:p>
            <a:r>
              <a:rPr lang="en-US"/>
              <a:t>Click icon to add picture</a:t>
            </a:r>
            <a:endParaRPr lang="en-CA"/>
          </a:p>
        </p:txBody>
      </p:sp>
      <p:sp>
        <p:nvSpPr>
          <p:cNvPr id="5" name="Title 1">
            <a:extLst>
              <a:ext uri="{FF2B5EF4-FFF2-40B4-BE49-F238E27FC236}">
                <a16:creationId xmlns:a16="http://schemas.microsoft.com/office/drawing/2014/main" id="{E3055856-6370-84C2-554C-66F203DB9295}"/>
              </a:ext>
            </a:extLst>
          </p:cNvPr>
          <p:cNvSpPr>
            <a:spLocks noGrp="1"/>
          </p:cNvSpPr>
          <p:nvPr>
            <p:ph type="title" hasCustomPrompt="1"/>
          </p:nvPr>
        </p:nvSpPr>
        <p:spPr>
          <a:xfrm>
            <a:off x="511175" y="4429096"/>
            <a:ext cx="10806399" cy="1655634"/>
          </a:xfrm>
        </p:spPr>
        <p:txBody>
          <a:bodyPr anchor="b"/>
          <a:lstStyle>
            <a:lvl1pPr>
              <a:defRPr sz="4800" b="0">
                <a:solidFill>
                  <a:schemeClr val="tx2"/>
                </a:solidFill>
              </a:defRPr>
            </a:lvl1pPr>
          </a:lstStyle>
          <a:p>
            <a:r>
              <a:rPr lang="en-US"/>
              <a:t>CLICK TO EDIT MASTER TITLE STYLE</a:t>
            </a:r>
          </a:p>
        </p:txBody>
      </p:sp>
      <p:sp>
        <p:nvSpPr>
          <p:cNvPr id="2" name="Footer Placeholder 4">
            <a:extLst>
              <a:ext uri="{FF2B5EF4-FFF2-40B4-BE49-F238E27FC236}">
                <a16:creationId xmlns:a16="http://schemas.microsoft.com/office/drawing/2014/main" id="{AA2FFE2F-F955-44AD-6570-D0A7C3C69BF4}"/>
              </a:ext>
            </a:extLst>
          </p:cNvPr>
          <p:cNvSpPr>
            <a:spLocks noGrp="1"/>
          </p:cNvSpPr>
          <p:nvPr>
            <p:ph type="ftr" sz="quarter" idx="11"/>
          </p:nvPr>
        </p:nvSpPr>
        <p:spPr>
          <a:xfrm>
            <a:off x="508001" y="6381750"/>
            <a:ext cx="6510637" cy="287610"/>
          </a:xfrm>
        </p:spPr>
        <p:txBody>
          <a:bodyPr/>
          <a:lstStyle>
            <a:lvl1pPr>
              <a:defRPr>
                <a:solidFill>
                  <a:schemeClr val="tx2"/>
                </a:solidFill>
              </a:defRPr>
            </a:lvl1pPr>
          </a:lstStyle>
          <a:p>
            <a:endParaRPr lang="en-US"/>
          </a:p>
        </p:txBody>
      </p:sp>
      <p:sp>
        <p:nvSpPr>
          <p:cNvPr id="6" name="Slide Number Placeholder 5">
            <a:extLst>
              <a:ext uri="{FF2B5EF4-FFF2-40B4-BE49-F238E27FC236}">
                <a16:creationId xmlns:a16="http://schemas.microsoft.com/office/drawing/2014/main" id="{43C41A49-6338-DE71-BDBB-75FF0F3F064D}"/>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7" name="TextBox 6">
            <a:extLst>
              <a:ext uri="{FF2B5EF4-FFF2-40B4-BE49-F238E27FC236}">
                <a16:creationId xmlns:a16="http://schemas.microsoft.com/office/drawing/2014/main" id="{0CA63C3D-2287-CEEF-F94E-9C6F47FFBF6A}"/>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2153946433"/>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Key Message Frame Purple">
    <p:bg>
      <p:bgPr>
        <a:solidFill>
          <a:schemeClr val="accent6"/>
        </a:solidFill>
        <a:effectLst/>
      </p:bgPr>
    </p:bg>
    <p:spTree>
      <p:nvGrpSpPr>
        <p:cNvPr id="1" name=""/>
        <p:cNvGrpSpPr/>
        <p:nvPr/>
      </p:nvGrpSpPr>
      <p:grpSpPr>
        <a:xfrm>
          <a:off x="0" y="0"/>
          <a:ext cx="0" cy="0"/>
          <a:chOff x="0" y="0"/>
          <a:chExt cx="0" cy="0"/>
        </a:xfrm>
      </p:grpSpPr>
      <p:sp>
        <p:nvSpPr>
          <p:cNvPr id="5" name="Picture Placeholder 8">
            <a:extLst>
              <a:ext uri="{FF2B5EF4-FFF2-40B4-BE49-F238E27FC236}">
                <a16:creationId xmlns:a16="http://schemas.microsoft.com/office/drawing/2014/main" id="{05D0F1AA-79EE-E18D-1984-26EF7B795D44}"/>
              </a:ext>
            </a:extLst>
          </p:cNvPr>
          <p:cNvSpPr>
            <a:spLocks noGrp="1" noChangeAspect="1"/>
          </p:cNvSpPr>
          <p:nvPr>
            <p:ph type="pic" sz="quarter" idx="13"/>
          </p:nvPr>
        </p:nvSpPr>
        <p:spPr>
          <a:xfrm>
            <a:off x="876000" y="949885"/>
            <a:ext cx="10440000" cy="4958230"/>
          </a:xfrm>
          <a:solidFill>
            <a:schemeClr val="accent1"/>
          </a:solidFill>
        </p:spPr>
        <p:txBody>
          <a:bodyPr anchor="ctr">
            <a:normAutofit/>
          </a:bodyPr>
          <a:lstStyle>
            <a:lvl1pPr marL="0" indent="0" algn="ctr">
              <a:buNone/>
              <a:defRPr sz="1600" cap="none" baseline="0">
                <a:solidFill>
                  <a:schemeClr val="tx2"/>
                </a:solidFill>
              </a:defRPr>
            </a:lvl1pPr>
          </a:lstStyle>
          <a:p>
            <a:r>
              <a:rPr lang="en-US"/>
              <a:t>Click icon to add picture</a:t>
            </a:r>
            <a:endParaRPr lang="en-CA"/>
          </a:p>
        </p:txBody>
      </p:sp>
      <p:sp>
        <p:nvSpPr>
          <p:cNvPr id="6" name="Title 1">
            <a:extLst>
              <a:ext uri="{FF2B5EF4-FFF2-40B4-BE49-F238E27FC236}">
                <a16:creationId xmlns:a16="http://schemas.microsoft.com/office/drawing/2014/main" id="{6F8B2CEC-5073-4C93-AFD4-D4E325449A1B}"/>
              </a:ext>
            </a:extLst>
          </p:cNvPr>
          <p:cNvSpPr>
            <a:spLocks noGrp="1"/>
          </p:cNvSpPr>
          <p:nvPr>
            <p:ph type="title" hasCustomPrompt="1"/>
          </p:nvPr>
        </p:nvSpPr>
        <p:spPr>
          <a:xfrm>
            <a:off x="511175" y="4427524"/>
            <a:ext cx="10806399" cy="1655634"/>
          </a:xfrm>
        </p:spPr>
        <p:txBody>
          <a:bodyPr anchor="b"/>
          <a:lstStyle>
            <a:lvl1pPr>
              <a:defRPr sz="4800" b="0">
                <a:solidFill>
                  <a:schemeClr val="tx2"/>
                </a:solidFill>
                <a:effectLst/>
              </a:defRPr>
            </a:lvl1pPr>
          </a:lstStyle>
          <a:p>
            <a:r>
              <a:rPr lang="en-US"/>
              <a:t>CLICK TO EDIT MASTER TITLE STYLE</a:t>
            </a:r>
          </a:p>
        </p:txBody>
      </p:sp>
      <p:sp>
        <p:nvSpPr>
          <p:cNvPr id="2" name="Footer Placeholder 4">
            <a:extLst>
              <a:ext uri="{FF2B5EF4-FFF2-40B4-BE49-F238E27FC236}">
                <a16:creationId xmlns:a16="http://schemas.microsoft.com/office/drawing/2014/main" id="{B3B900B5-33C3-B33F-8A70-0DFFF3437F3C}"/>
              </a:ext>
            </a:extLst>
          </p:cNvPr>
          <p:cNvSpPr>
            <a:spLocks noGrp="1"/>
          </p:cNvSpPr>
          <p:nvPr>
            <p:ph type="ftr" sz="quarter" idx="11"/>
          </p:nvPr>
        </p:nvSpPr>
        <p:spPr>
          <a:xfrm>
            <a:off x="508001" y="6381750"/>
            <a:ext cx="6510637" cy="287610"/>
          </a:xfrm>
        </p:spPr>
        <p:txBody>
          <a:bodyPr/>
          <a:lstStyle>
            <a:lvl1pPr>
              <a:defRPr>
                <a:solidFill>
                  <a:schemeClr val="tx2"/>
                </a:solidFill>
              </a:defRPr>
            </a:lvl1pPr>
          </a:lstStyle>
          <a:p>
            <a:endParaRPr lang="en-US"/>
          </a:p>
        </p:txBody>
      </p:sp>
      <p:sp>
        <p:nvSpPr>
          <p:cNvPr id="7" name="Slide Number Placeholder 5">
            <a:extLst>
              <a:ext uri="{FF2B5EF4-FFF2-40B4-BE49-F238E27FC236}">
                <a16:creationId xmlns:a16="http://schemas.microsoft.com/office/drawing/2014/main" id="{704F8039-0FDB-CAFB-A1E9-21E449EE384E}"/>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2"/>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8" name="TextBox 7">
            <a:extLst>
              <a:ext uri="{FF2B5EF4-FFF2-40B4-BE49-F238E27FC236}">
                <a16:creationId xmlns:a16="http://schemas.microsoft.com/office/drawing/2014/main" id="{5F93066A-C838-74A9-76AD-DAA17BA898F3}"/>
              </a:ext>
            </a:extLst>
          </p:cNvPr>
          <p:cNvSpPr txBox="1"/>
          <p:nvPr userDrawn="1"/>
        </p:nvSpPr>
        <p:spPr>
          <a:xfrm>
            <a:off x="6218530" y="6479874"/>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2"/>
                </a:solidFill>
              </a:rPr>
              <a:t>Confidential – Qualcomm Technologies, Inc. and/or its affiliated companies – May Contain Trade Secrets</a:t>
            </a:r>
          </a:p>
        </p:txBody>
      </p:sp>
    </p:spTree>
    <p:extLst>
      <p:ext uri="{BB962C8B-B14F-4D97-AF65-F5344CB8AC3E}">
        <p14:creationId xmlns:p14="http://schemas.microsoft.com/office/powerpoint/2010/main" val="50075901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1.xml"/><Relationship Id="rId21" Type="http://schemas.openxmlformats.org/officeDocument/2006/relationships/slideLayout" Target="../slideLayouts/slideLayout76.xml"/><Relationship Id="rId42" Type="http://schemas.openxmlformats.org/officeDocument/2006/relationships/slideLayout" Target="../slideLayouts/slideLayout97.xml"/><Relationship Id="rId47" Type="http://schemas.openxmlformats.org/officeDocument/2006/relationships/slideLayout" Target="../slideLayouts/slideLayout102.xml"/><Relationship Id="rId63" Type="http://schemas.openxmlformats.org/officeDocument/2006/relationships/slideLayout" Target="../slideLayouts/slideLayout118.xml"/><Relationship Id="rId68" Type="http://schemas.openxmlformats.org/officeDocument/2006/relationships/slideLayout" Target="../slideLayouts/slideLayout123.xml"/><Relationship Id="rId84" Type="http://schemas.openxmlformats.org/officeDocument/2006/relationships/slideLayout" Target="../slideLayouts/slideLayout139.xml"/><Relationship Id="rId89" Type="http://schemas.openxmlformats.org/officeDocument/2006/relationships/slideLayout" Target="../slideLayouts/slideLayout144.xml"/><Relationship Id="rId16" Type="http://schemas.openxmlformats.org/officeDocument/2006/relationships/slideLayout" Target="../slideLayouts/slideLayout71.xml"/><Relationship Id="rId11" Type="http://schemas.openxmlformats.org/officeDocument/2006/relationships/slideLayout" Target="../slideLayouts/slideLayout66.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53" Type="http://schemas.openxmlformats.org/officeDocument/2006/relationships/slideLayout" Target="../slideLayouts/slideLayout108.xml"/><Relationship Id="rId58" Type="http://schemas.openxmlformats.org/officeDocument/2006/relationships/slideLayout" Target="../slideLayouts/slideLayout113.xml"/><Relationship Id="rId74" Type="http://schemas.openxmlformats.org/officeDocument/2006/relationships/slideLayout" Target="../slideLayouts/slideLayout129.xml"/><Relationship Id="rId79" Type="http://schemas.openxmlformats.org/officeDocument/2006/relationships/slideLayout" Target="../slideLayouts/slideLayout134.xml"/><Relationship Id="rId5" Type="http://schemas.openxmlformats.org/officeDocument/2006/relationships/slideLayout" Target="../slideLayouts/slideLayout60.xml"/><Relationship Id="rId90" Type="http://schemas.openxmlformats.org/officeDocument/2006/relationships/theme" Target="../theme/theme2.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slideLayout" Target="../slideLayouts/slideLayout98.xml"/><Relationship Id="rId48" Type="http://schemas.openxmlformats.org/officeDocument/2006/relationships/slideLayout" Target="../slideLayouts/slideLayout103.xml"/><Relationship Id="rId56" Type="http://schemas.openxmlformats.org/officeDocument/2006/relationships/slideLayout" Target="../slideLayouts/slideLayout111.xml"/><Relationship Id="rId64" Type="http://schemas.openxmlformats.org/officeDocument/2006/relationships/slideLayout" Target="../slideLayouts/slideLayout119.xml"/><Relationship Id="rId69" Type="http://schemas.openxmlformats.org/officeDocument/2006/relationships/slideLayout" Target="../slideLayouts/slideLayout124.xml"/><Relationship Id="rId77" Type="http://schemas.openxmlformats.org/officeDocument/2006/relationships/slideLayout" Target="../slideLayouts/slideLayout132.xml"/><Relationship Id="rId8" Type="http://schemas.openxmlformats.org/officeDocument/2006/relationships/slideLayout" Target="../slideLayouts/slideLayout63.xml"/><Relationship Id="rId51" Type="http://schemas.openxmlformats.org/officeDocument/2006/relationships/slideLayout" Target="../slideLayouts/slideLayout106.xml"/><Relationship Id="rId72" Type="http://schemas.openxmlformats.org/officeDocument/2006/relationships/slideLayout" Target="../slideLayouts/slideLayout127.xml"/><Relationship Id="rId80" Type="http://schemas.openxmlformats.org/officeDocument/2006/relationships/slideLayout" Target="../slideLayouts/slideLayout135.xml"/><Relationship Id="rId85" Type="http://schemas.openxmlformats.org/officeDocument/2006/relationships/slideLayout" Target="../slideLayouts/slideLayout140.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 Id="rId46" Type="http://schemas.openxmlformats.org/officeDocument/2006/relationships/slideLayout" Target="../slideLayouts/slideLayout101.xml"/><Relationship Id="rId59" Type="http://schemas.openxmlformats.org/officeDocument/2006/relationships/slideLayout" Target="../slideLayouts/slideLayout114.xml"/><Relationship Id="rId67" Type="http://schemas.openxmlformats.org/officeDocument/2006/relationships/slideLayout" Target="../slideLayouts/slideLayout122.xml"/><Relationship Id="rId20" Type="http://schemas.openxmlformats.org/officeDocument/2006/relationships/slideLayout" Target="../slideLayouts/slideLayout75.xml"/><Relationship Id="rId41" Type="http://schemas.openxmlformats.org/officeDocument/2006/relationships/slideLayout" Target="../slideLayouts/slideLayout96.xml"/><Relationship Id="rId54" Type="http://schemas.openxmlformats.org/officeDocument/2006/relationships/slideLayout" Target="../slideLayouts/slideLayout109.xml"/><Relationship Id="rId62" Type="http://schemas.openxmlformats.org/officeDocument/2006/relationships/slideLayout" Target="../slideLayouts/slideLayout117.xml"/><Relationship Id="rId70" Type="http://schemas.openxmlformats.org/officeDocument/2006/relationships/slideLayout" Target="../slideLayouts/slideLayout125.xml"/><Relationship Id="rId75" Type="http://schemas.openxmlformats.org/officeDocument/2006/relationships/slideLayout" Target="../slideLayouts/slideLayout130.xml"/><Relationship Id="rId83" Type="http://schemas.openxmlformats.org/officeDocument/2006/relationships/slideLayout" Target="../slideLayouts/slideLayout138.xml"/><Relationship Id="rId88" Type="http://schemas.openxmlformats.org/officeDocument/2006/relationships/slideLayout" Target="../slideLayouts/slideLayout143.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49" Type="http://schemas.openxmlformats.org/officeDocument/2006/relationships/slideLayout" Target="../slideLayouts/slideLayout104.xml"/><Relationship Id="rId57" Type="http://schemas.openxmlformats.org/officeDocument/2006/relationships/slideLayout" Target="../slideLayouts/slideLayout112.xml"/><Relationship Id="rId10" Type="http://schemas.openxmlformats.org/officeDocument/2006/relationships/slideLayout" Target="../slideLayouts/slideLayout65.xml"/><Relationship Id="rId31" Type="http://schemas.openxmlformats.org/officeDocument/2006/relationships/slideLayout" Target="../slideLayouts/slideLayout86.xml"/><Relationship Id="rId44" Type="http://schemas.openxmlformats.org/officeDocument/2006/relationships/slideLayout" Target="../slideLayouts/slideLayout99.xml"/><Relationship Id="rId52" Type="http://schemas.openxmlformats.org/officeDocument/2006/relationships/slideLayout" Target="../slideLayouts/slideLayout107.xml"/><Relationship Id="rId60" Type="http://schemas.openxmlformats.org/officeDocument/2006/relationships/slideLayout" Target="../slideLayouts/slideLayout115.xml"/><Relationship Id="rId65" Type="http://schemas.openxmlformats.org/officeDocument/2006/relationships/slideLayout" Target="../slideLayouts/slideLayout120.xml"/><Relationship Id="rId73" Type="http://schemas.openxmlformats.org/officeDocument/2006/relationships/slideLayout" Target="../slideLayouts/slideLayout128.xml"/><Relationship Id="rId78" Type="http://schemas.openxmlformats.org/officeDocument/2006/relationships/slideLayout" Target="../slideLayouts/slideLayout133.xml"/><Relationship Id="rId81" Type="http://schemas.openxmlformats.org/officeDocument/2006/relationships/slideLayout" Target="../slideLayouts/slideLayout136.xml"/><Relationship Id="rId86" Type="http://schemas.openxmlformats.org/officeDocument/2006/relationships/slideLayout" Target="../slideLayouts/slideLayout141.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9" Type="http://schemas.openxmlformats.org/officeDocument/2006/relationships/slideLayout" Target="../slideLayouts/slideLayout94.xml"/><Relationship Id="rId34" Type="http://schemas.openxmlformats.org/officeDocument/2006/relationships/slideLayout" Target="../slideLayouts/slideLayout89.xml"/><Relationship Id="rId50" Type="http://schemas.openxmlformats.org/officeDocument/2006/relationships/slideLayout" Target="../slideLayouts/slideLayout105.xml"/><Relationship Id="rId55" Type="http://schemas.openxmlformats.org/officeDocument/2006/relationships/slideLayout" Target="../slideLayouts/slideLayout110.xml"/><Relationship Id="rId76" Type="http://schemas.openxmlformats.org/officeDocument/2006/relationships/slideLayout" Target="../slideLayouts/slideLayout131.xml"/><Relationship Id="rId7" Type="http://schemas.openxmlformats.org/officeDocument/2006/relationships/slideLayout" Target="../slideLayouts/slideLayout62.xml"/><Relationship Id="rId71" Type="http://schemas.openxmlformats.org/officeDocument/2006/relationships/slideLayout" Target="../slideLayouts/slideLayout126.xml"/><Relationship Id="rId2" Type="http://schemas.openxmlformats.org/officeDocument/2006/relationships/slideLayout" Target="../slideLayouts/slideLayout57.xml"/><Relationship Id="rId29" Type="http://schemas.openxmlformats.org/officeDocument/2006/relationships/slideLayout" Target="../slideLayouts/slideLayout84.xml"/><Relationship Id="rId24" Type="http://schemas.openxmlformats.org/officeDocument/2006/relationships/slideLayout" Target="../slideLayouts/slideLayout79.xml"/><Relationship Id="rId40" Type="http://schemas.openxmlformats.org/officeDocument/2006/relationships/slideLayout" Target="../slideLayouts/slideLayout95.xml"/><Relationship Id="rId45" Type="http://schemas.openxmlformats.org/officeDocument/2006/relationships/slideLayout" Target="../slideLayouts/slideLayout100.xml"/><Relationship Id="rId66" Type="http://schemas.openxmlformats.org/officeDocument/2006/relationships/slideLayout" Target="../slideLayouts/slideLayout121.xml"/><Relationship Id="rId87" Type="http://schemas.openxmlformats.org/officeDocument/2006/relationships/slideLayout" Target="../slideLayouts/slideLayout142.xml"/><Relationship Id="rId61" Type="http://schemas.openxmlformats.org/officeDocument/2006/relationships/slideLayout" Target="../slideLayouts/slideLayout116.xml"/><Relationship Id="rId82" Type="http://schemas.openxmlformats.org/officeDocument/2006/relationships/slideLayout" Target="../slideLayouts/slideLayout137.xml"/><Relationship Id="rId1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5938" y="628016"/>
            <a:ext cx="11160126" cy="647700"/>
          </a:xfrm>
          <a:prstGeom prst="rect">
            <a:avLst/>
          </a:prstGeom>
        </p:spPr>
        <p:txBody>
          <a:bodyPr vert="horz" wrap="square" lIns="0" tIns="0" rIns="0" bIns="0" rtlCol="0" anchor="t">
            <a:noAutofit/>
          </a:bodyPr>
          <a:lstStyle/>
          <a:p>
            <a:r>
              <a:rPr lang="en-US"/>
              <a:t>Click to edit Parent title style</a:t>
            </a:r>
          </a:p>
        </p:txBody>
      </p:sp>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515938" y="1493520"/>
            <a:ext cx="11160126" cy="4672330"/>
          </a:xfrm>
          <a:prstGeom prst="rect">
            <a:avLst/>
          </a:prstGeom>
        </p:spPr>
        <p:txBody>
          <a:bodyPr vert="horz" lIns="0" tIns="0" rIns="0" bIns="0" rtlCol="0">
            <a:noAutofit/>
          </a:bodyPr>
          <a:lstStyle/>
          <a:p>
            <a:pPr lvl="0"/>
            <a:r>
              <a:rPr lang="en-US"/>
              <a:t>Click to edit Parent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515938" y="6396925"/>
            <a:ext cx="6359648" cy="118174"/>
          </a:xfrm>
          <a:prstGeom prst="rect">
            <a:avLst/>
          </a:prstGeom>
        </p:spPr>
        <p:txBody>
          <a:bodyPr vert="horz" wrap="square" lIns="0" tIns="0" rIns="0" bIns="0" rtlCol="0" anchor="b">
            <a:no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90000"/>
                  </a:schemeClr>
                </a:solidFill>
                <a:latin typeface="+mn-lt"/>
                <a:ea typeface="+mn-ea"/>
                <a:cs typeface="+mn-cs"/>
              </a:defRPr>
            </a:lvl1pPr>
          </a:lstStyle>
          <a:p>
            <a:endParaRPr lang="en-CA"/>
          </a:p>
        </p:txBody>
      </p:sp>
      <p:sp>
        <p:nvSpPr>
          <p:cNvPr id="98" name="TextBox 97"/>
          <p:cNvSpPr txBox="1"/>
          <p:nvPr userDrawn="1"/>
        </p:nvSpPr>
        <p:spPr>
          <a:xfrm>
            <a:off x="11676063" y="6371918"/>
            <a:ext cx="376236" cy="153055"/>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l" defTabSz="914400" rtl="0" eaLnBrk="1" latinLnBrk="0" hangingPunct="1">
              <a:lnSpc>
                <a:spcPct val="125000"/>
              </a:lnSpc>
            </a:pPr>
            <a:fld id="{B01BFD70-D99E-427C-A01B-19B2BB56A3C8}" type="slidenum">
              <a:rPr lang="en-US" sz="800" kern="1200" smtClean="0">
                <a:solidFill>
                  <a:schemeClr val="accent6">
                    <a:lumMod val="90000"/>
                  </a:schemeClr>
                </a:solidFill>
                <a:latin typeface="+mn-lt"/>
                <a:ea typeface="+mn-ea"/>
                <a:cs typeface="+mn-cs"/>
              </a:rPr>
              <a:pPr marL="0" lvl="0" algn="l" defTabSz="914400" rtl="0" eaLnBrk="1" latinLnBrk="0" hangingPunct="1">
                <a:lnSpc>
                  <a:spcPct val="125000"/>
                </a:lnSpc>
              </a:pPr>
              <a:t>‹#›</a:t>
            </a:fld>
            <a:endParaRPr lang="en-US" sz="800" kern="1200">
              <a:solidFill>
                <a:schemeClr val="accent6">
                  <a:lumMod val="90000"/>
                </a:schemeClr>
              </a:solidFill>
              <a:latin typeface="+mn-lt"/>
              <a:ea typeface="+mn-ea"/>
              <a:cs typeface="+mn-cs"/>
            </a:endParaRPr>
          </a:p>
        </p:txBody>
      </p:sp>
      <p:sp>
        <p:nvSpPr>
          <p:cNvPr id="3" name="TextBox 2">
            <a:extLst>
              <a:ext uri="{FF2B5EF4-FFF2-40B4-BE49-F238E27FC236}">
                <a16:creationId xmlns:a16="http://schemas.microsoft.com/office/drawing/2014/main" id="{5D9A06F0-52F5-5018-408C-11D669066032}"/>
              </a:ext>
            </a:extLst>
          </p:cNvPr>
          <p:cNvSpPr txBox="1"/>
          <p:nvPr userDrawn="1"/>
        </p:nvSpPr>
        <p:spPr>
          <a:xfrm>
            <a:off x="6773075" y="6396526"/>
            <a:ext cx="476554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9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368843126"/>
      </p:ext>
    </p:extLst>
  </p:cSld>
  <p:clrMap bg1="dk1" tx1="lt1" bg2="dk2" tx2="lt2" accent1="accent1" accent2="accent2" accent3="accent3" accent4="accent4" accent5="accent5" accent6="accent6" hlink="hlink" folHlink="folHlink"/>
  <p:sldLayoutIdLst>
    <p:sldLayoutId id="2147484432" r:id="rId1"/>
    <p:sldLayoutId id="2147484615" r:id="rId2"/>
    <p:sldLayoutId id="2147484598" r:id="rId3"/>
    <p:sldLayoutId id="2147484475" r:id="rId4"/>
    <p:sldLayoutId id="2147484435" r:id="rId5"/>
    <p:sldLayoutId id="2147484473" r:id="rId6"/>
    <p:sldLayoutId id="2147484396" r:id="rId7"/>
    <p:sldLayoutId id="2147484386" r:id="rId8"/>
    <p:sldLayoutId id="2147484616" r:id="rId9"/>
    <p:sldLayoutId id="2147484439" r:id="rId10"/>
    <p:sldLayoutId id="2147484617" r:id="rId11"/>
    <p:sldLayoutId id="2147484441" r:id="rId12"/>
    <p:sldLayoutId id="2147484618" r:id="rId13"/>
    <p:sldLayoutId id="2147484599" r:id="rId14"/>
    <p:sldLayoutId id="2147484385" r:id="rId15"/>
    <p:sldLayoutId id="2147484620" r:id="rId16"/>
    <p:sldLayoutId id="2147484445" r:id="rId17"/>
    <p:sldLayoutId id="2147484367" r:id="rId18"/>
    <p:sldLayoutId id="2147484600" r:id="rId19"/>
    <p:sldLayoutId id="2147484601" r:id="rId20"/>
    <p:sldLayoutId id="2147484602" r:id="rId21"/>
    <p:sldLayoutId id="2147484609" r:id="rId22"/>
    <p:sldLayoutId id="2147484610" r:id="rId23"/>
    <p:sldLayoutId id="2147484611" r:id="rId24"/>
    <p:sldLayoutId id="2147484463" r:id="rId25"/>
    <p:sldLayoutId id="2147484362" r:id="rId26"/>
    <p:sldLayoutId id="2147484623" r:id="rId27"/>
    <p:sldLayoutId id="2147484624" r:id="rId28"/>
    <p:sldLayoutId id="2147483853" r:id="rId29"/>
    <p:sldLayoutId id="2147484483" r:id="rId30"/>
    <p:sldLayoutId id="2147484357" r:id="rId31"/>
    <p:sldLayoutId id="2147484375" r:id="rId32"/>
    <p:sldLayoutId id="2147484360" r:id="rId33"/>
    <p:sldLayoutId id="2147484380" r:id="rId34"/>
    <p:sldLayoutId id="2147484612" r:id="rId35"/>
    <p:sldLayoutId id="2147484613" r:id="rId36"/>
    <p:sldLayoutId id="2147484614" r:id="rId37"/>
    <p:sldLayoutId id="2147484500" r:id="rId38"/>
    <p:sldLayoutId id="2147484371" r:id="rId39"/>
    <p:sldLayoutId id="2147484625" r:id="rId40"/>
    <p:sldLayoutId id="2147484626" r:id="rId41"/>
    <p:sldLayoutId id="2147484373" r:id="rId42"/>
    <p:sldLayoutId id="2147484406" r:id="rId43"/>
    <p:sldLayoutId id="2147484358" r:id="rId44"/>
    <p:sldLayoutId id="2147484603" r:id="rId45"/>
    <p:sldLayoutId id="2147484604" r:id="rId46"/>
    <p:sldLayoutId id="2147484605" r:id="rId47"/>
    <p:sldLayoutId id="2147484606" r:id="rId48"/>
    <p:sldLayoutId id="2147484607" r:id="rId49"/>
    <p:sldLayoutId id="2147484608" r:id="rId50"/>
    <p:sldLayoutId id="2147484430" r:id="rId51"/>
    <p:sldLayoutId id="2147484372" r:id="rId52"/>
    <p:sldLayoutId id="2147484621" r:id="rId53"/>
    <p:sldLayoutId id="2147484622" r:id="rId54"/>
    <p:sldLayoutId id="2147484374"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4000"/>
        </a:lnSpc>
        <a:spcBef>
          <a:spcPct val="0"/>
        </a:spcBef>
        <a:buNone/>
        <a:defRPr sz="2800" kern="2000" spc="-5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200" kern="1200" baseline="0">
          <a:solidFill>
            <a:schemeClr val="tx2"/>
          </a:solidFill>
          <a:latin typeface="+mn-lt"/>
          <a:ea typeface="+mn-ea"/>
          <a:cs typeface="+mn-cs"/>
        </a:defRPr>
      </a:lvl1pPr>
      <a:lvl2pPr marL="401638" indent="-219075" algn="l" defTabSz="914400" rtl="0" eaLnBrk="1" latinLnBrk="0" hangingPunct="1">
        <a:lnSpc>
          <a:spcPct val="100000"/>
        </a:lnSpc>
        <a:spcBef>
          <a:spcPts val="300"/>
        </a:spcBef>
        <a:spcAft>
          <a:spcPts val="0"/>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538163" indent="-136525" algn="l" defTabSz="914400" rtl="0" eaLnBrk="1" latinLnBrk="0" hangingPunct="1">
        <a:lnSpc>
          <a:spcPct val="105000"/>
        </a:lnSpc>
        <a:spcBef>
          <a:spcPts val="300"/>
        </a:spcBef>
        <a:spcAft>
          <a:spcPts val="0"/>
        </a:spcAft>
        <a:buClrTx/>
        <a:buFont typeface="Arial" panose="020B0604020202020204" pitchFamily="34" charset="0"/>
        <a:buChar char="•"/>
        <a:tabLst/>
        <a:defRPr lang="en-US" sz="1400" kern="1200" dirty="0" smtClean="0">
          <a:solidFill>
            <a:schemeClr val="tx2"/>
          </a:solidFill>
          <a:latin typeface="+mn-lt"/>
          <a:ea typeface="+mn-ea"/>
          <a:cs typeface="+mn-cs"/>
        </a:defRPr>
      </a:lvl3pPr>
      <a:lvl4pPr marL="666750" indent="-128588" algn="l" defTabSz="914400" rtl="0" eaLnBrk="1" latinLnBrk="0" hangingPunct="1">
        <a:lnSpc>
          <a:spcPct val="105000"/>
        </a:lnSpc>
        <a:spcBef>
          <a:spcPts val="150"/>
        </a:spcBef>
        <a:spcAft>
          <a:spcPts val="0"/>
        </a:spcAft>
        <a:buClrTx/>
        <a:buFont typeface="Arial" panose="020B0604020202020204" pitchFamily="34" charset="0"/>
        <a:buChar char="•"/>
        <a:tabLst/>
        <a:defRPr sz="1200" kern="1200">
          <a:solidFill>
            <a:schemeClr val="tx2"/>
          </a:solidFill>
          <a:latin typeface="+mn-lt"/>
          <a:ea typeface="+mn-ea"/>
          <a:cs typeface="+mn-cs"/>
        </a:defRPr>
      </a:lvl4pPr>
      <a:lvl5pPr marL="838200" indent="-171450" algn="l" defTabSz="914400" rtl="0" eaLnBrk="1" latinLnBrk="0" hangingPunct="1">
        <a:lnSpc>
          <a:spcPct val="95000"/>
        </a:lnSpc>
        <a:spcBef>
          <a:spcPts val="200"/>
        </a:spcBef>
        <a:spcAft>
          <a:spcPts val="0"/>
        </a:spcAft>
        <a:buClrTx/>
        <a:buFont typeface="Arial" panose="020B0604020202020204" pitchFamily="34" charset="0"/>
        <a:buChar char="•"/>
        <a:tabLst/>
        <a:defRPr sz="800" b="0" i="0" kern="1200" spc="0" baseline="0">
          <a:solidFill>
            <a:schemeClr val="tx2"/>
          </a:solidFill>
          <a:latin typeface="+mn-lt"/>
          <a:ea typeface="+mn-ea"/>
          <a:cs typeface="+mn-cs"/>
        </a:defRPr>
      </a:lvl5pPr>
      <a:lvl6pPr marL="838800" indent="-172800" algn="l" defTabSz="914400" rtl="0" eaLnBrk="1" latinLnBrk="0" hangingPunct="1">
        <a:lnSpc>
          <a:spcPct val="95000"/>
        </a:lnSpc>
        <a:spcBef>
          <a:spcPts val="200"/>
        </a:spcBef>
        <a:buFont typeface="Arial" panose="020B0604020202020204" pitchFamily="34" charset="0"/>
        <a:buChar char="•"/>
        <a:defRPr sz="800" kern="1200">
          <a:solidFill>
            <a:schemeClr val="tx1"/>
          </a:solidFill>
          <a:latin typeface="+mn-lt"/>
          <a:ea typeface="+mn-ea"/>
          <a:cs typeface="+mn-cs"/>
        </a:defRPr>
      </a:lvl6pPr>
      <a:lvl7pPr marL="838800" indent="-17280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7pPr>
      <a:lvl8pPr marL="838800" indent="-172800" algn="l" defTabSz="914400" rtl="0" eaLnBrk="1" latinLnBrk="0" hangingPunct="1">
        <a:lnSpc>
          <a:spcPct val="95000"/>
        </a:lnSpc>
        <a:spcBef>
          <a:spcPts val="200"/>
        </a:spcBef>
        <a:buSzPct val="100000"/>
        <a:buFont typeface="Arial" panose="020B0604020202020204" pitchFamily="34" charset="0"/>
        <a:buChar char="•"/>
        <a:defRPr lang="en-US" sz="800" kern="1200" baseline="0" dirty="0" smtClean="0">
          <a:solidFill>
            <a:schemeClr val="tx1"/>
          </a:solidFill>
          <a:latin typeface="+mn-lt"/>
          <a:ea typeface="+mn-ea"/>
          <a:cs typeface="+mn-cs"/>
        </a:defRPr>
      </a:lvl8pPr>
      <a:lvl9pPr marL="837450" indent="-171450" algn="l" defTabSz="914400" rtl="0" eaLnBrk="1" latinLnBrk="0" hangingPunct="1">
        <a:lnSpc>
          <a:spcPct val="95000"/>
        </a:lnSpc>
        <a:spcBef>
          <a:spcPts val="200"/>
        </a:spcBef>
        <a:buFont typeface="Arial" panose="020B0604020202020204" pitchFamily="34" charset="0"/>
        <a:buChar char="•"/>
        <a:defRPr sz="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5" userDrawn="1">
          <p15:clr>
            <a:srgbClr val="F26B43"/>
          </p15:clr>
        </p15:guide>
        <p15:guide id="4" orient="horz" pos="391" userDrawn="1">
          <p15:clr>
            <a:srgbClr val="F26B43"/>
          </p15:clr>
        </p15:guide>
        <p15:guide id="6" pos="7355" userDrawn="1">
          <p15:clr>
            <a:srgbClr val="F26B43"/>
          </p15:clr>
        </p15:guide>
        <p15:guide id="10" orient="horz" pos="4020" userDrawn="1">
          <p15:clr>
            <a:srgbClr val="F26B43"/>
          </p15:clr>
        </p15:guide>
        <p15:guide id="11"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ED7A7BF-D5D1-0B4B-80C6-18963FA52BA3}"/>
              </a:ext>
            </a:extLst>
          </p:cNvPr>
          <p:cNvSpPr>
            <a:spLocks noGrp="1"/>
          </p:cNvSpPr>
          <p:nvPr>
            <p:ph type="ftr" sz="quarter" idx="3"/>
          </p:nvPr>
        </p:nvSpPr>
        <p:spPr>
          <a:xfrm>
            <a:off x="508001" y="6381750"/>
            <a:ext cx="6510637"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endParaRPr lang="en-US"/>
          </a:p>
        </p:txBody>
      </p:sp>
      <p:sp>
        <p:nvSpPr>
          <p:cNvPr id="2" name="Title Placeholder 1">
            <a:extLst>
              <a:ext uri="{FF2B5EF4-FFF2-40B4-BE49-F238E27FC236}">
                <a16:creationId xmlns:a16="http://schemas.microsoft.com/office/drawing/2014/main" id="{DF253D2C-6994-1A4B-B186-EB08A79B3DAA}"/>
              </a:ext>
            </a:extLst>
          </p:cNvPr>
          <p:cNvSpPr>
            <a:spLocks noGrp="1"/>
          </p:cNvSpPr>
          <p:nvPr>
            <p:ph type="title"/>
          </p:nvPr>
        </p:nvSpPr>
        <p:spPr>
          <a:xfrm>
            <a:off x="515380" y="333375"/>
            <a:ext cx="11161240" cy="647701"/>
          </a:xfrm>
          <a:prstGeom prst="rect">
            <a:avLst/>
          </a:prstGeom>
        </p:spPr>
        <p:txBody>
          <a:bodyPr vert="horz" lIns="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BCF22706-D16B-A443-80FC-CC2BD4601B31}"/>
              </a:ext>
            </a:extLst>
          </p:cNvPr>
          <p:cNvSpPr>
            <a:spLocks noGrp="1"/>
          </p:cNvSpPr>
          <p:nvPr>
            <p:ph type="body" idx="1"/>
          </p:nvPr>
        </p:nvSpPr>
        <p:spPr>
          <a:xfrm>
            <a:off x="515380" y="1196975"/>
            <a:ext cx="11161240" cy="4968875"/>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34ABA29-9870-8F4F-AA47-A88FCC3E1FCD}"/>
              </a:ext>
            </a:extLst>
          </p:cNvPr>
          <p:cNvSpPr>
            <a:spLocks noGrp="1"/>
          </p:cNvSpPr>
          <p:nvPr>
            <p:ph type="sldNum" sz="quarter" idx="4"/>
          </p:nvPr>
        </p:nvSpPr>
        <p:spPr>
          <a:xfrm>
            <a:off x="11696700" y="6389370"/>
            <a:ext cx="416560" cy="287610"/>
          </a:xfrm>
          <a:prstGeom prst="rect">
            <a:avLst/>
          </a:prstGeom>
        </p:spPr>
        <p:txBody>
          <a:bodyPr vert="horz" lIns="0" tIns="45720" rIns="91440" bIns="45720" rtlCol="0" anchor="ctr"/>
          <a:lstStyle>
            <a:lvl1pPr algn="l">
              <a:defRPr sz="700">
                <a:solidFill>
                  <a:schemeClr val="tx1">
                    <a:lumMod val="60000"/>
                    <a:lumOff val="40000"/>
                  </a:schemeClr>
                </a:solidFill>
                <a:latin typeface="Microsoft Sans Serif" panose="020B0604020202020204" pitchFamily="34" charset="0"/>
                <a:ea typeface="Microsoft GothicNeo" panose="02000300000000000000" pitchFamily="2" charset="-127"/>
                <a:cs typeface="Microsoft Sans Serif" panose="020B0604020202020204" pitchFamily="34" charset="0"/>
              </a:defRPr>
            </a:lvl1pPr>
          </a:lstStyle>
          <a:p>
            <a:fld id="{5B64C28E-966E-6B4A-816A-311B7D0A2E6D}" type="slidenum">
              <a:rPr lang="en-US" smtClean="0"/>
              <a:pPr/>
              <a:t>‹#›</a:t>
            </a:fld>
            <a:endParaRPr lang="en-US"/>
          </a:p>
        </p:txBody>
      </p:sp>
      <p:sp>
        <p:nvSpPr>
          <p:cNvPr id="4" name="TextBox 3">
            <a:extLst>
              <a:ext uri="{FF2B5EF4-FFF2-40B4-BE49-F238E27FC236}">
                <a16:creationId xmlns:a16="http://schemas.microsoft.com/office/drawing/2014/main" id="{C3DBB000-BBDB-BB1B-10DC-FAC8155CF19B}"/>
              </a:ext>
            </a:extLst>
          </p:cNvPr>
          <p:cNvSpPr txBox="1"/>
          <p:nvPr userDrawn="1"/>
        </p:nvSpPr>
        <p:spPr>
          <a:xfrm>
            <a:off x="6218530" y="6480000"/>
            <a:ext cx="5401029" cy="102336"/>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sz="700">
                <a:solidFill>
                  <a:schemeClr val="tx1">
                    <a:lumMod val="60000"/>
                    <a:lumOff val="40000"/>
                  </a:schemeClr>
                </a:solidFill>
              </a:rPr>
              <a:t>Confidential – Qualcomm Technologies, Inc. and/or its affiliated companies – May Contain Trade Secrets</a:t>
            </a:r>
          </a:p>
        </p:txBody>
      </p:sp>
    </p:spTree>
    <p:extLst>
      <p:ext uri="{BB962C8B-B14F-4D97-AF65-F5344CB8AC3E}">
        <p14:creationId xmlns:p14="http://schemas.microsoft.com/office/powerpoint/2010/main" val="2319982932"/>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26" r:id="rId18"/>
    <p:sldLayoutId id="2147484527" r:id="rId19"/>
    <p:sldLayoutId id="2147484528" r:id="rId20"/>
    <p:sldLayoutId id="2147484529" r:id="rId21"/>
    <p:sldLayoutId id="2147484530" r:id="rId22"/>
    <p:sldLayoutId id="2147484531" r:id="rId23"/>
    <p:sldLayoutId id="2147484532" r:id="rId24"/>
    <p:sldLayoutId id="2147484533" r:id="rId25"/>
    <p:sldLayoutId id="2147484534" r:id="rId26"/>
    <p:sldLayoutId id="2147484535" r:id="rId27"/>
    <p:sldLayoutId id="2147484536" r:id="rId28"/>
    <p:sldLayoutId id="2147484537" r:id="rId29"/>
    <p:sldLayoutId id="2147484538" r:id="rId30"/>
    <p:sldLayoutId id="2147484539" r:id="rId31"/>
    <p:sldLayoutId id="2147484540" r:id="rId32"/>
    <p:sldLayoutId id="2147484541" r:id="rId33"/>
    <p:sldLayoutId id="2147484542" r:id="rId34"/>
    <p:sldLayoutId id="2147484543" r:id="rId35"/>
    <p:sldLayoutId id="2147484544" r:id="rId36"/>
    <p:sldLayoutId id="2147484545" r:id="rId37"/>
    <p:sldLayoutId id="2147484546" r:id="rId38"/>
    <p:sldLayoutId id="2147484547" r:id="rId39"/>
    <p:sldLayoutId id="2147484548" r:id="rId40"/>
    <p:sldLayoutId id="2147484549" r:id="rId41"/>
    <p:sldLayoutId id="2147484550" r:id="rId42"/>
    <p:sldLayoutId id="2147484551" r:id="rId43"/>
    <p:sldLayoutId id="2147484552" r:id="rId44"/>
    <p:sldLayoutId id="2147484553" r:id="rId45"/>
    <p:sldLayoutId id="2147484554" r:id="rId46"/>
    <p:sldLayoutId id="2147484555" r:id="rId47"/>
    <p:sldLayoutId id="2147484556" r:id="rId48"/>
    <p:sldLayoutId id="2147484557" r:id="rId49"/>
    <p:sldLayoutId id="2147484558" r:id="rId50"/>
    <p:sldLayoutId id="2147484559" r:id="rId51"/>
    <p:sldLayoutId id="2147484560" r:id="rId52"/>
    <p:sldLayoutId id="2147484561" r:id="rId53"/>
    <p:sldLayoutId id="2147484562" r:id="rId54"/>
    <p:sldLayoutId id="2147484563" r:id="rId55"/>
    <p:sldLayoutId id="2147484564" r:id="rId56"/>
    <p:sldLayoutId id="2147484565" r:id="rId57"/>
    <p:sldLayoutId id="2147484566" r:id="rId58"/>
    <p:sldLayoutId id="2147484567" r:id="rId59"/>
    <p:sldLayoutId id="2147484568" r:id="rId60"/>
    <p:sldLayoutId id="2147484569" r:id="rId61"/>
    <p:sldLayoutId id="2147484570" r:id="rId62"/>
    <p:sldLayoutId id="2147484571" r:id="rId63"/>
    <p:sldLayoutId id="2147484572" r:id="rId64"/>
    <p:sldLayoutId id="2147484573" r:id="rId65"/>
    <p:sldLayoutId id="2147484574" r:id="rId66"/>
    <p:sldLayoutId id="2147484575" r:id="rId67"/>
    <p:sldLayoutId id="2147484576" r:id="rId68"/>
    <p:sldLayoutId id="2147484577" r:id="rId69"/>
    <p:sldLayoutId id="2147484578" r:id="rId70"/>
    <p:sldLayoutId id="2147484579" r:id="rId71"/>
    <p:sldLayoutId id="2147484580" r:id="rId72"/>
    <p:sldLayoutId id="2147484581" r:id="rId73"/>
    <p:sldLayoutId id="2147484582" r:id="rId74"/>
    <p:sldLayoutId id="2147484583" r:id="rId75"/>
    <p:sldLayoutId id="2147484584" r:id="rId76"/>
    <p:sldLayoutId id="2147484585" r:id="rId77"/>
    <p:sldLayoutId id="2147484586" r:id="rId78"/>
    <p:sldLayoutId id="2147484587" r:id="rId79"/>
    <p:sldLayoutId id="2147484588" r:id="rId80"/>
    <p:sldLayoutId id="2147484589" r:id="rId81"/>
    <p:sldLayoutId id="2147484590" r:id="rId82"/>
    <p:sldLayoutId id="2147484591" r:id="rId83"/>
    <p:sldLayoutId id="2147484592" r:id="rId84"/>
    <p:sldLayoutId id="2147484593" r:id="rId85"/>
    <p:sldLayoutId id="2147484594" r:id="rId86"/>
    <p:sldLayoutId id="2147484595" r:id="rId87"/>
    <p:sldLayoutId id="2147484596" r:id="rId88"/>
    <p:sldLayoutId id="2147484597" r:id="rId89"/>
  </p:sldLayoutIdLst>
  <p:hf sldNum="0" hdr="0" ftr="0" dt="0"/>
  <p:txStyles>
    <p:titleStyle>
      <a:lvl1pPr algn="l" defTabSz="914400" rtl="0" eaLnBrk="1" latinLnBrk="0" hangingPunct="1">
        <a:lnSpc>
          <a:spcPct val="90000"/>
        </a:lnSpc>
        <a:spcBef>
          <a:spcPct val="0"/>
        </a:spcBef>
        <a:buNone/>
        <a:defRPr sz="2800" b="0" i="0" kern="1200" spc="-40" baseline="0">
          <a:solidFill>
            <a:schemeClr val="accent1"/>
          </a:solidFill>
          <a:latin typeface="+mj-lt"/>
          <a:ea typeface="Microsoft GothicNeo" panose="02000300000000000000" pitchFamily="2" charset="-127"/>
          <a:cs typeface="Microsoft Sans Serif" panose="020B0604020202020204" pitchFamily="34" charset="0"/>
        </a:defRPr>
      </a:lvl1pPr>
    </p:titleStyle>
    <p:bodyStyle>
      <a:lvl1pPr marL="228600" indent="-228600" algn="l" defTabSz="914400" rtl="0" eaLnBrk="1" latinLnBrk="0" hangingPunct="1">
        <a:lnSpc>
          <a:spcPct val="95000"/>
        </a:lnSpc>
        <a:spcBef>
          <a:spcPts val="1000"/>
        </a:spcBef>
        <a:buFont typeface="Arial" panose="020B0604020202020204" pitchFamily="34" charset="0"/>
        <a:buChar char="•"/>
        <a:defRPr sz="1400" b="0" i="0" kern="1200">
          <a:solidFill>
            <a:schemeClr val="tx1"/>
          </a:solidFill>
          <a:latin typeface="+mj-lt"/>
          <a:ea typeface="Microsoft GothicNeo" panose="02000300000000000000" pitchFamily="2" charset="-127"/>
          <a:cs typeface="Microsoft Sans Serif" panose="020B0604020202020204" pitchFamily="34" charset="0"/>
        </a:defRPr>
      </a:lvl1pPr>
      <a:lvl2pPr marL="492125" indent="-223838" algn="l" defTabSz="914400" rtl="0" eaLnBrk="1" latinLnBrk="0" hangingPunct="1">
        <a:lnSpc>
          <a:spcPct val="95000"/>
        </a:lnSpc>
        <a:spcBef>
          <a:spcPts val="500"/>
        </a:spcBef>
        <a:buFont typeface="Arial" panose="020B0604020202020204" pitchFamily="34" charset="0"/>
        <a:buChar char="•"/>
        <a:tabLst/>
        <a:defRPr sz="1200" b="0" i="0" kern="1200">
          <a:solidFill>
            <a:schemeClr val="tx1"/>
          </a:solidFill>
          <a:latin typeface="+mj-lt"/>
          <a:ea typeface="Microsoft GothicNeo" panose="02000300000000000000" pitchFamily="2" charset="-127"/>
          <a:cs typeface="Microsoft Sans Serif" panose="020B0604020202020204" pitchFamily="34" charset="0"/>
        </a:defRPr>
      </a:lvl2pPr>
      <a:lvl3pPr marL="715963" indent="-223838" algn="l" defTabSz="914400" rtl="0" eaLnBrk="1" latinLnBrk="0" hangingPunct="1">
        <a:lnSpc>
          <a:spcPct val="95000"/>
        </a:lnSpc>
        <a:spcBef>
          <a:spcPts val="500"/>
        </a:spcBef>
        <a:buFont typeface="Arial" panose="020B0604020202020204" pitchFamily="34" charset="0"/>
        <a:buChar char="•"/>
        <a:tabLst/>
        <a:defRPr sz="1100" b="0" i="0" kern="1200">
          <a:solidFill>
            <a:schemeClr val="tx1"/>
          </a:solidFill>
          <a:latin typeface="+mj-lt"/>
          <a:ea typeface="Microsoft GothicNeo" panose="02000300000000000000" pitchFamily="2" charset="-127"/>
          <a:cs typeface="Microsoft Sans Serif" panose="020B0604020202020204" pitchFamily="34" charset="0"/>
        </a:defRPr>
      </a:lvl3pPr>
      <a:lvl4pPr marL="985838" indent="-269875" algn="l" defTabSz="914400" rtl="0" eaLnBrk="1" latinLnBrk="0" hangingPunct="1">
        <a:lnSpc>
          <a:spcPct val="95000"/>
        </a:lnSpc>
        <a:spcBef>
          <a:spcPts val="500"/>
        </a:spcBef>
        <a:buFont typeface="Arial" panose="020B0604020202020204" pitchFamily="34" charset="0"/>
        <a:buChar char="•"/>
        <a:tabLst/>
        <a:defRPr sz="1100" b="0" i="0" kern="1200">
          <a:solidFill>
            <a:schemeClr val="tx1"/>
          </a:solidFill>
          <a:latin typeface="+mj-lt"/>
          <a:ea typeface="Microsoft GothicNeo" panose="02000300000000000000" pitchFamily="2" charset="-127"/>
          <a:cs typeface="Microsoft Sans Serif" panose="020B0604020202020204" pitchFamily="34" charset="0"/>
        </a:defRPr>
      </a:lvl4pPr>
      <a:lvl5pPr marL="1209675" indent="-223838" algn="l" defTabSz="914400" rtl="0" eaLnBrk="1" latinLnBrk="0" hangingPunct="1">
        <a:lnSpc>
          <a:spcPct val="95000"/>
        </a:lnSpc>
        <a:spcBef>
          <a:spcPts val="500"/>
        </a:spcBef>
        <a:buFont typeface="Arial" panose="020B0604020202020204" pitchFamily="34" charset="0"/>
        <a:buChar char="•"/>
        <a:tabLst/>
        <a:defRPr sz="1100" b="0" i="0" kern="1200">
          <a:solidFill>
            <a:schemeClr val="tx1"/>
          </a:solidFill>
          <a:latin typeface="+mj-lt"/>
          <a:ea typeface="Microsoft GothicNeo" panose="02000300000000000000" pitchFamily="2" charset="-127"/>
          <a:cs typeface="Microsoft Sans Serif"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guide id="2" orient="horz" pos="616">
          <p15:clr>
            <a:srgbClr val="F26B43"/>
          </p15:clr>
        </p15:guide>
        <p15:guide id="3" pos="7360">
          <p15:clr>
            <a:srgbClr val="F26B43"/>
          </p15:clr>
        </p15:guide>
        <p15:guide id="4" orient="horz" pos="752">
          <p15:clr>
            <a:srgbClr val="F26B43"/>
          </p15:clr>
        </p15:guide>
        <p15:guide id="5" orient="horz" pos="3884">
          <p15:clr>
            <a:srgbClr val="F26B43"/>
          </p15:clr>
        </p15:guide>
        <p15:guide id="6" orient="horz" pos="4020">
          <p15:clr>
            <a:srgbClr val="F26B43"/>
          </p15:clr>
        </p15:guide>
        <p15:guide id="7" pos="3840">
          <p15:clr>
            <a:srgbClr val="F26B43"/>
          </p15:clr>
        </p15:guide>
        <p15:guide id="8" orient="horz" pos="21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52.xml"/><Relationship Id="rId5" Type="http://schemas.openxmlformats.org/officeDocument/2006/relationships/image" Target="../media/image62.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B7948-0484-B918-13B5-FB65712A10C6}"/>
              </a:ext>
            </a:extLst>
          </p:cNvPr>
          <p:cNvSpPr>
            <a:spLocks noGrp="1"/>
          </p:cNvSpPr>
          <p:nvPr>
            <p:ph type="title"/>
          </p:nvPr>
        </p:nvSpPr>
        <p:spPr>
          <a:xfrm>
            <a:off x="515938" y="1586753"/>
            <a:ext cx="6260643" cy="2202610"/>
          </a:xfrm>
        </p:spPr>
        <p:txBody>
          <a:bodyPr/>
          <a:lstStyle/>
          <a:p>
            <a:pPr>
              <a:lnSpc>
                <a:spcPct val="150000"/>
              </a:lnSpc>
            </a:pPr>
            <a:r>
              <a:rPr lang="en-US" sz="4000" dirty="0">
                <a:solidFill>
                  <a:schemeClr val="accent5"/>
                </a:solidFill>
              </a:rPr>
              <a:t>IEEE BTS Workshop at IBC24</a:t>
            </a:r>
            <a:br>
              <a:rPr lang="en-US" sz="4800" dirty="0">
                <a:solidFill>
                  <a:schemeClr val="accent5"/>
                </a:solidFill>
              </a:rPr>
            </a:br>
            <a:r>
              <a:rPr lang="en-US" sz="3600" dirty="0">
                <a:solidFill>
                  <a:schemeClr val="accent5"/>
                </a:solidFill>
              </a:rPr>
              <a:t>Mobile TV – Finally?</a:t>
            </a:r>
            <a:endParaRPr lang="en-CA" dirty="0"/>
          </a:p>
        </p:txBody>
      </p:sp>
      <p:sp>
        <p:nvSpPr>
          <p:cNvPr id="3" name="Text Placeholder 2">
            <a:extLst>
              <a:ext uri="{FF2B5EF4-FFF2-40B4-BE49-F238E27FC236}">
                <a16:creationId xmlns:a16="http://schemas.microsoft.com/office/drawing/2014/main" id="{3A91E12D-7FCA-11AF-D7E5-2F4F082BA0FF}"/>
              </a:ext>
            </a:extLst>
          </p:cNvPr>
          <p:cNvSpPr>
            <a:spLocks noGrp="1"/>
          </p:cNvSpPr>
          <p:nvPr>
            <p:ph type="body" sz="quarter" idx="10"/>
          </p:nvPr>
        </p:nvSpPr>
        <p:spPr>
          <a:xfrm>
            <a:off x="515937" y="4080516"/>
            <a:ext cx="5186783" cy="1359585"/>
          </a:xfrm>
        </p:spPr>
        <p:txBody>
          <a:bodyPr/>
          <a:lstStyle/>
          <a:p>
            <a:r>
              <a:rPr lang="en-US" dirty="0"/>
              <a:t>Aytac Biber</a:t>
            </a:r>
          </a:p>
        </p:txBody>
      </p:sp>
    </p:spTree>
    <p:extLst>
      <p:ext uri="{BB962C8B-B14F-4D97-AF65-F5344CB8AC3E}">
        <p14:creationId xmlns:p14="http://schemas.microsoft.com/office/powerpoint/2010/main" val="10574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504FC7B-DD1A-C807-C17C-8F523BE297D6}"/>
              </a:ext>
            </a:extLst>
          </p:cNvPr>
          <p:cNvGrpSpPr/>
          <p:nvPr/>
        </p:nvGrpSpPr>
        <p:grpSpPr>
          <a:xfrm>
            <a:off x="-2912547" y="-4204188"/>
            <a:ext cx="15174176" cy="15988140"/>
            <a:chOff x="-3673221" y="-4395019"/>
            <a:chExt cx="15174176" cy="15988140"/>
          </a:xfrm>
        </p:grpSpPr>
        <p:sp>
          <p:nvSpPr>
            <p:cNvPr id="10" name="Arc 9">
              <a:extLst>
                <a:ext uri="{FF2B5EF4-FFF2-40B4-BE49-F238E27FC236}">
                  <a16:creationId xmlns:a16="http://schemas.microsoft.com/office/drawing/2014/main" id="{A28B899F-A151-04C2-B94A-90E4F164DD5C}"/>
                </a:ext>
              </a:extLst>
            </p:cNvPr>
            <p:cNvSpPr/>
            <p:nvPr/>
          </p:nvSpPr>
          <p:spPr>
            <a:xfrm>
              <a:off x="248855" y="-1746816"/>
              <a:ext cx="10008168" cy="10691735"/>
            </a:xfrm>
            <a:prstGeom prst="arc">
              <a:avLst>
                <a:gd name="adj1" fmla="val 21042176"/>
                <a:gd name="adj2" fmla="val 21459549"/>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grpSp>
          <p:nvGrpSpPr>
            <p:cNvPr id="11" name="Group 10">
              <a:extLst>
                <a:ext uri="{FF2B5EF4-FFF2-40B4-BE49-F238E27FC236}">
                  <a16:creationId xmlns:a16="http://schemas.microsoft.com/office/drawing/2014/main" id="{4E12E4F6-F0AD-0F91-8FB5-874B02B06976}"/>
                </a:ext>
              </a:extLst>
            </p:cNvPr>
            <p:cNvGrpSpPr/>
            <p:nvPr/>
          </p:nvGrpSpPr>
          <p:grpSpPr>
            <a:xfrm flipH="1">
              <a:off x="219466" y="-1746816"/>
              <a:ext cx="10037557" cy="10907218"/>
              <a:chOff x="6762736" y="-1807141"/>
              <a:chExt cx="10037557" cy="10907218"/>
            </a:xfrm>
          </p:grpSpPr>
          <p:sp>
            <p:nvSpPr>
              <p:cNvPr id="225" name="Arc 224">
                <a:extLst>
                  <a:ext uri="{FF2B5EF4-FFF2-40B4-BE49-F238E27FC236}">
                    <a16:creationId xmlns:a16="http://schemas.microsoft.com/office/drawing/2014/main" id="{BFDE3EC1-06BE-9738-0C28-4E01DC9F7194}"/>
                  </a:ext>
                </a:extLst>
              </p:cNvPr>
              <p:cNvSpPr/>
              <p:nvPr/>
            </p:nvSpPr>
            <p:spPr>
              <a:xfrm flipH="1">
                <a:off x="6762736" y="-1807141"/>
                <a:ext cx="10008168" cy="10691735"/>
              </a:xfrm>
              <a:prstGeom prst="arc">
                <a:avLst>
                  <a:gd name="adj1" fmla="val 284335"/>
                  <a:gd name="adj2" fmla="val 705729"/>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7" name="Arc 226">
                <a:extLst>
                  <a:ext uri="{FF2B5EF4-FFF2-40B4-BE49-F238E27FC236}">
                    <a16:creationId xmlns:a16="http://schemas.microsoft.com/office/drawing/2014/main" id="{ABF7EE0A-A423-C7CA-3D43-FAB7E18004FB}"/>
                  </a:ext>
                </a:extLst>
              </p:cNvPr>
              <p:cNvSpPr/>
              <p:nvPr/>
            </p:nvSpPr>
            <p:spPr>
              <a:xfrm flipH="1">
                <a:off x="6762736" y="-1807141"/>
                <a:ext cx="10008168" cy="10691735"/>
              </a:xfrm>
              <a:prstGeom prst="arc">
                <a:avLst>
                  <a:gd name="adj1" fmla="val 20200315"/>
                  <a:gd name="adj2" fmla="val 20653897"/>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6" name="Arc 225">
                <a:extLst>
                  <a:ext uri="{FF2B5EF4-FFF2-40B4-BE49-F238E27FC236}">
                    <a16:creationId xmlns:a16="http://schemas.microsoft.com/office/drawing/2014/main" id="{09763FD5-01BA-6347-0BD9-6CB550294515}"/>
                  </a:ext>
                </a:extLst>
              </p:cNvPr>
              <p:cNvSpPr/>
              <p:nvPr/>
            </p:nvSpPr>
            <p:spPr>
              <a:xfrm flipH="1">
                <a:off x="6762736" y="-1617137"/>
                <a:ext cx="10008168" cy="10691735"/>
              </a:xfrm>
              <a:prstGeom prst="arc">
                <a:avLst>
                  <a:gd name="adj1" fmla="val 887775"/>
                  <a:gd name="adj2" fmla="val 1498739"/>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8" name="Arc 227">
                <a:extLst>
                  <a:ext uri="{FF2B5EF4-FFF2-40B4-BE49-F238E27FC236}">
                    <a16:creationId xmlns:a16="http://schemas.microsoft.com/office/drawing/2014/main" id="{CCFE8BDB-F60F-6B9E-CF38-5F6D49F8130C}"/>
                  </a:ext>
                </a:extLst>
              </p:cNvPr>
              <p:cNvSpPr/>
              <p:nvPr/>
            </p:nvSpPr>
            <p:spPr>
              <a:xfrm flipH="1">
                <a:off x="6762736" y="-1807141"/>
                <a:ext cx="10008168" cy="10691735"/>
              </a:xfrm>
              <a:prstGeom prst="arc">
                <a:avLst>
                  <a:gd name="adj1" fmla="val 18469959"/>
                  <a:gd name="adj2" fmla="val 19092839"/>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9" name="Arc 228">
                <a:extLst>
                  <a:ext uri="{FF2B5EF4-FFF2-40B4-BE49-F238E27FC236}">
                    <a16:creationId xmlns:a16="http://schemas.microsoft.com/office/drawing/2014/main" id="{66B89F37-9BEE-CF11-185E-D428CAA50F97}"/>
                  </a:ext>
                </a:extLst>
              </p:cNvPr>
              <p:cNvSpPr/>
              <p:nvPr/>
            </p:nvSpPr>
            <p:spPr>
              <a:xfrm flipH="1">
                <a:off x="6792125" y="-1591658"/>
                <a:ext cx="10008168" cy="10691735"/>
              </a:xfrm>
              <a:prstGeom prst="arc">
                <a:avLst>
                  <a:gd name="adj1" fmla="val 1772177"/>
                  <a:gd name="adj2" fmla="val 2534749"/>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30" name="Arc 229">
                <a:extLst>
                  <a:ext uri="{FF2B5EF4-FFF2-40B4-BE49-F238E27FC236}">
                    <a16:creationId xmlns:a16="http://schemas.microsoft.com/office/drawing/2014/main" id="{2BBED4CF-5BF0-E5B0-129E-48B47B7DFDC6}"/>
                  </a:ext>
                </a:extLst>
              </p:cNvPr>
              <p:cNvSpPr/>
              <p:nvPr/>
            </p:nvSpPr>
            <p:spPr>
              <a:xfrm flipH="1">
                <a:off x="6821576" y="-1743995"/>
                <a:ext cx="9889948" cy="10565440"/>
              </a:xfrm>
              <a:prstGeom prst="arc">
                <a:avLst>
                  <a:gd name="adj1" fmla="val 19399112"/>
                  <a:gd name="adj2" fmla="val 19853864"/>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 name="Group 11">
              <a:extLst>
                <a:ext uri="{FF2B5EF4-FFF2-40B4-BE49-F238E27FC236}">
                  <a16:creationId xmlns:a16="http://schemas.microsoft.com/office/drawing/2014/main" id="{2709A512-AB04-7118-C5C1-D2CEE5E0188F}"/>
                </a:ext>
              </a:extLst>
            </p:cNvPr>
            <p:cNvGrpSpPr/>
            <p:nvPr/>
          </p:nvGrpSpPr>
          <p:grpSpPr>
            <a:xfrm flipH="1">
              <a:off x="-3673221" y="-4395019"/>
              <a:ext cx="14965952" cy="15988140"/>
              <a:chOff x="4498244" y="-4226300"/>
              <a:chExt cx="14537152" cy="15530052"/>
            </a:xfrm>
          </p:grpSpPr>
          <p:grpSp>
            <p:nvGrpSpPr>
              <p:cNvPr id="217" name="Group 216">
                <a:extLst>
                  <a:ext uri="{FF2B5EF4-FFF2-40B4-BE49-F238E27FC236}">
                    <a16:creationId xmlns:a16="http://schemas.microsoft.com/office/drawing/2014/main" id="{BA42951C-5339-40A8-A0C2-DCBFA5342595}"/>
                  </a:ext>
                </a:extLst>
              </p:cNvPr>
              <p:cNvGrpSpPr/>
              <p:nvPr/>
            </p:nvGrpSpPr>
            <p:grpSpPr>
              <a:xfrm>
                <a:off x="4498244" y="-4226300"/>
                <a:ext cx="14537152" cy="15530052"/>
                <a:chOff x="4498244" y="-4226300"/>
                <a:chExt cx="14537152" cy="15530052"/>
              </a:xfrm>
            </p:grpSpPr>
            <p:sp>
              <p:nvSpPr>
                <p:cNvPr id="219" name="Arc 218">
                  <a:extLst>
                    <a:ext uri="{FF2B5EF4-FFF2-40B4-BE49-F238E27FC236}">
                      <a16:creationId xmlns:a16="http://schemas.microsoft.com/office/drawing/2014/main" id="{63398353-FA46-B74E-1605-BEA9548F394C}"/>
                    </a:ext>
                  </a:extLst>
                </p:cNvPr>
                <p:cNvSpPr/>
                <p:nvPr/>
              </p:nvSpPr>
              <p:spPr>
                <a:xfrm flipH="1">
                  <a:off x="4498244" y="-4226300"/>
                  <a:ext cx="14537152" cy="15530052"/>
                </a:xfrm>
                <a:prstGeom prst="arc">
                  <a:avLst>
                    <a:gd name="adj1" fmla="val 19839656"/>
                    <a:gd name="adj2" fmla="val 19997252"/>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0" name="Arc 219">
                  <a:extLst>
                    <a:ext uri="{FF2B5EF4-FFF2-40B4-BE49-F238E27FC236}">
                      <a16:creationId xmlns:a16="http://schemas.microsoft.com/office/drawing/2014/main" id="{FDF186EF-50A5-DF7D-DB36-D99D9FE3071F}"/>
                    </a:ext>
                  </a:extLst>
                </p:cNvPr>
                <p:cNvSpPr/>
                <p:nvPr/>
              </p:nvSpPr>
              <p:spPr>
                <a:xfrm flipH="1">
                  <a:off x="4498244" y="-4226300"/>
                  <a:ext cx="14537152" cy="15530052"/>
                </a:xfrm>
                <a:prstGeom prst="arc">
                  <a:avLst>
                    <a:gd name="adj1" fmla="val 20197092"/>
                    <a:gd name="adj2" fmla="val 20507751"/>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1" name="Arc 220">
                  <a:extLst>
                    <a:ext uri="{FF2B5EF4-FFF2-40B4-BE49-F238E27FC236}">
                      <a16:creationId xmlns:a16="http://schemas.microsoft.com/office/drawing/2014/main" id="{8DB4D20F-722F-7225-9D84-B8D7B0AB3FA1}"/>
                    </a:ext>
                  </a:extLst>
                </p:cNvPr>
                <p:cNvSpPr/>
                <p:nvPr/>
              </p:nvSpPr>
              <p:spPr>
                <a:xfrm flipH="1">
                  <a:off x="4498244" y="-4226300"/>
                  <a:ext cx="14537152" cy="15530052"/>
                </a:xfrm>
                <a:prstGeom prst="arc">
                  <a:avLst>
                    <a:gd name="adj1" fmla="val 220687"/>
                    <a:gd name="adj2" fmla="val 461688"/>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2" name="Arc 221">
                  <a:extLst>
                    <a:ext uri="{FF2B5EF4-FFF2-40B4-BE49-F238E27FC236}">
                      <a16:creationId xmlns:a16="http://schemas.microsoft.com/office/drawing/2014/main" id="{3003E9AD-65F7-3B34-534E-DF787DBA6B64}"/>
                    </a:ext>
                  </a:extLst>
                </p:cNvPr>
                <p:cNvSpPr/>
                <p:nvPr/>
              </p:nvSpPr>
              <p:spPr>
                <a:xfrm flipH="1">
                  <a:off x="4498244" y="-4226300"/>
                  <a:ext cx="14537152" cy="15530052"/>
                </a:xfrm>
                <a:prstGeom prst="arc">
                  <a:avLst>
                    <a:gd name="adj1" fmla="val 1444736"/>
                    <a:gd name="adj2" fmla="val 1749162"/>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3" name="Arc 222">
                  <a:extLst>
                    <a:ext uri="{FF2B5EF4-FFF2-40B4-BE49-F238E27FC236}">
                      <a16:creationId xmlns:a16="http://schemas.microsoft.com/office/drawing/2014/main" id="{5A1EA4D0-D540-6E61-42B4-07F211F7851E}"/>
                    </a:ext>
                  </a:extLst>
                </p:cNvPr>
                <p:cNvSpPr/>
                <p:nvPr/>
              </p:nvSpPr>
              <p:spPr>
                <a:xfrm flipH="1">
                  <a:off x="4498244" y="-4226300"/>
                  <a:ext cx="14537152" cy="15530052"/>
                </a:xfrm>
                <a:prstGeom prst="arc">
                  <a:avLst>
                    <a:gd name="adj1" fmla="val 20734009"/>
                    <a:gd name="adj2" fmla="val 21036907"/>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4" name="Arc 223">
                  <a:extLst>
                    <a:ext uri="{FF2B5EF4-FFF2-40B4-BE49-F238E27FC236}">
                      <a16:creationId xmlns:a16="http://schemas.microsoft.com/office/drawing/2014/main" id="{7A9CE507-B8D7-FC0D-A70A-E1151F1B98D0}"/>
                    </a:ext>
                  </a:extLst>
                </p:cNvPr>
                <p:cNvSpPr/>
                <p:nvPr/>
              </p:nvSpPr>
              <p:spPr>
                <a:xfrm flipH="1">
                  <a:off x="4498244" y="-4226300"/>
                  <a:ext cx="14537152" cy="15530052"/>
                </a:xfrm>
                <a:prstGeom prst="arc">
                  <a:avLst>
                    <a:gd name="adj1" fmla="val 21261325"/>
                    <a:gd name="adj2" fmla="val 21549727"/>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grpSp>
          <p:sp>
            <p:nvSpPr>
              <p:cNvPr id="218" name="Arc 217">
                <a:extLst>
                  <a:ext uri="{FF2B5EF4-FFF2-40B4-BE49-F238E27FC236}">
                    <a16:creationId xmlns:a16="http://schemas.microsoft.com/office/drawing/2014/main" id="{B94B814C-A3D6-4A59-7127-851CDC9E61E2}"/>
                  </a:ext>
                </a:extLst>
              </p:cNvPr>
              <p:cNvSpPr/>
              <p:nvPr/>
            </p:nvSpPr>
            <p:spPr>
              <a:xfrm flipH="1">
                <a:off x="4498244" y="-4226300"/>
                <a:ext cx="14537152" cy="15530052"/>
              </a:xfrm>
              <a:prstGeom prst="arc">
                <a:avLst>
                  <a:gd name="adj1" fmla="val 789533"/>
                  <a:gd name="adj2" fmla="val 1195035"/>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3" name="Group 12">
              <a:extLst>
                <a:ext uri="{FF2B5EF4-FFF2-40B4-BE49-F238E27FC236}">
                  <a16:creationId xmlns:a16="http://schemas.microsoft.com/office/drawing/2014/main" id="{16A88478-4A28-6BEA-D106-72BA69435742}"/>
                </a:ext>
              </a:extLst>
            </p:cNvPr>
            <p:cNvGrpSpPr/>
            <p:nvPr/>
          </p:nvGrpSpPr>
          <p:grpSpPr>
            <a:xfrm flipH="1">
              <a:off x="1467318" y="-458600"/>
              <a:ext cx="7596516" cy="8134713"/>
              <a:chOff x="4343858" y="-628650"/>
              <a:chExt cx="7596516" cy="8134713"/>
            </a:xfrm>
          </p:grpSpPr>
          <p:sp>
            <p:nvSpPr>
              <p:cNvPr id="209" name="Arc 208">
                <a:extLst>
                  <a:ext uri="{FF2B5EF4-FFF2-40B4-BE49-F238E27FC236}">
                    <a16:creationId xmlns:a16="http://schemas.microsoft.com/office/drawing/2014/main" id="{8E880682-B574-9275-4F38-4B535DB108ED}"/>
                  </a:ext>
                </a:extLst>
              </p:cNvPr>
              <p:cNvSpPr/>
              <p:nvPr/>
            </p:nvSpPr>
            <p:spPr>
              <a:xfrm flipH="1">
                <a:off x="4352624" y="-628650"/>
                <a:ext cx="7587750" cy="8106000"/>
              </a:xfrm>
              <a:prstGeom prst="arc">
                <a:avLst>
                  <a:gd name="adj1" fmla="val 1321414"/>
                  <a:gd name="adj2" fmla="val 1877526"/>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10" name="Arc 209">
                <a:extLst>
                  <a:ext uri="{FF2B5EF4-FFF2-40B4-BE49-F238E27FC236}">
                    <a16:creationId xmlns:a16="http://schemas.microsoft.com/office/drawing/2014/main" id="{855EDFE5-C9C5-2B61-BEC7-F7A3F738C25F}"/>
                  </a:ext>
                </a:extLst>
              </p:cNvPr>
              <p:cNvSpPr/>
              <p:nvPr/>
            </p:nvSpPr>
            <p:spPr>
              <a:xfrm flipH="1">
                <a:off x="4352624" y="-628650"/>
                <a:ext cx="7587750" cy="8106000"/>
              </a:xfrm>
              <a:prstGeom prst="arc">
                <a:avLst>
                  <a:gd name="adj1" fmla="val 19951858"/>
                  <a:gd name="adj2" fmla="val 20504739"/>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11" name="Arc 210">
                <a:extLst>
                  <a:ext uri="{FF2B5EF4-FFF2-40B4-BE49-F238E27FC236}">
                    <a16:creationId xmlns:a16="http://schemas.microsoft.com/office/drawing/2014/main" id="{6C2C5766-C5B6-358B-9A41-641E1CEACC39}"/>
                  </a:ext>
                </a:extLst>
              </p:cNvPr>
              <p:cNvSpPr/>
              <p:nvPr/>
            </p:nvSpPr>
            <p:spPr>
              <a:xfrm flipH="1">
                <a:off x="4352624" y="-628650"/>
                <a:ext cx="7587750" cy="8106000"/>
              </a:xfrm>
              <a:prstGeom prst="arc">
                <a:avLst>
                  <a:gd name="adj1" fmla="val 19063064"/>
                  <a:gd name="adj2" fmla="val 19551189"/>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12" name="Arc 211">
                <a:extLst>
                  <a:ext uri="{FF2B5EF4-FFF2-40B4-BE49-F238E27FC236}">
                    <a16:creationId xmlns:a16="http://schemas.microsoft.com/office/drawing/2014/main" id="{5BB4913E-2F07-6B24-9374-603ABF088270}"/>
                  </a:ext>
                </a:extLst>
              </p:cNvPr>
              <p:cNvSpPr/>
              <p:nvPr/>
            </p:nvSpPr>
            <p:spPr>
              <a:xfrm flipH="1">
                <a:off x="4343858" y="-628650"/>
                <a:ext cx="7587750" cy="8106000"/>
              </a:xfrm>
              <a:prstGeom prst="arc">
                <a:avLst>
                  <a:gd name="adj1" fmla="val 17233924"/>
                  <a:gd name="adj2" fmla="val 18584498"/>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13" name="Arc 212">
                <a:extLst>
                  <a:ext uri="{FF2B5EF4-FFF2-40B4-BE49-F238E27FC236}">
                    <a16:creationId xmlns:a16="http://schemas.microsoft.com/office/drawing/2014/main" id="{84A85E17-FDB0-0045-D3B0-FD1FBBCBEFE2}"/>
                  </a:ext>
                </a:extLst>
              </p:cNvPr>
              <p:cNvSpPr/>
              <p:nvPr/>
            </p:nvSpPr>
            <p:spPr>
              <a:xfrm flipH="1">
                <a:off x="4352624" y="-628650"/>
                <a:ext cx="7587750" cy="8106000"/>
              </a:xfrm>
              <a:prstGeom prst="arc">
                <a:avLst>
                  <a:gd name="adj1" fmla="val 20932576"/>
                  <a:gd name="adj2" fmla="val 21532530"/>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14" name="Arc 213">
                <a:extLst>
                  <a:ext uri="{FF2B5EF4-FFF2-40B4-BE49-F238E27FC236}">
                    <a16:creationId xmlns:a16="http://schemas.microsoft.com/office/drawing/2014/main" id="{4DFE2FC7-544B-C72E-047B-62054B20A1ED}"/>
                  </a:ext>
                </a:extLst>
              </p:cNvPr>
              <p:cNvSpPr/>
              <p:nvPr/>
            </p:nvSpPr>
            <p:spPr>
              <a:xfrm flipH="1">
                <a:off x="4352624" y="-628650"/>
                <a:ext cx="7587750" cy="8106000"/>
              </a:xfrm>
              <a:prstGeom prst="arc">
                <a:avLst>
                  <a:gd name="adj1" fmla="val 320199"/>
                  <a:gd name="adj2" fmla="val 982120"/>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15" name="Arc 214">
                <a:extLst>
                  <a:ext uri="{FF2B5EF4-FFF2-40B4-BE49-F238E27FC236}">
                    <a16:creationId xmlns:a16="http://schemas.microsoft.com/office/drawing/2014/main" id="{AC5F0BE0-A66C-124E-E346-3AD749B2AD46}"/>
                  </a:ext>
                </a:extLst>
              </p:cNvPr>
              <p:cNvSpPr/>
              <p:nvPr/>
            </p:nvSpPr>
            <p:spPr>
              <a:xfrm flipH="1">
                <a:off x="4352624" y="-628650"/>
                <a:ext cx="7587750" cy="8106000"/>
              </a:xfrm>
              <a:prstGeom prst="arc">
                <a:avLst>
                  <a:gd name="adj1" fmla="val 3286092"/>
                  <a:gd name="adj2" fmla="val 3866721"/>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16" name="Arc 215">
                <a:extLst>
                  <a:ext uri="{FF2B5EF4-FFF2-40B4-BE49-F238E27FC236}">
                    <a16:creationId xmlns:a16="http://schemas.microsoft.com/office/drawing/2014/main" id="{C699AA4C-42D6-2309-DBC3-B99A044B9522}"/>
                  </a:ext>
                </a:extLst>
              </p:cNvPr>
              <p:cNvSpPr/>
              <p:nvPr/>
            </p:nvSpPr>
            <p:spPr>
              <a:xfrm flipH="1">
                <a:off x="4349804" y="-599937"/>
                <a:ext cx="7587750" cy="8106000"/>
              </a:xfrm>
              <a:prstGeom prst="arc">
                <a:avLst>
                  <a:gd name="adj1" fmla="val 2279634"/>
                  <a:gd name="adj2" fmla="val 2638917"/>
                </a:avLst>
              </a:prstGeom>
              <a:noFill/>
              <a:ln w="19050" cap="rnd" cmpd="sng" algn="ctr">
                <a:solidFill>
                  <a:srgbClr val="2853DC">
                    <a:alpha val="31000"/>
                  </a:srgbClr>
                </a:solidFill>
                <a:prstDash val="solid"/>
                <a:round/>
                <a:headEnd w="lg" len="lg"/>
                <a:tailEnd type="none"/>
              </a:ln>
              <a:effectLst/>
            </p:spPr>
            <p:txBody>
              <a:bodyPr wrap="square" lIns="0" tIns="0" rIns="0" bIns="0" rtlCol="0" anchor="ctr">
                <a:noAutofit/>
              </a:bodyPr>
              <a:lstStyle/>
              <a:p>
                <a:pPr marL="0" marR="0" lvl="0" indent="0" defTabSz="914400" eaLnBrk="1" fontAlgn="auto" latinLnBrk="0" hangingPunct="1">
                  <a:lnSpc>
                    <a:spcPct val="94000"/>
                  </a:lnSpc>
                  <a:spcBef>
                    <a:spcPts val="0"/>
                  </a:spcBef>
                  <a:spcAft>
                    <a:spcPts val="30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4" name="Group 13">
              <a:extLst>
                <a:ext uri="{FF2B5EF4-FFF2-40B4-BE49-F238E27FC236}">
                  <a16:creationId xmlns:a16="http://schemas.microsoft.com/office/drawing/2014/main" id="{DE12D489-643B-ACF5-3C4F-7A32C424494D}"/>
                </a:ext>
              </a:extLst>
            </p:cNvPr>
            <p:cNvGrpSpPr/>
            <p:nvPr/>
          </p:nvGrpSpPr>
          <p:grpSpPr>
            <a:xfrm flipH="1">
              <a:off x="8140912" y="464185"/>
              <a:ext cx="1859810" cy="6222365"/>
              <a:chOff x="3406970" y="294135"/>
              <a:chExt cx="1859810" cy="6222365"/>
            </a:xfrm>
          </p:grpSpPr>
          <p:cxnSp>
            <p:nvCxnSpPr>
              <p:cNvPr id="198" name="Straight Connector 197">
                <a:extLst>
                  <a:ext uri="{FF2B5EF4-FFF2-40B4-BE49-F238E27FC236}">
                    <a16:creationId xmlns:a16="http://schemas.microsoft.com/office/drawing/2014/main" id="{A90E2935-95E8-7A5C-F8E1-86119E4DB5AE}"/>
                  </a:ext>
                </a:extLst>
              </p:cNvPr>
              <p:cNvCxnSpPr>
                <a:cxnSpLocks/>
              </p:cNvCxnSpPr>
              <p:nvPr/>
            </p:nvCxnSpPr>
            <p:spPr>
              <a:xfrm>
                <a:off x="4245700" y="454155"/>
                <a:ext cx="358140" cy="655320"/>
              </a:xfrm>
              <a:prstGeom prst="line">
                <a:avLst/>
              </a:prstGeom>
              <a:noFill/>
              <a:ln w="19050" cap="rnd" cmpd="sng" algn="ctr">
                <a:solidFill>
                  <a:srgbClr val="2853DC">
                    <a:alpha val="31000"/>
                  </a:srgbClr>
                </a:solidFill>
                <a:prstDash val="solid"/>
                <a:round/>
                <a:headEnd w="lg" len="lg"/>
                <a:tailEnd type="none"/>
              </a:ln>
              <a:effectLst/>
            </p:spPr>
          </p:cxnSp>
          <p:cxnSp>
            <p:nvCxnSpPr>
              <p:cNvPr id="199" name="Straight Connector 198">
                <a:extLst>
                  <a:ext uri="{FF2B5EF4-FFF2-40B4-BE49-F238E27FC236}">
                    <a16:creationId xmlns:a16="http://schemas.microsoft.com/office/drawing/2014/main" id="{BD40ECEC-358D-B829-9920-14706A71DA23}"/>
                  </a:ext>
                </a:extLst>
              </p:cNvPr>
              <p:cNvCxnSpPr>
                <a:cxnSpLocks/>
              </p:cNvCxnSpPr>
              <p:nvPr/>
            </p:nvCxnSpPr>
            <p:spPr>
              <a:xfrm>
                <a:off x="3836760" y="1235205"/>
                <a:ext cx="677545" cy="198120"/>
              </a:xfrm>
              <a:prstGeom prst="line">
                <a:avLst/>
              </a:prstGeom>
              <a:noFill/>
              <a:ln w="19050" cap="rnd" cmpd="sng" algn="ctr">
                <a:solidFill>
                  <a:srgbClr val="2853DC">
                    <a:alpha val="31000"/>
                  </a:srgbClr>
                </a:solidFill>
                <a:prstDash val="solid"/>
                <a:round/>
                <a:headEnd w="lg" len="lg"/>
                <a:tailEnd type="none"/>
              </a:ln>
              <a:effectLst/>
            </p:spPr>
          </p:cxnSp>
          <p:cxnSp>
            <p:nvCxnSpPr>
              <p:cNvPr id="200" name="Straight Connector 199">
                <a:extLst>
                  <a:ext uri="{FF2B5EF4-FFF2-40B4-BE49-F238E27FC236}">
                    <a16:creationId xmlns:a16="http://schemas.microsoft.com/office/drawing/2014/main" id="{0CF2032F-475B-7256-EC33-E9B37A9D1F0F}"/>
                  </a:ext>
                </a:extLst>
              </p:cNvPr>
              <p:cNvCxnSpPr>
                <a:cxnSpLocks/>
              </p:cNvCxnSpPr>
              <p:nvPr/>
            </p:nvCxnSpPr>
            <p:spPr>
              <a:xfrm>
                <a:off x="3681820" y="1405385"/>
                <a:ext cx="594360" cy="938530"/>
              </a:xfrm>
              <a:prstGeom prst="line">
                <a:avLst/>
              </a:prstGeom>
              <a:noFill/>
              <a:ln w="19050" cap="rnd" cmpd="sng" algn="ctr">
                <a:solidFill>
                  <a:srgbClr val="2853DC">
                    <a:alpha val="31000"/>
                  </a:srgbClr>
                </a:solidFill>
                <a:prstDash val="solid"/>
                <a:round/>
                <a:headEnd w="lg" len="lg"/>
                <a:tailEnd type="none"/>
              </a:ln>
              <a:effectLst/>
            </p:spPr>
          </p:cxnSp>
          <p:cxnSp>
            <p:nvCxnSpPr>
              <p:cNvPr id="201" name="Straight Connector 200">
                <a:extLst>
                  <a:ext uri="{FF2B5EF4-FFF2-40B4-BE49-F238E27FC236}">
                    <a16:creationId xmlns:a16="http://schemas.microsoft.com/office/drawing/2014/main" id="{03705144-FDD9-4920-3340-FF93538ECC77}"/>
                  </a:ext>
                </a:extLst>
              </p:cNvPr>
              <p:cNvCxnSpPr>
                <a:cxnSpLocks/>
              </p:cNvCxnSpPr>
              <p:nvPr/>
            </p:nvCxnSpPr>
            <p:spPr>
              <a:xfrm>
                <a:off x="3580220" y="2413765"/>
                <a:ext cx="562610" cy="76835"/>
              </a:xfrm>
              <a:prstGeom prst="line">
                <a:avLst/>
              </a:prstGeom>
              <a:noFill/>
              <a:ln w="19050" cap="rnd" cmpd="sng" algn="ctr">
                <a:solidFill>
                  <a:srgbClr val="2853DC">
                    <a:alpha val="31000"/>
                  </a:srgbClr>
                </a:solidFill>
                <a:prstDash val="solid"/>
                <a:round/>
                <a:headEnd w="lg" len="lg"/>
                <a:tailEnd type="none"/>
              </a:ln>
              <a:effectLst/>
            </p:spPr>
          </p:cxnSp>
          <p:cxnSp>
            <p:nvCxnSpPr>
              <p:cNvPr id="202" name="Straight Connector 201">
                <a:extLst>
                  <a:ext uri="{FF2B5EF4-FFF2-40B4-BE49-F238E27FC236}">
                    <a16:creationId xmlns:a16="http://schemas.microsoft.com/office/drawing/2014/main" id="{052F610B-7CFF-A1F9-BAEB-27C55385DB20}"/>
                  </a:ext>
                </a:extLst>
              </p:cNvPr>
              <p:cNvCxnSpPr>
                <a:cxnSpLocks/>
              </p:cNvCxnSpPr>
              <p:nvPr/>
            </p:nvCxnSpPr>
            <p:spPr>
              <a:xfrm>
                <a:off x="3443729" y="3570922"/>
                <a:ext cx="558800" cy="50800"/>
              </a:xfrm>
              <a:prstGeom prst="line">
                <a:avLst/>
              </a:prstGeom>
              <a:noFill/>
              <a:ln w="19050" cap="rnd" cmpd="sng" algn="ctr">
                <a:solidFill>
                  <a:srgbClr val="2853DC">
                    <a:alpha val="31000"/>
                  </a:srgbClr>
                </a:solidFill>
                <a:prstDash val="solid"/>
                <a:round/>
                <a:headEnd w="lg" len="lg"/>
                <a:tailEnd type="none"/>
              </a:ln>
              <a:effectLst/>
            </p:spPr>
          </p:cxnSp>
          <p:cxnSp>
            <p:nvCxnSpPr>
              <p:cNvPr id="203" name="Straight Connector 202">
                <a:extLst>
                  <a:ext uri="{FF2B5EF4-FFF2-40B4-BE49-F238E27FC236}">
                    <a16:creationId xmlns:a16="http://schemas.microsoft.com/office/drawing/2014/main" id="{7CEF1A41-0673-08BD-ADCD-ECD5CF566EFE}"/>
                  </a:ext>
                </a:extLst>
              </p:cNvPr>
              <p:cNvCxnSpPr>
                <a:cxnSpLocks/>
              </p:cNvCxnSpPr>
              <p:nvPr/>
            </p:nvCxnSpPr>
            <p:spPr>
              <a:xfrm flipV="1">
                <a:off x="3582760" y="4584242"/>
                <a:ext cx="628615" cy="60209"/>
              </a:xfrm>
              <a:prstGeom prst="line">
                <a:avLst/>
              </a:prstGeom>
              <a:noFill/>
              <a:ln w="19050" cap="rnd" cmpd="sng" algn="ctr">
                <a:solidFill>
                  <a:srgbClr val="2853DC">
                    <a:alpha val="31000"/>
                  </a:srgbClr>
                </a:solidFill>
                <a:prstDash val="solid"/>
                <a:round/>
                <a:headEnd w="lg" len="lg"/>
                <a:tailEnd type="none"/>
              </a:ln>
              <a:effectLst/>
            </p:spPr>
          </p:cxnSp>
          <p:cxnSp>
            <p:nvCxnSpPr>
              <p:cNvPr id="204" name="Straight Connector 203">
                <a:extLst>
                  <a:ext uri="{FF2B5EF4-FFF2-40B4-BE49-F238E27FC236}">
                    <a16:creationId xmlns:a16="http://schemas.microsoft.com/office/drawing/2014/main" id="{C958F9DD-22B7-2310-3B29-3D5EBFB98AB6}"/>
                  </a:ext>
                </a:extLst>
              </p:cNvPr>
              <p:cNvCxnSpPr>
                <a:cxnSpLocks/>
              </p:cNvCxnSpPr>
              <p:nvPr/>
            </p:nvCxnSpPr>
            <p:spPr>
              <a:xfrm flipH="1" flipV="1">
                <a:off x="3558842" y="4868675"/>
                <a:ext cx="1144058" cy="711837"/>
              </a:xfrm>
              <a:prstGeom prst="line">
                <a:avLst/>
              </a:prstGeom>
              <a:noFill/>
              <a:ln w="19050" cap="rnd" cmpd="sng" algn="ctr">
                <a:solidFill>
                  <a:srgbClr val="2853DC">
                    <a:alpha val="31000"/>
                  </a:srgbClr>
                </a:solidFill>
                <a:prstDash val="solid"/>
                <a:round/>
                <a:headEnd w="lg" len="lg"/>
                <a:tailEnd type="none"/>
              </a:ln>
              <a:effectLst/>
            </p:spPr>
          </p:cxnSp>
          <p:cxnSp>
            <p:nvCxnSpPr>
              <p:cNvPr id="205" name="Straight Connector 204">
                <a:extLst>
                  <a:ext uri="{FF2B5EF4-FFF2-40B4-BE49-F238E27FC236}">
                    <a16:creationId xmlns:a16="http://schemas.microsoft.com/office/drawing/2014/main" id="{5DC1F2D1-3D6E-E1AA-DFA5-28D504BF63CF}"/>
                  </a:ext>
                </a:extLst>
              </p:cNvPr>
              <p:cNvCxnSpPr>
                <a:cxnSpLocks/>
              </p:cNvCxnSpPr>
              <p:nvPr/>
            </p:nvCxnSpPr>
            <p:spPr>
              <a:xfrm>
                <a:off x="4098380" y="6009211"/>
                <a:ext cx="1168400" cy="507289"/>
              </a:xfrm>
              <a:prstGeom prst="line">
                <a:avLst/>
              </a:prstGeom>
              <a:noFill/>
              <a:ln w="19050" cap="rnd" cmpd="sng" algn="ctr">
                <a:solidFill>
                  <a:srgbClr val="2853DC">
                    <a:alpha val="31000"/>
                  </a:srgbClr>
                </a:solidFill>
                <a:prstDash val="solid"/>
                <a:round/>
                <a:headEnd w="lg" len="lg"/>
                <a:tailEnd type="none"/>
              </a:ln>
              <a:effectLst/>
            </p:spPr>
          </p:cxnSp>
          <p:cxnSp>
            <p:nvCxnSpPr>
              <p:cNvPr id="206" name="Straight Connector 205">
                <a:extLst>
                  <a:ext uri="{FF2B5EF4-FFF2-40B4-BE49-F238E27FC236}">
                    <a16:creationId xmlns:a16="http://schemas.microsoft.com/office/drawing/2014/main" id="{E693FD27-CE0E-DF9D-98EC-0E48A26B9A55}"/>
                  </a:ext>
                </a:extLst>
              </p:cNvPr>
              <p:cNvCxnSpPr>
                <a:cxnSpLocks/>
              </p:cNvCxnSpPr>
              <p:nvPr/>
            </p:nvCxnSpPr>
            <p:spPr>
              <a:xfrm>
                <a:off x="4451440" y="294135"/>
                <a:ext cx="640080" cy="213360"/>
              </a:xfrm>
              <a:prstGeom prst="line">
                <a:avLst/>
              </a:prstGeom>
              <a:noFill/>
              <a:ln w="19050" cap="rnd" cmpd="sng" algn="ctr">
                <a:solidFill>
                  <a:srgbClr val="2853DC">
                    <a:alpha val="31000"/>
                  </a:srgbClr>
                </a:solidFill>
                <a:prstDash val="solid"/>
                <a:round/>
                <a:headEnd w="lg" len="lg"/>
                <a:tailEnd type="none"/>
              </a:ln>
              <a:effectLst/>
            </p:spPr>
          </p:cxnSp>
          <p:cxnSp>
            <p:nvCxnSpPr>
              <p:cNvPr id="207" name="Straight Connector 206">
                <a:extLst>
                  <a:ext uri="{FF2B5EF4-FFF2-40B4-BE49-F238E27FC236}">
                    <a16:creationId xmlns:a16="http://schemas.microsoft.com/office/drawing/2014/main" id="{76522E67-4665-97A1-37A6-8D539C3AFA93}"/>
                  </a:ext>
                </a:extLst>
              </p:cNvPr>
              <p:cNvCxnSpPr>
                <a:cxnSpLocks/>
              </p:cNvCxnSpPr>
              <p:nvPr/>
            </p:nvCxnSpPr>
            <p:spPr>
              <a:xfrm flipH="1" flipV="1">
                <a:off x="3406970" y="3792153"/>
                <a:ext cx="789455" cy="543095"/>
              </a:xfrm>
              <a:prstGeom prst="line">
                <a:avLst/>
              </a:prstGeom>
              <a:noFill/>
              <a:ln w="19050" cap="rnd" cmpd="sng" algn="ctr">
                <a:solidFill>
                  <a:srgbClr val="2853DC">
                    <a:alpha val="31000"/>
                  </a:srgbClr>
                </a:solidFill>
                <a:prstDash val="solid"/>
                <a:round/>
                <a:headEnd w="lg" len="lg"/>
                <a:tailEnd type="none"/>
              </a:ln>
              <a:effectLst/>
            </p:spPr>
          </p:cxnSp>
          <p:cxnSp>
            <p:nvCxnSpPr>
              <p:cNvPr id="208" name="Straight Connector 207">
                <a:extLst>
                  <a:ext uri="{FF2B5EF4-FFF2-40B4-BE49-F238E27FC236}">
                    <a16:creationId xmlns:a16="http://schemas.microsoft.com/office/drawing/2014/main" id="{3C5B78BA-C2E7-1E41-C639-FE93C0B7AAE6}"/>
                  </a:ext>
                </a:extLst>
              </p:cNvPr>
              <p:cNvCxnSpPr>
                <a:cxnSpLocks/>
              </p:cNvCxnSpPr>
              <p:nvPr/>
            </p:nvCxnSpPr>
            <p:spPr>
              <a:xfrm flipV="1">
                <a:off x="4078060" y="5757677"/>
                <a:ext cx="699770" cy="148588"/>
              </a:xfrm>
              <a:prstGeom prst="line">
                <a:avLst/>
              </a:prstGeom>
              <a:noFill/>
              <a:ln w="19050" cap="rnd" cmpd="sng" algn="ctr">
                <a:solidFill>
                  <a:srgbClr val="2853DC">
                    <a:alpha val="31000"/>
                  </a:srgbClr>
                </a:solidFill>
                <a:prstDash val="solid"/>
                <a:round/>
                <a:headEnd w="lg" len="lg"/>
                <a:tailEnd type="none"/>
              </a:ln>
              <a:effectLst/>
            </p:spPr>
          </p:cxnSp>
        </p:grpSp>
        <p:grpSp>
          <p:nvGrpSpPr>
            <p:cNvPr id="15" name="Group 14">
              <a:extLst>
                <a:ext uri="{FF2B5EF4-FFF2-40B4-BE49-F238E27FC236}">
                  <a16:creationId xmlns:a16="http://schemas.microsoft.com/office/drawing/2014/main" id="{86D0E83B-81E7-FC78-771B-2660D31E15DF}"/>
                </a:ext>
              </a:extLst>
            </p:cNvPr>
            <p:cNvGrpSpPr/>
            <p:nvPr/>
          </p:nvGrpSpPr>
          <p:grpSpPr>
            <a:xfrm flipH="1">
              <a:off x="9385963" y="-206375"/>
              <a:ext cx="1732216" cy="7172325"/>
              <a:chOff x="4718933" y="-266700"/>
              <a:chExt cx="1732216" cy="7172325"/>
            </a:xfrm>
          </p:grpSpPr>
          <p:cxnSp>
            <p:nvCxnSpPr>
              <p:cNvPr id="184" name="Straight Connector 183">
                <a:extLst>
                  <a:ext uri="{FF2B5EF4-FFF2-40B4-BE49-F238E27FC236}">
                    <a16:creationId xmlns:a16="http://schemas.microsoft.com/office/drawing/2014/main" id="{A1782072-038C-B800-4654-020E3EC1A275}"/>
                  </a:ext>
                </a:extLst>
              </p:cNvPr>
              <p:cNvCxnSpPr>
                <a:cxnSpLocks/>
              </p:cNvCxnSpPr>
              <p:nvPr/>
            </p:nvCxnSpPr>
            <p:spPr>
              <a:xfrm flipH="1">
                <a:off x="5121487" y="1314450"/>
                <a:ext cx="641138" cy="73025"/>
              </a:xfrm>
              <a:prstGeom prst="line">
                <a:avLst/>
              </a:prstGeom>
              <a:noFill/>
              <a:ln w="19050" cap="rnd" cmpd="sng" algn="ctr">
                <a:solidFill>
                  <a:srgbClr val="2853DC">
                    <a:alpha val="31000"/>
                  </a:srgbClr>
                </a:solidFill>
                <a:prstDash val="solid"/>
                <a:round/>
                <a:headEnd w="lg" len="lg"/>
                <a:tailEnd type="none"/>
              </a:ln>
              <a:effectLst/>
            </p:spPr>
          </p:cxnSp>
          <p:cxnSp>
            <p:nvCxnSpPr>
              <p:cNvPr id="185" name="Straight Connector 184">
                <a:extLst>
                  <a:ext uri="{FF2B5EF4-FFF2-40B4-BE49-F238E27FC236}">
                    <a16:creationId xmlns:a16="http://schemas.microsoft.com/office/drawing/2014/main" id="{24E2C254-028E-FA5E-2C43-C1A39A8DEEB0}"/>
                  </a:ext>
                </a:extLst>
              </p:cNvPr>
              <p:cNvCxnSpPr>
                <a:cxnSpLocks/>
              </p:cNvCxnSpPr>
              <p:nvPr/>
            </p:nvCxnSpPr>
            <p:spPr>
              <a:xfrm flipH="1" flipV="1">
                <a:off x="6012180" y="-266700"/>
                <a:ext cx="386081" cy="434976"/>
              </a:xfrm>
              <a:prstGeom prst="line">
                <a:avLst/>
              </a:prstGeom>
              <a:noFill/>
              <a:ln w="19050" cap="rnd" cmpd="sng" algn="ctr">
                <a:solidFill>
                  <a:srgbClr val="2853DC">
                    <a:alpha val="31000"/>
                  </a:srgbClr>
                </a:solidFill>
                <a:prstDash val="solid"/>
                <a:round/>
                <a:headEnd w="lg" len="lg"/>
                <a:tailEnd type="none"/>
              </a:ln>
              <a:effectLst/>
            </p:spPr>
          </p:cxnSp>
          <p:cxnSp>
            <p:nvCxnSpPr>
              <p:cNvPr id="186" name="Straight Connector 185">
                <a:extLst>
                  <a:ext uri="{FF2B5EF4-FFF2-40B4-BE49-F238E27FC236}">
                    <a16:creationId xmlns:a16="http://schemas.microsoft.com/office/drawing/2014/main" id="{09B07AC2-B761-2C3D-4467-A8FEDCDE745F}"/>
                  </a:ext>
                </a:extLst>
              </p:cNvPr>
              <p:cNvCxnSpPr>
                <a:cxnSpLocks/>
              </p:cNvCxnSpPr>
              <p:nvPr/>
            </p:nvCxnSpPr>
            <p:spPr>
              <a:xfrm>
                <a:off x="5050391" y="5157523"/>
                <a:ext cx="809389" cy="753692"/>
              </a:xfrm>
              <a:prstGeom prst="line">
                <a:avLst/>
              </a:prstGeom>
              <a:noFill/>
              <a:ln w="19050" cap="rnd" cmpd="sng" algn="ctr">
                <a:solidFill>
                  <a:srgbClr val="2853DC">
                    <a:alpha val="31000"/>
                  </a:srgbClr>
                </a:solidFill>
                <a:prstDash val="solid"/>
                <a:round/>
                <a:headEnd w="lg" len="lg"/>
                <a:tailEnd type="none"/>
              </a:ln>
              <a:effectLst/>
            </p:spPr>
          </p:cxnSp>
          <p:cxnSp>
            <p:nvCxnSpPr>
              <p:cNvPr id="187" name="Straight Connector 186">
                <a:extLst>
                  <a:ext uri="{FF2B5EF4-FFF2-40B4-BE49-F238E27FC236}">
                    <a16:creationId xmlns:a16="http://schemas.microsoft.com/office/drawing/2014/main" id="{602DB36C-5229-1D66-3AF3-1DF8E0D5192C}"/>
                  </a:ext>
                </a:extLst>
              </p:cNvPr>
              <p:cNvCxnSpPr>
                <a:cxnSpLocks/>
              </p:cNvCxnSpPr>
              <p:nvPr/>
            </p:nvCxnSpPr>
            <p:spPr>
              <a:xfrm flipV="1">
                <a:off x="5492750" y="6149341"/>
                <a:ext cx="351790" cy="99059"/>
              </a:xfrm>
              <a:prstGeom prst="line">
                <a:avLst/>
              </a:prstGeom>
              <a:noFill/>
              <a:ln w="19050" cap="rnd" cmpd="sng" algn="ctr">
                <a:solidFill>
                  <a:srgbClr val="2853DC">
                    <a:alpha val="31000"/>
                  </a:srgbClr>
                </a:solidFill>
                <a:prstDash val="solid"/>
                <a:round/>
                <a:headEnd w="lg" len="lg"/>
                <a:tailEnd type="none"/>
              </a:ln>
              <a:effectLst/>
            </p:spPr>
          </p:cxnSp>
          <p:cxnSp>
            <p:nvCxnSpPr>
              <p:cNvPr id="188" name="Straight Connector 187">
                <a:extLst>
                  <a:ext uri="{FF2B5EF4-FFF2-40B4-BE49-F238E27FC236}">
                    <a16:creationId xmlns:a16="http://schemas.microsoft.com/office/drawing/2014/main" id="{76040C1A-F8F1-B57D-59B1-13523C4C1D4E}"/>
                  </a:ext>
                </a:extLst>
              </p:cNvPr>
              <p:cNvCxnSpPr>
                <a:cxnSpLocks/>
              </p:cNvCxnSpPr>
              <p:nvPr/>
            </p:nvCxnSpPr>
            <p:spPr>
              <a:xfrm flipH="1">
                <a:off x="4959562" y="2476500"/>
                <a:ext cx="441113" cy="73025"/>
              </a:xfrm>
              <a:prstGeom prst="line">
                <a:avLst/>
              </a:prstGeom>
              <a:noFill/>
              <a:ln w="19050" cap="rnd" cmpd="sng" algn="ctr">
                <a:solidFill>
                  <a:srgbClr val="2853DC">
                    <a:alpha val="31000"/>
                  </a:srgbClr>
                </a:solidFill>
                <a:prstDash val="solid"/>
                <a:round/>
                <a:headEnd w="lg" len="lg"/>
                <a:tailEnd type="none"/>
              </a:ln>
              <a:effectLst/>
            </p:spPr>
          </p:cxnSp>
          <p:cxnSp>
            <p:nvCxnSpPr>
              <p:cNvPr id="189" name="Straight Connector 188">
                <a:extLst>
                  <a:ext uri="{FF2B5EF4-FFF2-40B4-BE49-F238E27FC236}">
                    <a16:creationId xmlns:a16="http://schemas.microsoft.com/office/drawing/2014/main" id="{32F96520-3198-5C85-D7AD-24A4520B5280}"/>
                  </a:ext>
                </a:extLst>
              </p:cNvPr>
              <p:cNvCxnSpPr>
                <a:cxnSpLocks/>
              </p:cNvCxnSpPr>
              <p:nvPr/>
            </p:nvCxnSpPr>
            <p:spPr>
              <a:xfrm flipH="1">
                <a:off x="4881079" y="4826774"/>
                <a:ext cx="553210" cy="80051"/>
              </a:xfrm>
              <a:prstGeom prst="line">
                <a:avLst/>
              </a:prstGeom>
              <a:noFill/>
              <a:ln w="19050" cap="rnd" cmpd="sng" algn="ctr">
                <a:solidFill>
                  <a:srgbClr val="2853DC">
                    <a:alpha val="31000"/>
                  </a:srgbClr>
                </a:solidFill>
                <a:prstDash val="solid"/>
                <a:round/>
                <a:headEnd w="lg" len="lg"/>
                <a:tailEnd type="none"/>
              </a:ln>
              <a:effectLst/>
            </p:spPr>
          </p:cxnSp>
          <p:cxnSp>
            <p:nvCxnSpPr>
              <p:cNvPr id="190" name="Straight Connector 189">
                <a:extLst>
                  <a:ext uri="{FF2B5EF4-FFF2-40B4-BE49-F238E27FC236}">
                    <a16:creationId xmlns:a16="http://schemas.microsoft.com/office/drawing/2014/main" id="{78EF9E5F-C243-EBC6-446C-FBB72B0271E8}"/>
                  </a:ext>
                </a:extLst>
              </p:cNvPr>
              <p:cNvCxnSpPr>
                <a:cxnSpLocks/>
              </p:cNvCxnSpPr>
              <p:nvPr/>
            </p:nvCxnSpPr>
            <p:spPr>
              <a:xfrm flipH="1">
                <a:off x="4824254" y="3674741"/>
                <a:ext cx="445747" cy="53989"/>
              </a:xfrm>
              <a:prstGeom prst="line">
                <a:avLst/>
              </a:prstGeom>
              <a:noFill/>
              <a:ln w="19050" cap="rnd" cmpd="sng" algn="ctr">
                <a:solidFill>
                  <a:srgbClr val="2853DC">
                    <a:alpha val="31000"/>
                  </a:srgbClr>
                </a:solidFill>
                <a:prstDash val="solid"/>
                <a:round/>
                <a:headEnd w="lg" len="lg"/>
                <a:tailEnd type="none"/>
              </a:ln>
              <a:effectLst/>
            </p:spPr>
          </p:cxnSp>
          <p:cxnSp>
            <p:nvCxnSpPr>
              <p:cNvPr id="191" name="Straight Connector 190">
                <a:extLst>
                  <a:ext uri="{FF2B5EF4-FFF2-40B4-BE49-F238E27FC236}">
                    <a16:creationId xmlns:a16="http://schemas.microsoft.com/office/drawing/2014/main" id="{DD04261F-2A11-4A91-36F5-766E3BC6BD6F}"/>
                  </a:ext>
                </a:extLst>
              </p:cNvPr>
              <p:cNvCxnSpPr>
                <a:cxnSpLocks/>
              </p:cNvCxnSpPr>
              <p:nvPr/>
            </p:nvCxnSpPr>
            <p:spPr>
              <a:xfrm>
                <a:off x="5512012" y="358775"/>
                <a:ext cx="858316" cy="3176"/>
              </a:xfrm>
              <a:prstGeom prst="line">
                <a:avLst/>
              </a:prstGeom>
              <a:noFill/>
              <a:ln w="19050" cap="rnd" cmpd="sng" algn="ctr">
                <a:solidFill>
                  <a:srgbClr val="2853DC">
                    <a:alpha val="31000"/>
                  </a:srgbClr>
                </a:solidFill>
                <a:prstDash val="solid"/>
                <a:round/>
                <a:headEnd w="lg" len="lg"/>
                <a:tailEnd type="none"/>
              </a:ln>
              <a:effectLst/>
            </p:spPr>
          </p:cxnSp>
          <p:cxnSp>
            <p:nvCxnSpPr>
              <p:cNvPr id="192" name="Straight Connector 191">
                <a:extLst>
                  <a:ext uri="{FF2B5EF4-FFF2-40B4-BE49-F238E27FC236}">
                    <a16:creationId xmlns:a16="http://schemas.microsoft.com/office/drawing/2014/main" id="{72C90E48-07FD-9212-2137-2D480A81266C}"/>
                  </a:ext>
                </a:extLst>
              </p:cNvPr>
              <p:cNvCxnSpPr>
                <a:cxnSpLocks/>
              </p:cNvCxnSpPr>
              <p:nvPr/>
            </p:nvCxnSpPr>
            <p:spPr>
              <a:xfrm flipH="1" flipV="1">
                <a:off x="5534025" y="6467476"/>
                <a:ext cx="590550" cy="438149"/>
              </a:xfrm>
              <a:prstGeom prst="line">
                <a:avLst/>
              </a:prstGeom>
              <a:noFill/>
              <a:ln w="19050" cap="rnd" cmpd="sng" algn="ctr">
                <a:solidFill>
                  <a:srgbClr val="2853DC">
                    <a:alpha val="31000"/>
                  </a:srgbClr>
                </a:solidFill>
                <a:prstDash val="solid"/>
                <a:round/>
                <a:headEnd w="lg" len="lg"/>
                <a:tailEnd type="none"/>
              </a:ln>
              <a:effectLst/>
            </p:spPr>
          </p:cxnSp>
          <p:cxnSp>
            <p:nvCxnSpPr>
              <p:cNvPr id="193" name="Straight Connector 192">
                <a:extLst>
                  <a:ext uri="{FF2B5EF4-FFF2-40B4-BE49-F238E27FC236}">
                    <a16:creationId xmlns:a16="http://schemas.microsoft.com/office/drawing/2014/main" id="{03BDCC46-7C4A-88E7-EB61-7D68AFB86FCE}"/>
                  </a:ext>
                </a:extLst>
              </p:cNvPr>
              <p:cNvCxnSpPr>
                <a:cxnSpLocks/>
              </p:cNvCxnSpPr>
              <p:nvPr/>
            </p:nvCxnSpPr>
            <p:spPr>
              <a:xfrm flipH="1" flipV="1">
                <a:off x="5852768" y="2747013"/>
                <a:ext cx="598381" cy="753148"/>
              </a:xfrm>
              <a:prstGeom prst="line">
                <a:avLst/>
              </a:prstGeom>
              <a:noFill/>
              <a:ln w="19050" cap="rnd" cmpd="sng" algn="ctr">
                <a:solidFill>
                  <a:srgbClr val="2853DC">
                    <a:alpha val="31000"/>
                  </a:srgbClr>
                </a:solidFill>
                <a:prstDash val="solid"/>
                <a:round/>
                <a:headEnd w="lg" len="lg"/>
                <a:tailEnd type="none"/>
              </a:ln>
              <a:effectLst/>
            </p:spPr>
          </p:cxnSp>
          <p:cxnSp>
            <p:nvCxnSpPr>
              <p:cNvPr id="194" name="Straight Connector 193">
                <a:extLst>
                  <a:ext uri="{FF2B5EF4-FFF2-40B4-BE49-F238E27FC236}">
                    <a16:creationId xmlns:a16="http://schemas.microsoft.com/office/drawing/2014/main" id="{B20A0319-404E-38FF-7390-DBFD6A5BBCC2}"/>
                  </a:ext>
                </a:extLst>
              </p:cNvPr>
              <p:cNvCxnSpPr>
                <a:cxnSpLocks/>
              </p:cNvCxnSpPr>
              <p:nvPr/>
            </p:nvCxnSpPr>
            <p:spPr>
              <a:xfrm flipH="1" flipV="1">
                <a:off x="4718933" y="3968351"/>
                <a:ext cx="697816" cy="664438"/>
              </a:xfrm>
              <a:prstGeom prst="line">
                <a:avLst/>
              </a:prstGeom>
              <a:noFill/>
              <a:ln w="19050" cap="rnd" cmpd="sng" algn="ctr">
                <a:solidFill>
                  <a:srgbClr val="2853DC">
                    <a:alpha val="31000"/>
                  </a:srgbClr>
                </a:solidFill>
                <a:prstDash val="solid"/>
                <a:round/>
                <a:headEnd w="lg" len="lg"/>
                <a:tailEnd type="none"/>
              </a:ln>
              <a:effectLst/>
            </p:spPr>
          </p:cxnSp>
          <p:cxnSp>
            <p:nvCxnSpPr>
              <p:cNvPr id="195" name="Straight Connector 194">
                <a:extLst>
                  <a:ext uri="{FF2B5EF4-FFF2-40B4-BE49-F238E27FC236}">
                    <a16:creationId xmlns:a16="http://schemas.microsoft.com/office/drawing/2014/main" id="{2EEE30C7-BB46-A31A-B219-072C916C1F4D}"/>
                  </a:ext>
                </a:extLst>
              </p:cNvPr>
              <p:cNvCxnSpPr>
                <a:cxnSpLocks/>
              </p:cNvCxnSpPr>
              <p:nvPr/>
            </p:nvCxnSpPr>
            <p:spPr>
              <a:xfrm flipH="1" flipV="1">
                <a:off x="5102437" y="1539875"/>
                <a:ext cx="498263" cy="647065"/>
              </a:xfrm>
              <a:prstGeom prst="line">
                <a:avLst/>
              </a:prstGeom>
              <a:noFill/>
              <a:ln w="19050" cap="rnd" cmpd="sng" algn="ctr">
                <a:solidFill>
                  <a:srgbClr val="2853DC">
                    <a:alpha val="31000"/>
                  </a:srgbClr>
                </a:solidFill>
                <a:prstDash val="solid"/>
                <a:round/>
                <a:headEnd w="lg" len="lg"/>
                <a:tailEnd type="none"/>
              </a:ln>
              <a:effectLst/>
            </p:spPr>
          </p:cxnSp>
          <p:cxnSp>
            <p:nvCxnSpPr>
              <p:cNvPr id="196" name="Straight Connector 195">
                <a:extLst>
                  <a:ext uri="{FF2B5EF4-FFF2-40B4-BE49-F238E27FC236}">
                    <a16:creationId xmlns:a16="http://schemas.microsoft.com/office/drawing/2014/main" id="{94AFC18D-7745-7DA4-6081-D0934337B326}"/>
                  </a:ext>
                </a:extLst>
              </p:cNvPr>
              <p:cNvCxnSpPr>
                <a:cxnSpLocks/>
              </p:cNvCxnSpPr>
              <p:nvPr/>
            </p:nvCxnSpPr>
            <p:spPr>
              <a:xfrm flipH="1" flipV="1">
                <a:off x="5464387" y="568325"/>
                <a:ext cx="441113" cy="517526"/>
              </a:xfrm>
              <a:prstGeom prst="line">
                <a:avLst/>
              </a:prstGeom>
              <a:noFill/>
              <a:ln w="19050" cap="rnd" cmpd="sng" algn="ctr">
                <a:solidFill>
                  <a:srgbClr val="2853DC">
                    <a:alpha val="31000"/>
                  </a:srgbClr>
                </a:solidFill>
                <a:prstDash val="solid"/>
                <a:round/>
                <a:headEnd w="lg" len="lg"/>
                <a:tailEnd type="none"/>
              </a:ln>
              <a:effectLst/>
            </p:spPr>
          </p:cxnSp>
          <p:cxnSp>
            <p:nvCxnSpPr>
              <p:cNvPr id="197" name="Straight Connector 196">
                <a:extLst>
                  <a:ext uri="{FF2B5EF4-FFF2-40B4-BE49-F238E27FC236}">
                    <a16:creationId xmlns:a16="http://schemas.microsoft.com/office/drawing/2014/main" id="{B3DF49B8-9526-9606-D131-6462A7D0CA18}"/>
                  </a:ext>
                </a:extLst>
              </p:cNvPr>
              <p:cNvCxnSpPr>
                <a:cxnSpLocks/>
              </p:cNvCxnSpPr>
              <p:nvPr/>
            </p:nvCxnSpPr>
            <p:spPr>
              <a:xfrm flipH="1" flipV="1">
                <a:off x="4867472" y="2828557"/>
                <a:ext cx="390546" cy="563774"/>
              </a:xfrm>
              <a:prstGeom prst="line">
                <a:avLst/>
              </a:prstGeom>
              <a:noFill/>
              <a:ln w="19050" cap="rnd" cmpd="sng" algn="ctr">
                <a:solidFill>
                  <a:srgbClr val="2853DC">
                    <a:alpha val="31000"/>
                  </a:srgbClr>
                </a:solidFill>
                <a:prstDash val="solid"/>
                <a:round/>
                <a:headEnd w="lg" len="lg"/>
                <a:tailEnd type="none"/>
              </a:ln>
              <a:effectLst/>
            </p:spPr>
          </p:cxnSp>
        </p:grpSp>
        <p:grpSp>
          <p:nvGrpSpPr>
            <p:cNvPr id="16" name="Group 15">
              <a:extLst>
                <a:ext uri="{FF2B5EF4-FFF2-40B4-BE49-F238E27FC236}">
                  <a16:creationId xmlns:a16="http://schemas.microsoft.com/office/drawing/2014/main" id="{98D9F1E4-1699-48C2-767A-2A76894DF2D4}"/>
                </a:ext>
              </a:extLst>
            </p:cNvPr>
            <p:cNvGrpSpPr/>
            <p:nvPr/>
          </p:nvGrpSpPr>
          <p:grpSpPr>
            <a:xfrm>
              <a:off x="9913668" y="2347287"/>
              <a:ext cx="433124" cy="380728"/>
              <a:chOff x="1058261" y="2322873"/>
              <a:chExt cx="1000065" cy="862764"/>
            </a:xfrm>
          </p:grpSpPr>
          <p:grpSp>
            <p:nvGrpSpPr>
              <p:cNvPr id="172" name="Group 171">
                <a:extLst>
                  <a:ext uri="{FF2B5EF4-FFF2-40B4-BE49-F238E27FC236}">
                    <a16:creationId xmlns:a16="http://schemas.microsoft.com/office/drawing/2014/main" id="{5ECA9D15-9B24-5214-A424-AC746B6639A0}"/>
                  </a:ext>
                </a:extLst>
              </p:cNvPr>
              <p:cNvGrpSpPr/>
              <p:nvPr/>
            </p:nvGrpSpPr>
            <p:grpSpPr>
              <a:xfrm>
                <a:off x="1058261" y="2555261"/>
                <a:ext cx="1000065" cy="352778"/>
                <a:chOff x="1058261" y="2555261"/>
                <a:chExt cx="1000065" cy="352778"/>
              </a:xfrm>
            </p:grpSpPr>
            <p:grpSp>
              <p:nvGrpSpPr>
                <p:cNvPr id="175" name="Group 174">
                  <a:extLst>
                    <a:ext uri="{FF2B5EF4-FFF2-40B4-BE49-F238E27FC236}">
                      <a16:creationId xmlns:a16="http://schemas.microsoft.com/office/drawing/2014/main" id="{C798AEDE-F195-9043-B591-FDFCA1E23BAF}"/>
                    </a:ext>
                  </a:extLst>
                </p:cNvPr>
                <p:cNvGrpSpPr/>
                <p:nvPr/>
              </p:nvGrpSpPr>
              <p:grpSpPr>
                <a:xfrm>
                  <a:off x="1376634" y="2555261"/>
                  <a:ext cx="353784" cy="352778"/>
                  <a:chOff x="2744787" y="87313"/>
                  <a:chExt cx="6702426" cy="6683376"/>
                </a:xfrm>
                <a:solidFill>
                  <a:srgbClr val="7BA0FF"/>
                </a:solidFill>
              </p:grpSpPr>
              <p:sp>
                <p:nvSpPr>
                  <p:cNvPr id="182" name="Oval 12">
                    <a:extLst>
                      <a:ext uri="{FF2B5EF4-FFF2-40B4-BE49-F238E27FC236}">
                        <a16:creationId xmlns:a16="http://schemas.microsoft.com/office/drawing/2014/main" id="{9F15B936-5BA0-6185-9084-7FAFEC809777}"/>
                      </a:ext>
                    </a:extLst>
                  </p:cNvPr>
                  <p:cNvSpPr>
                    <a:spLocks noChangeArrowheads="1"/>
                  </p:cNvSpPr>
                  <p:nvPr/>
                </p:nvSpPr>
                <p:spPr bwMode="auto">
                  <a:xfrm>
                    <a:off x="4408488" y="1746250"/>
                    <a:ext cx="3375025" cy="336550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183" name="Freeform: Shape 182">
                    <a:extLst>
                      <a:ext uri="{FF2B5EF4-FFF2-40B4-BE49-F238E27FC236}">
                        <a16:creationId xmlns:a16="http://schemas.microsoft.com/office/drawing/2014/main" id="{25A2AE72-92EC-7983-888E-17C6B3D25DFD}"/>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grpSp>
            <p:grpSp>
              <p:nvGrpSpPr>
                <p:cNvPr id="176" name="Group 175">
                  <a:extLst>
                    <a:ext uri="{FF2B5EF4-FFF2-40B4-BE49-F238E27FC236}">
                      <a16:creationId xmlns:a16="http://schemas.microsoft.com/office/drawing/2014/main" id="{902918CA-0FD1-430E-3192-D5BE9E2DDD79}"/>
                    </a:ext>
                  </a:extLst>
                </p:cNvPr>
                <p:cNvGrpSpPr/>
                <p:nvPr/>
              </p:nvGrpSpPr>
              <p:grpSpPr>
                <a:xfrm>
                  <a:off x="1058261" y="2647866"/>
                  <a:ext cx="259661" cy="258923"/>
                  <a:chOff x="2744787" y="87313"/>
                  <a:chExt cx="6702426" cy="6683376"/>
                </a:xfrm>
                <a:solidFill>
                  <a:srgbClr val="7BA0FF"/>
                </a:solidFill>
              </p:grpSpPr>
              <p:sp>
                <p:nvSpPr>
                  <p:cNvPr id="180" name="Oval 12">
                    <a:extLst>
                      <a:ext uri="{FF2B5EF4-FFF2-40B4-BE49-F238E27FC236}">
                        <a16:creationId xmlns:a16="http://schemas.microsoft.com/office/drawing/2014/main" id="{1DDE0861-0BC8-B8B6-5129-2F6B95132CB0}"/>
                      </a:ext>
                    </a:extLst>
                  </p:cNvPr>
                  <p:cNvSpPr>
                    <a:spLocks noChangeArrowheads="1"/>
                  </p:cNvSpPr>
                  <p:nvPr/>
                </p:nvSpPr>
                <p:spPr bwMode="auto">
                  <a:xfrm>
                    <a:off x="4408488" y="1746250"/>
                    <a:ext cx="3375025" cy="336550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181" name="Freeform: Shape 180">
                    <a:extLst>
                      <a:ext uri="{FF2B5EF4-FFF2-40B4-BE49-F238E27FC236}">
                        <a16:creationId xmlns:a16="http://schemas.microsoft.com/office/drawing/2014/main" id="{7C3A63A1-5AD0-67D2-B790-DA109F191934}"/>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grpSp>
            <p:grpSp>
              <p:nvGrpSpPr>
                <p:cNvPr id="177" name="Group 176">
                  <a:extLst>
                    <a:ext uri="{FF2B5EF4-FFF2-40B4-BE49-F238E27FC236}">
                      <a16:creationId xmlns:a16="http://schemas.microsoft.com/office/drawing/2014/main" id="{9C69AA8B-0C50-813E-A89F-350FAFEE4536}"/>
                    </a:ext>
                  </a:extLst>
                </p:cNvPr>
                <p:cNvGrpSpPr/>
                <p:nvPr/>
              </p:nvGrpSpPr>
              <p:grpSpPr>
                <a:xfrm>
                  <a:off x="1798666" y="2647866"/>
                  <a:ext cx="259660" cy="258922"/>
                  <a:chOff x="2649230" y="87313"/>
                  <a:chExt cx="6702426" cy="6683376"/>
                </a:xfrm>
                <a:solidFill>
                  <a:srgbClr val="7BA0FF"/>
                </a:solidFill>
              </p:grpSpPr>
              <p:sp>
                <p:nvSpPr>
                  <p:cNvPr id="178" name="Oval 12">
                    <a:extLst>
                      <a:ext uri="{FF2B5EF4-FFF2-40B4-BE49-F238E27FC236}">
                        <a16:creationId xmlns:a16="http://schemas.microsoft.com/office/drawing/2014/main" id="{43D2B709-DAE1-4F12-3330-E8592D812859}"/>
                      </a:ext>
                    </a:extLst>
                  </p:cNvPr>
                  <p:cNvSpPr>
                    <a:spLocks noChangeArrowheads="1"/>
                  </p:cNvSpPr>
                  <p:nvPr/>
                </p:nvSpPr>
                <p:spPr bwMode="auto">
                  <a:xfrm>
                    <a:off x="4312937" y="1746245"/>
                    <a:ext cx="3375038" cy="3365513"/>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179" name="Freeform: Shape 178">
                    <a:extLst>
                      <a:ext uri="{FF2B5EF4-FFF2-40B4-BE49-F238E27FC236}">
                        <a16:creationId xmlns:a16="http://schemas.microsoft.com/office/drawing/2014/main" id="{4A7BC61F-186A-E4F0-AD9A-DA175C93E5AC}"/>
                      </a:ext>
                    </a:extLst>
                  </p:cNvPr>
                  <p:cNvSpPr>
                    <a:spLocks noChangeArrowheads="1"/>
                  </p:cNvSpPr>
                  <p:nvPr/>
                </p:nvSpPr>
                <p:spPr bwMode="auto">
                  <a:xfrm>
                    <a:off x="2649230"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grpSp>
          </p:grpSp>
          <p:sp>
            <p:nvSpPr>
              <p:cNvPr id="173" name="Freeform: Shape 41">
                <a:extLst>
                  <a:ext uri="{FF2B5EF4-FFF2-40B4-BE49-F238E27FC236}">
                    <a16:creationId xmlns:a16="http://schemas.microsoft.com/office/drawing/2014/main" id="{171147D7-02A4-95DF-D7F8-7407E2562543}"/>
                  </a:ext>
                </a:extLst>
              </p:cNvPr>
              <p:cNvSpPr>
                <a:spLocks/>
              </p:cNvSpPr>
              <p:nvPr/>
            </p:nvSpPr>
            <p:spPr bwMode="auto">
              <a:xfrm>
                <a:off x="1154721" y="2693119"/>
                <a:ext cx="806095" cy="492518"/>
              </a:xfrm>
              <a:custGeom>
                <a:avLst/>
                <a:gdLst>
                  <a:gd name="connsiteX0" fmla="*/ 1427837 w 1489346"/>
                  <a:gd name="connsiteY0" fmla="*/ 91801 h 909980"/>
                  <a:gd name="connsiteX1" fmla="*/ 1489346 w 1489346"/>
                  <a:gd name="connsiteY1" fmla="*/ 153288 h 909980"/>
                  <a:gd name="connsiteX2" fmla="*/ 1458592 w 1489346"/>
                  <a:gd name="connsiteY2" fmla="*/ 207089 h 909980"/>
                  <a:gd name="connsiteX3" fmla="*/ 1458592 w 1489346"/>
                  <a:gd name="connsiteY3" fmla="*/ 754322 h 909980"/>
                  <a:gd name="connsiteX4" fmla="*/ 1427837 w 1489346"/>
                  <a:gd name="connsiteY4" fmla="*/ 785065 h 909980"/>
                  <a:gd name="connsiteX5" fmla="*/ 1397083 w 1489346"/>
                  <a:gd name="connsiteY5" fmla="*/ 754322 h 909980"/>
                  <a:gd name="connsiteX6" fmla="*/ 1397083 w 1489346"/>
                  <a:gd name="connsiteY6" fmla="*/ 207089 h 909980"/>
                  <a:gd name="connsiteX7" fmla="*/ 1366328 w 1489346"/>
                  <a:gd name="connsiteY7" fmla="*/ 153288 h 909980"/>
                  <a:gd name="connsiteX8" fmla="*/ 1427837 w 1489346"/>
                  <a:gd name="connsiteY8" fmla="*/ 91801 h 909980"/>
                  <a:gd name="connsiteX9" fmla="*/ 61509 w 1489346"/>
                  <a:gd name="connsiteY9" fmla="*/ 91801 h 909980"/>
                  <a:gd name="connsiteX10" fmla="*/ 123018 w 1489346"/>
                  <a:gd name="connsiteY10" fmla="*/ 153288 h 909980"/>
                  <a:gd name="connsiteX11" fmla="*/ 92263 w 1489346"/>
                  <a:gd name="connsiteY11" fmla="*/ 207089 h 909980"/>
                  <a:gd name="connsiteX12" fmla="*/ 92263 w 1489346"/>
                  <a:gd name="connsiteY12" fmla="*/ 754322 h 909980"/>
                  <a:gd name="connsiteX13" fmla="*/ 61509 w 1489346"/>
                  <a:gd name="connsiteY13" fmla="*/ 785065 h 909980"/>
                  <a:gd name="connsiteX14" fmla="*/ 30754 w 1489346"/>
                  <a:gd name="connsiteY14" fmla="*/ 754322 h 909980"/>
                  <a:gd name="connsiteX15" fmla="*/ 30754 w 1489346"/>
                  <a:gd name="connsiteY15" fmla="*/ 207089 h 909980"/>
                  <a:gd name="connsiteX16" fmla="*/ 0 w 1489346"/>
                  <a:gd name="connsiteY16" fmla="*/ 153288 h 909980"/>
                  <a:gd name="connsiteX17" fmla="*/ 61509 w 1489346"/>
                  <a:gd name="connsiteY17" fmla="*/ 91801 h 909980"/>
                  <a:gd name="connsiteX18" fmla="*/ 741155 w 1489346"/>
                  <a:gd name="connsiteY18" fmla="*/ 0 h 909980"/>
                  <a:gd name="connsiteX19" fmla="*/ 819527 w 1489346"/>
                  <a:gd name="connsiteY19" fmla="*/ 76856 h 909980"/>
                  <a:gd name="connsiteX20" fmla="*/ 771889 w 1489346"/>
                  <a:gd name="connsiteY20" fmla="*/ 147564 h 909980"/>
                  <a:gd name="connsiteX21" fmla="*/ 771889 w 1489346"/>
                  <a:gd name="connsiteY21" fmla="*/ 879238 h 909980"/>
                  <a:gd name="connsiteX22" fmla="*/ 741155 w 1489346"/>
                  <a:gd name="connsiteY22" fmla="*/ 909980 h 909980"/>
                  <a:gd name="connsiteX23" fmla="*/ 710420 w 1489346"/>
                  <a:gd name="connsiteY23" fmla="*/ 879238 h 909980"/>
                  <a:gd name="connsiteX24" fmla="*/ 710420 w 1489346"/>
                  <a:gd name="connsiteY24" fmla="*/ 147564 h 909980"/>
                  <a:gd name="connsiteX25" fmla="*/ 664319 w 1489346"/>
                  <a:gd name="connsiteY25" fmla="*/ 76856 h 909980"/>
                  <a:gd name="connsiteX26" fmla="*/ 741155 w 1489346"/>
                  <a:gd name="connsiteY26" fmla="*/ 0 h 90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89346" h="909980">
                    <a:moveTo>
                      <a:pt x="1427837" y="91801"/>
                    </a:moveTo>
                    <a:cubicBezTo>
                      <a:pt x="1461667" y="91801"/>
                      <a:pt x="1489346" y="119470"/>
                      <a:pt x="1489346" y="153288"/>
                    </a:cubicBezTo>
                    <a:cubicBezTo>
                      <a:pt x="1489346" y="176346"/>
                      <a:pt x="1477044" y="196329"/>
                      <a:pt x="1458592" y="207089"/>
                    </a:cubicBezTo>
                    <a:cubicBezTo>
                      <a:pt x="1458592" y="207089"/>
                      <a:pt x="1458592" y="207089"/>
                      <a:pt x="1458592" y="754322"/>
                    </a:cubicBezTo>
                    <a:cubicBezTo>
                      <a:pt x="1458592" y="771231"/>
                      <a:pt x="1444752" y="785065"/>
                      <a:pt x="1427837" y="785065"/>
                    </a:cubicBezTo>
                    <a:cubicBezTo>
                      <a:pt x="1410922" y="785065"/>
                      <a:pt x="1397083" y="771231"/>
                      <a:pt x="1397083" y="754322"/>
                    </a:cubicBezTo>
                    <a:cubicBezTo>
                      <a:pt x="1397083" y="754322"/>
                      <a:pt x="1397083" y="754322"/>
                      <a:pt x="1397083" y="207089"/>
                    </a:cubicBezTo>
                    <a:cubicBezTo>
                      <a:pt x="1378630" y="196329"/>
                      <a:pt x="1366328" y="176346"/>
                      <a:pt x="1366328" y="153288"/>
                    </a:cubicBezTo>
                    <a:cubicBezTo>
                      <a:pt x="1366328" y="119470"/>
                      <a:pt x="1394007" y="91801"/>
                      <a:pt x="1427837" y="91801"/>
                    </a:cubicBezTo>
                    <a:close/>
                    <a:moveTo>
                      <a:pt x="61509" y="91801"/>
                    </a:moveTo>
                    <a:cubicBezTo>
                      <a:pt x="95339" y="91801"/>
                      <a:pt x="123018" y="119470"/>
                      <a:pt x="123018" y="153288"/>
                    </a:cubicBezTo>
                    <a:cubicBezTo>
                      <a:pt x="123018" y="176346"/>
                      <a:pt x="110716" y="196329"/>
                      <a:pt x="92263" y="207089"/>
                    </a:cubicBezTo>
                    <a:cubicBezTo>
                      <a:pt x="92263" y="207089"/>
                      <a:pt x="92263" y="207089"/>
                      <a:pt x="92263" y="754322"/>
                    </a:cubicBezTo>
                    <a:cubicBezTo>
                      <a:pt x="92263" y="771231"/>
                      <a:pt x="78424" y="785065"/>
                      <a:pt x="61509" y="785065"/>
                    </a:cubicBezTo>
                    <a:cubicBezTo>
                      <a:pt x="44594" y="785065"/>
                      <a:pt x="30754" y="771231"/>
                      <a:pt x="30754" y="754322"/>
                    </a:cubicBezTo>
                    <a:cubicBezTo>
                      <a:pt x="30754" y="754322"/>
                      <a:pt x="30754" y="754322"/>
                      <a:pt x="30754" y="207089"/>
                    </a:cubicBezTo>
                    <a:cubicBezTo>
                      <a:pt x="12302" y="196329"/>
                      <a:pt x="0" y="176346"/>
                      <a:pt x="0" y="153288"/>
                    </a:cubicBezTo>
                    <a:cubicBezTo>
                      <a:pt x="0" y="119470"/>
                      <a:pt x="27679" y="91801"/>
                      <a:pt x="61509" y="91801"/>
                    </a:cubicBezTo>
                    <a:close/>
                    <a:moveTo>
                      <a:pt x="741155" y="0"/>
                    </a:moveTo>
                    <a:cubicBezTo>
                      <a:pt x="784183" y="0"/>
                      <a:pt x="819527" y="33817"/>
                      <a:pt x="819527" y="76856"/>
                    </a:cubicBezTo>
                    <a:cubicBezTo>
                      <a:pt x="819527" y="109136"/>
                      <a:pt x="799550" y="135267"/>
                      <a:pt x="771889" y="147564"/>
                    </a:cubicBezTo>
                    <a:cubicBezTo>
                      <a:pt x="771889" y="147564"/>
                      <a:pt x="771889" y="147564"/>
                      <a:pt x="771889" y="879238"/>
                    </a:cubicBezTo>
                    <a:cubicBezTo>
                      <a:pt x="771889" y="896146"/>
                      <a:pt x="758058" y="909980"/>
                      <a:pt x="741155" y="909980"/>
                    </a:cubicBezTo>
                    <a:cubicBezTo>
                      <a:pt x="724251" y="909980"/>
                      <a:pt x="710420" y="896146"/>
                      <a:pt x="710420" y="879238"/>
                    </a:cubicBezTo>
                    <a:cubicBezTo>
                      <a:pt x="710420" y="879238"/>
                      <a:pt x="710420" y="879238"/>
                      <a:pt x="710420" y="147564"/>
                    </a:cubicBezTo>
                    <a:cubicBezTo>
                      <a:pt x="682759" y="135267"/>
                      <a:pt x="664319" y="109136"/>
                      <a:pt x="664319" y="76856"/>
                    </a:cubicBezTo>
                    <a:cubicBezTo>
                      <a:pt x="664319" y="33817"/>
                      <a:pt x="699663" y="0"/>
                      <a:pt x="741155" y="0"/>
                    </a:cubicBezTo>
                    <a:close/>
                  </a:path>
                </a:pathLst>
              </a:custGeom>
              <a:solidFill>
                <a:srgbClr val="2853DC">
                  <a:lumMod val="100000"/>
                </a:srgbClr>
              </a:solidFill>
              <a:ln w="1079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Qualcomm Next" pitchFamily="50" charset="0"/>
                </a:endParaRPr>
              </a:p>
            </p:txBody>
          </p:sp>
          <p:sp>
            <p:nvSpPr>
              <p:cNvPr id="174" name="Freeform 17">
                <a:extLst>
                  <a:ext uri="{FF2B5EF4-FFF2-40B4-BE49-F238E27FC236}">
                    <a16:creationId xmlns:a16="http://schemas.microsoft.com/office/drawing/2014/main" id="{5F8C3F77-2EA0-C686-3CC1-824AF9460F0B}"/>
                  </a:ext>
                </a:extLst>
              </p:cNvPr>
              <p:cNvSpPr>
                <a:spLocks/>
              </p:cNvSpPr>
              <p:nvPr/>
            </p:nvSpPr>
            <p:spPr bwMode="auto">
              <a:xfrm>
                <a:off x="1107631" y="2322873"/>
                <a:ext cx="896677" cy="265394"/>
              </a:xfrm>
              <a:custGeom>
                <a:avLst/>
                <a:gdLst>
                  <a:gd name="T0" fmla="*/ 23 w 1078"/>
                  <a:gd name="T1" fmla="*/ 317 h 319"/>
                  <a:gd name="T2" fmla="*/ 12 w 1078"/>
                  <a:gd name="T3" fmla="*/ 314 h 319"/>
                  <a:gd name="T4" fmla="*/ 6 w 1078"/>
                  <a:gd name="T5" fmla="*/ 286 h 319"/>
                  <a:gd name="T6" fmla="*/ 539 w 1078"/>
                  <a:gd name="T7" fmla="*/ 0 h 319"/>
                  <a:gd name="T8" fmla="*/ 1072 w 1078"/>
                  <a:gd name="T9" fmla="*/ 285 h 319"/>
                  <a:gd name="T10" fmla="*/ 1066 w 1078"/>
                  <a:gd name="T11" fmla="*/ 313 h 319"/>
                  <a:gd name="T12" fmla="*/ 1038 w 1078"/>
                  <a:gd name="T13" fmla="*/ 308 h 319"/>
                  <a:gd name="T14" fmla="*/ 539 w 1078"/>
                  <a:gd name="T15" fmla="*/ 40 h 319"/>
                  <a:gd name="T16" fmla="*/ 39 w 1078"/>
                  <a:gd name="T17" fmla="*/ 308 h 319"/>
                  <a:gd name="T18" fmla="*/ 23 w 1078"/>
                  <a:gd name="T19" fmla="*/ 317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8" h="319">
                    <a:moveTo>
                      <a:pt x="23" y="317"/>
                    </a:moveTo>
                    <a:cubicBezTo>
                      <a:pt x="19" y="317"/>
                      <a:pt x="15" y="316"/>
                      <a:pt x="12" y="314"/>
                    </a:cubicBezTo>
                    <a:cubicBezTo>
                      <a:pt x="2" y="308"/>
                      <a:pt x="0" y="295"/>
                      <a:pt x="6" y="286"/>
                    </a:cubicBezTo>
                    <a:cubicBezTo>
                      <a:pt x="125" y="107"/>
                      <a:pt x="324" y="0"/>
                      <a:pt x="539" y="0"/>
                    </a:cubicBezTo>
                    <a:cubicBezTo>
                      <a:pt x="753" y="0"/>
                      <a:pt x="952" y="107"/>
                      <a:pt x="1072" y="285"/>
                    </a:cubicBezTo>
                    <a:cubicBezTo>
                      <a:pt x="1078" y="294"/>
                      <a:pt x="1075" y="307"/>
                      <a:pt x="1066" y="313"/>
                    </a:cubicBezTo>
                    <a:cubicBezTo>
                      <a:pt x="1057" y="319"/>
                      <a:pt x="1044" y="317"/>
                      <a:pt x="1038" y="308"/>
                    </a:cubicBezTo>
                    <a:cubicBezTo>
                      <a:pt x="926" y="140"/>
                      <a:pt x="740" y="40"/>
                      <a:pt x="539" y="40"/>
                    </a:cubicBezTo>
                    <a:cubicBezTo>
                      <a:pt x="338" y="40"/>
                      <a:pt x="151" y="141"/>
                      <a:pt x="39" y="308"/>
                    </a:cubicBezTo>
                    <a:cubicBezTo>
                      <a:pt x="36" y="314"/>
                      <a:pt x="29" y="317"/>
                      <a:pt x="23" y="317"/>
                    </a:cubicBezTo>
                    <a:close/>
                  </a:path>
                </a:pathLst>
              </a:custGeom>
              <a:solidFill>
                <a:srgbClr val="7BA0FF">
                  <a:lumMod val="100000"/>
                </a:srgbClr>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Qualcomm Next" pitchFamily="50" charset="0"/>
                </a:endParaRPr>
              </a:p>
            </p:txBody>
          </p:sp>
        </p:grpSp>
        <p:grpSp>
          <p:nvGrpSpPr>
            <p:cNvPr id="17" name="Group 16">
              <a:extLst>
                <a:ext uri="{FF2B5EF4-FFF2-40B4-BE49-F238E27FC236}">
                  <a16:creationId xmlns:a16="http://schemas.microsoft.com/office/drawing/2014/main" id="{CDFE1725-9C0B-39BC-3360-226EE777DFC2}"/>
                </a:ext>
              </a:extLst>
            </p:cNvPr>
            <p:cNvGrpSpPr>
              <a:grpSpLocks noChangeAspect="1"/>
            </p:cNvGrpSpPr>
            <p:nvPr/>
          </p:nvGrpSpPr>
          <p:grpSpPr>
            <a:xfrm>
              <a:off x="9634170" y="1223664"/>
              <a:ext cx="346238" cy="285460"/>
              <a:chOff x="4739298" y="3212608"/>
              <a:chExt cx="2376547" cy="1867392"/>
            </a:xfrm>
          </p:grpSpPr>
          <p:sp>
            <p:nvSpPr>
              <p:cNvPr id="170" name="Freeform 5">
                <a:extLst>
                  <a:ext uri="{FF2B5EF4-FFF2-40B4-BE49-F238E27FC236}">
                    <a16:creationId xmlns:a16="http://schemas.microsoft.com/office/drawing/2014/main" id="{12F5D6CC-8AB2-6C37-7C0F-0593DC888578}"/>
                  </a:ext>
                </a:extLst>
              </p:cNvPr>
              <p:cNvSpPr>
                <a:spLocks/>
              </p:cNvSpPr>
              <p:nvPr/>
            </p:nvSpPr>
            <p:spPr bwMode="auto">
              <a:xfrm>
                <a:off x="4739298" y="3212608"/>
                <a:ext cx="2376547" cy="1867392"/>
              </a:xfrm>
              <a:custGeom>
                <a:avLst/>
                <a:gdLst>
                  <a:gd name="T0" fmla="*/ 1171 w 1224"/>
                  <a:gd name="T1" fmla="*/ 131 h 961"/>
                  <a:gd name="T2" fmla="*/ 958 w 1224"/>
                  <a:gd name="T3" fmla="*/ 0 h 961"/>
                  <a:gd name="T4" fmla="*/ 839 w 1224"/>
                  <a:gd name="T5" fmla="*/ 18 h 961"/>
                  <a:gd name="T6" fmla="*/ 786 w 1224"/>
                  <a:gd name="T7" fmla="*/ 48 h 961"/>
                  <a:gd name="T8" fmla="*/ 715 w 1224"/>
                  <a:gd name="T9" fmla="*/ 77 h 961"/>
                  <a:gd name="T10" fmla="*/ 502 w 1224"/>
                  <a:gd name="T11" fmla="*/ 77 h 961"/>
                  <a:gd name="T12" fmla="*/ 502 w 1224"/>
                  <a:gd name="T13" fmla="*/ 77 h 961"/>
                  <a:gd name="T14" fmla="*/ 438 w 1224"/>
                  <a:gd name="T15" fmla="*/ 48 h 961"/>
                  <a:gd name="T16" fmla="*/ 385 w 1224"/>
                  <a:gd name="T17" fmla="*/ 18 h 961"/>
                  <a:gd name="T18" fmla="*/ 260 w 1224"/>
                  <a:gd name="T19" fmla="*/ 0 h 961"/>
                  <a:gd name="T20" fmla="*/ 47 w 1224"/>
                  <a:gd name="T21" fmla="*/ 131 h 961"/>
                  <a:gd name="T22" fmla="*/ 7 w 1224"/>
                  <a:gd name="T23" fmla="*/ 377 h 961"/>
                  <a:gd name="T24" fmla="*/ 36 w 1224"/>
                  <a:gd name="T25" fmla="*/ 586 h 961"/>
                  <a:gd name="T26" fmla="*/ 119 w 1224"/>
                  <a:gd name="T27" fmla="*/ 835 h 961"/>
                  <a:gd name="T28" fmla="*/ 396 w 1224"/>
                  <a:gd name="T29" fmla="*/ 878 h 961"/>
                  <a:gd name="T30" fmla="*/ 456 w 1224"/>
                  <a:gd name="T31" fmla="*/ 728 h 961"/>
                  <a:gd name="T32" fmla="*/ 515 w 1224"/>
                  <a:gd name="T33" fmla="*/ 578 h 961"/>
                  <a:gd name="T34" fmla="*/ 533 w 1224"/>
                  <a:gd name="T35" fmla="*/ 578 h 961"/>
                  <a:gd name="T36" fmla="*/ 704 w 1224"/>
                  <a:gd name="T37" fmla="*/ 578 h 961"/>
                  <a:gd name="T38" fmla="*/ 768 w 1224"/>
                  <a:gd name="T39" fmla="*/ 728 h 961"/>
                  <a:gd name="T40" fmla="*/ 828 w 1224"/>
                  <a:gd name="T41" fmla="*/ 878 h 961"/>
                  <a:gd name="T42" fmla="*/ 1105 w 1224"/>
                  <a:gd name="T43" fmla="*/ 835 h 961"/>
                  <a:gd name="T44" fmla="*/ 1188 w 1224"/>
                  <a:gd name="T45" fmla="*/ 586 h 961"/>
                  <a:gd name="T46" fmla="*/ 1217 w 1224"/>
                  <a:gd name="T47" fmla="*/ 377 h 961"/>
                  <a:gd name="T48" fmla="*/ 1171 w 1224"/>
                  <a:gd name="T49" fmla="*/ 131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24" h="961">
                    <a:moveTo>
                      <a:pt x="1171" y="131"/>
                    </a:moveTo>
                    <a:cubicBezTo>
                      <a:pt x="1129" y="48"/>
                      <a:pt x="1046" y="5"/>
                      <a:pt x="958" y="0"/>
                    </a:cubicBezTo>
                    <a:cubicBezTo>
                      <a:pt x="916" y="0"/>
                      <a:pt x="874" y="5"/>
                      <a:pt x="839" y="18"/>
                    </a:cubicBezTo>
                    <a:cubicBezTo>
                      <a:pt x="821" y="29"/>
                      <a:pt x="805" y="35"/>
                      <a:pt x="786" y="48"/>
                    </a:cubicBezTo>
                    <a:cubicBezTo>
                      <a:pt x="762" y="59"/>
                      <a:pt x="746" y="77"/>
                      <a:pt x="715" y="77"/>
                    </a:cubicBezTo>
                    <a:cubicBezTo>
                      <a:pt x="640" y="77"/>
                      <a:pt x="586" y="77"/>
                      <a:pt x="502" y="77"/>
                    </a:cubicBezTo>
                    <a:cubicBezTo>
                      <a:pt x="502" y="77"/>
                      <a:pt x="502" y="77"/>
                      <a:pt x="502" y="77"/>
                    </a:cubicBezTo>
                    <a:cubicBezTo>
                      <a:pt x="473" y="77"/>
                      <a:pt x="462" y="59"/>
                      <a:pt x="438" y="48"/>
                    </a:cubicBezTo>
                    <a:cubicBezTo>
                      <a:pt x="420" y="35"/>
                      <a:pt x="403" y="29"/>
                      <a:pt x="385" y="18"/>
                    </a:cubicBezTo>
                    <a:cubicBezTo>
                      <a:pt x="343" y="5"/>
                      <a:pt x="302" y="0"/>
                      <a:pt x="260" y="0"/>
                    </a:cubicBezTo>
                    <a:cubicBezTo>
                      <a:pt x="172" y="5"/>
                      <a:pt x="90" y="48"/>
                      <a:pt x="47" y="131"/>
                    </a:cubicBezTo>
                    <a:cubicBezTo>
                      <a:pt x="13" y="203"/>
                      <a:pt x="0" y="299"/>
                      <a:pt x="7" y="377"/>
                    </a:cubicBezTo>
                    <a:cubicBezTo>
                      <a:pt x="7" y="447"/>
                      <a:pt x="18" y="514"/>
                      <a:pt x="36" y="586"/>
                    </a:cubicBezTo>
                    <a:cubicBezTo>
                      <a:pt x="55" y="669"/>
                      <a:pt x="71" y="765"/>
                      <a:pt x="119" y="835"/>
                    </a:cubicBezTo>
                    <a:cubicBezTo>
                      <a:pt x="183" y="944"/>
                      <a:pt x="308" y="961"/>
                      <a:pt x="396" y="878"/>
                    </a:cubicBezTo>
                    <a:cubicBezTo>
                      <a:pt x="432" y="848"/>
                      <a:pt x="449" y="776"/>
                      <a:pt x="456" y="728"/>
                    </a:cubicBezTo>
                    <a:cubicBezTo>
                      <a:pt x="467" y="639"/>
                      <a:pt x="491" y="578"/>
                      <a:pt x="515" y="578"/>
                    </a:cubicBezTo>
                    <a:cubicBezTo>
                      <a:pt x="533" y="578"/>
                      <a:pt x="533" y="578"/>
                      <a:pt x="533" y="578"/>
                    </a:cubicBezTo>
                    <a:cubicBezTo>
                      <a:pt x="704" y="578"/>
                      <a:pt x="704" y="578"/>
                      <a:pt x="704" y="578"/>
                    </a:cubicBezTo>
                    <a:cubicBezTo>
                      <a:pt x="733" y="578"/>
                      <a:pt x="757" y="639"/>
                      <a:pt x="768" y="728"/>
                    </a:cubicBezTo>
                    <a:cubicBezTo>
                      <a:pt x="775" y="776"/>
                      <a:pt x="792" y="848"/>
                      <a:pt x="828" y="878"/>
                    </a:cubicBezTo>
                    <a:cubicBezTo>
                      <a:pt x="916" y="961"/>
                      <a:pt x="1041" y="944"/>
                      <a:pt x="1105" y="835"/>
                    </a:cubicBezTo>
                    <a:cubicBezTo>
                      <a:pt x="1153" y="765"/>
                      <a:pt x="1171" y="669"/>
                      <a:pt x="1188" y="586"/>
                    </a:cubicBezTo>
                    <a:cubicBezTo>
                      <a:pt x="1200" y="514"/>
                      <a:pt x="1217" y="447"/>
                      <a:pt x="1217" y="377"/>
                    </a:cubicBezTo>
                    <a:cubicBezTo>
                      <a:pt x="1224" y="299"/>
                      <a:pt x="1211" y="203"/>
                      <a:pt x="1171" y="131"/>
                    </a:cubicBezTo>
                    <a:close/>
                  </a:path>
                </a:pathLst>
              </a:custGeom>
              <a:solidFill>
                <a:srgbClr val="2853DC">
                  <a:lumMod val="100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Qualcomm Next" pitchFamily="50" charset="0"/>
                </a:endParaRPr>
              </a:p>
            </p:txBody>
          </p:sp>
          <p:sp>
            <p:nvSpPr>
              <p:cNvPr id="171" name="Freeform: Shape 27">
                <a:extLst>
                  <a:ext uri="{FF2B5EF4-FFF2-40B4-BE49-F238E27FC236}">
                    <a16:creationId xmlns:a16="http://schemas.microsoft.com/office/drawing/2014/main" id="{E36334CA-978D-C784-3615-C67545701160}"/>
                  </a:ext>
                </a:extLst>
              </p:cNvPr>
              <p:cNvSpPr>
                <a:spLocks/>
              </p:cNvSpPr>
              <p:nvPr/>
            </p:nvSpPr>
            <p:spPr bwMode="auto">
              <a:xfrm>
                <a:off x="5002956" y="3522022"/>
                <a:ext cx="1825954" cy="607938"/>
              </a:xfrm>
              <a:custGeom>
                <a:avLst/>
                <a:gdLst>
                  <a:gd name="connsiteX0" fmla="*/ 1547062 w 1825954"/>
                  <a:gd name="connsiteY0" fmla="*/ 108946 h 607938"/>
                  <a:gd name="connsiteX1" fmla="*/ 1377116 w 1825954"/>
                  <a:gd name="connsiteY1" fmla="*/ 278892 h 607938"/>
                  <a:gd name="connsiteX2" fmla="*/ 1547062 w 1825954"/>
                  <a:gd name="connsiteY2" fmla="*/ 448838 h 607938"/>
                  <a:gd name="connsiteX3" fmla="*/ 1717008 w 1825954"/>
                  <a:gd name="connsiteY3" fmla="*/ 278892 h 607938"/>
                  <a:gd name="connsiteX4" fmla="*/ 1547062 w 1825954"/>
                  <a:gd name="connsiteY4" fmla="*/ 108946 h 607938"/>
                  <a:gd name="connsiteX5" fmla="*/ 295134 w 1825954"/>
                  <a:gd name="connsiteY5" fmla="*/ 18885 h 607938"/>
                  <a:gd name="connsiteX6" fmla="*/ 353384 w 1825954"/>
                  <a:gd name="connsiteY6" fmla="*/ 77207 h 607938"/>
                  <a:gd name="connsiteX7" fmla="*/ 353384 w 1825954"/>
                  <a:gd name="connsiteY7" fmla="*/ 256062 h 607938"/>
                  <a:gd name="connsiteX8" fmla="*/ 530076 w 1825954"/>
                  <a:gd name="connsiteY8" fmla="*/ 256062 h 607938"/>
                  <a:gd name="connsiteX9" fmla="*/ 588326 w 1825954"/>
                  <a:gd name="connsiteY9" fmla="*/ 314384 h 607938"/>
                  <a:gd name="connsiteX10" fmla="*/ 530076 w 1825954"/>
                  <a:gd name="connsiteY10" fmla="*/ 372706 h 607938"/>
                  <a:gd name="connsiteX11" fmla="*/ 353384 w 1825954"/>
                  <a:gd name="connsiteY11" fmla="*/ 372706 h 607938"/>
                  <a:gd name="connsiteX12" fmla="*/ 353384 w 1825954"/>
                  <a:gd name="connsiteY12" fmla="*/ 549616 h 607938"/>
                  <a:gd name="connsiteX13" fmla="*/ 295134 w 1825954"/>
                  <a:gd name="connsiteY13" fmla="*/ 607938 h 607938"/>
                  <a:gd name="connsiteX14" fmla="*/ 236884 w 1825954"/>
                  <a:gd name="connsiteY14" fmla="*/ 549616 h 607938"/>
                  <a:gd name="connsiteX15" fmla="*/ 236884 w 1825954"/>
                  <a:gd name="connsiteY15" fmla="*/ 372706 h 607938"/>
                  <a:gd name="connsiteX16" fmla="*/ 58250 w 1825954"/>
                  <a:gd name="connsiteY16" fmla="*/ 372706 h 607938"/>
                  <a:gd name="connsiteX17" fmla="*/ 0 w 1825954"/>
                  <a:gd name="connsiteY17" fmla="*/ 314384 h 607938"/>
                  <a:gd name="connsiteX18" fmla="*/ 58250 w 1825954"/>
                  <a:gd name="connsiteY18" fmla="*/ 256062 h 607938"/>
                  <a:gd name="connsiteX19" fmla="*/ 236884 w 1825954"/>
                  <a:gd name="connsiteY19" fmla="*/ 256062 h 607938"/>
                  <a:gd name="connsiteX20" fmla="*/ 236884 w 1825954"/>
                  <a:gd name="connsiteY20" fmla="*/ 77207 h 607938"/>
                  <a:gd name="connsiteX21" fmla="*/ 295134 w 1825954"/>
                  <a:gd name="connsiteY21" fmla="*/ 18885 h 607938"/>
                  <a:gd name="connsiteX22" fmla="*/ 1547062 w 1825954"/>
                  <a:gd name="connsiteY22" fmla="*/ 0 h 607938"/>
                  <a:gd name="connsiteX23" fmla="*/ 1825954 w 1825954"/>
                  <a:gd name="connsiteY23" fmla="*/ 278892 h 607938"/>
                  <a:gd name="connsiteX24" fmla="*/ 1547062 w 1825954"/>
                  <a:gd name="connsiteY24" fmla="*/ 557784 h 607938"/>
                  <a:gd name="connsiteX25" fmla="*/ 1268170 w 1825954"/>
                  <a:gd name="connsiteY25" fmla="*/ 278892 h 607938"/>
                  <a:gd name="connsiteX26" fmla="*/ 1547062 w 1825954"/>
                  <a:gd name="connsiteY26" fmla="*/ 0 h 60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5954" h="607938">
                    <a:moveTo>
                      <a:pt x="1547062" y="108946"/>
                    </a:moveTo>
                    <a:cubicBezTo>
                      <a:pt x="1453203" y="108946"/>
                      <a:pt x="1377116" y="185033"/>
                      <a:pt x="1377116" y="278892"/>
                    </a:cubicBezTo>
                    <a:cubicBezTo>
                      <a:pt x="1377116" y="372751"/>
                      <a:pt x="1453203" y="448838"/>
                      <a:pt x="1547062" y="448838"/>
                    </a:cubicBezTo>
                    <a:cubicBezTo>
                      <a:pt x="1640921" y="448838"/>
                      <a:pt x="1717008" y="372751"/>
                      <a:pt x="1717008" y="278892"/>
                    </a:cubicBezTo>
                    <a:cubicBezTo>
                      <a:pt x="1717008" y="185033"/>
                      <a:pt x="1640921" y="108946"/>
                      <a:pt x="1547062" y="108946"/>
                    </a:cubicBezTo>
                    <a:close/>
                    <a:moveTo>
                      <a:pt x="295134" y="18885"/>
                    </a:moveTo>
                    <a:cubicBezTo>
                      <a:pt x="326201" y="18885"/>
                      <a:pt x="353384" y="46102"/>
                      <a:pt x="353384" y="77207"/>
                    </a:cubicBezTo>
                    <a:cubicBezTo>
                      <a:pt x="353384" y="77207"/>
                      <a:pt x="353384" y="77207"/>
                      <a:pt x="353384" y="256062"/>
                    </a:cubicBezTo>
                    <a:cubicBezTo>
                      <a:pt x="353384" y="256062"/>
                      <a:pt x="353384" y="256062"/>
                      <a:pt x="530076" y="256062"/>
                    </a:cubicBezTo>
                    <a:cubicBezTo>
                      <a:pt x="563085" y="256062"/>
                      <a:pt x="588326" y="281334"/>
                      <a:pt x="588326" y="314384"/>
                    </a:cubicBezTo>
                    <a:cubicBezTo>
                      <a:pt x="588326" y="345489"/>
                      <a:pt x="563085" y="372706"/>
                      <a:pt x="530076" y="372706"/>
                    </a:cubicBezTo>
                    <a:cubicBezTo>
                      <a:pt x="530076" y="372706"/>
                      <a:pt x="530076" y="372706"/>
                      <a:pt x="353384" y="372706"/>
                    </a:cubicBezTo>
                    <a:cubicBezTo>
                      <a:pt x="353384" y="372706"/>
                      <a:pt x="353384" y="372706"/>
                      <a:pt x="353384" y="549616"/>
                    </a:cubicBezTo>
                    <a:cubicBezTo>
                      <a:pt x="353384" y="582665"/>
                      <a:pt x="326201" y="607938"/>
                      <a:pt x="295134" y="607938"/>
                    </a:cubicBezTo>
                    <a:cubicBezTo>
                      <a:pt x="262126" y="607938"/>
                      <a:pt x="236884" y="582665"/>
                      <a:pt x="236884" y="549616"/>
                    </a:cubicBezTo>
                    <a:cubicBezTo>
                      <a:pt x="236884" y="549616"/>
                      <a:pt x="236884" y="549616"/>
                      <a:pt x="236884" y="372706"/>
                    </a:cubicBezTo>
                    <a:cubicBezTo>
                      <a:pt x="236884" y="372706"/>
                      <a:pt x="236884" y="372706"/>
                      <a:pt x="58250" y="372706"/>
                    </a:cubicBezTo>
                    <a:cubicBezTo>
                      <a:pt x="27184" y="372706"/>
                      <a:pt x="0" y="345489"/>
                      <a:pt x="0" y="314384"/>
                    </a:cubicBezTo>
                    <a:cubicBezTo>
                      <a:pt x="0" y="281334"/>
                      <a:pt x="27184" y="256062"/>
                      <a:pt x="58250" y="256062"/>
                    </a:cubicBezTo>
                    <a:cubicBezTo>
                      <a:pt x="58250" y="256062"/>
                      <a:pt x="58250" y="256062"/>
                      <a:pt x="236884" y="256062"/>
                    </a:cubicBezTo>
                    <a:cubicBezTo>
                      <a:pt x="236884" y="256062"/>
                      <a:pt x="236884" y="256062"/>
                      <a:pt x="236884" y="77207"/>
                    </a:cubicBezTo>
                    <a:cubicBezTo>
                      <a:pt x="236884" y="46102"/>
                      <a:pt x="262126" y="18885"/>
                      <a:pt x="295134" y="18885"/>
                    </a:cubicBezTo>
                    <a:close/>
                    <a:moveTo>
                      <a:pt x="1547062" y="0"/>
                    </a:moveTo>
                    <a:cubicBezTo>
                      <a:pt x="1701090" y="0"/>
                      <a:pt x="1825954" y="124864"/>
                      <a:pt x="1825954" y="278892"/>
                    </a:cubicBezTo>
                    <a:cubicBezTo>
                      <a:pt x="1825954" y="432920"/>
                      <a:pt x="1701090" y="557784"/>
                      <a:pt x="1547062" y="557784"/>
                    </a:cubicBezTo>
                    <a:cubicBezTo>
                      <a:pt x="1393034" y="557784"/>
                      <a:pt x="1268170" y="432920"/>
                      <a:pt x="1268170" y="278892"/>
                    </a:cubicBezTo>
                    <a:cubicBezTo>
                      <a:pt x="1268170" y="124864"/>
                      <a:pt x="1393034" y="0"/>
                      <a:pt x="1547062" y="0"/>
                    </a:cubicBezTo>
                    <a:close/>
                  </a:path>
                </a:pathLst>
              </a:custGeom>
              <a:solidFill>
                <a:srgbClr val="7BA0FF">
                  <a:lumMod val="60000"/>
                  <a:lumOff val="40000"/>
                </a:srgbClr>
              </a:solidFill>
              <a:ln w="1079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Qualcomm Next" pitchFamily="50" charset="0"/>
                </a:endParaRPr>
              </a:p>
            </p:txBody>
          </p:sp>
        </p:grpSp>
        <p:grpSp>
          <p:nvGrpSpPr>
            <p:cNvPr id="18" name="Group 17">
              <a:extLst>
                <a:ext uri="{FF2B5EF4-FFF2-40B4-BE49-F238E27FC236}">
                  <a16:creationId xmlns:a16="http://schemas.microsoft.com/office/drawing/2014/main" id="{BF5266A7-AF1C-9230-3C64-F1D905D8AD67}"/>
                </a:ext>
              </a:extLst>
            </p:cNvPr>
            <p:cNvGrpSpPr>
              <a:grpSpLocks noChangeAspect="1"/>
            </p:cNvGrpSpPr>
            <p:nvPr/>
          </p:nvGrpSpPr>
          <p:grpSpPr>
            <a:xfrm>
              <a:off x="9012737" y="197065"/>
              <a:ext cx="373226" cy="339838"/>
              <a:chOff x="1743099" y="1622425"/>
              <a:chExt cx="3712863" cy="3613150"/>
            </a:xfrm>
          </p:grpSpPr>
          <p:grpSp>
            <p:nvGrpSpPr>
              <p:cNvPr id="164" name="Group 163">
                <a:extLst>
                  <a:ext uri="{FF2B5EF4-FFF2-40B4-BE49-F238E27FC236}">
                    <a16:creationId xmlns:a16="http://schemas.microsoft.com/office/drawing/2014/main" id="{8FEA3E32-E06A-1943-FCEE-E2DB8C0DA562}"/>
                  </a:ext>
                </a:extLst>
              </p:cNvPr>
              <p:cNvGrpSpPr/>
              <p:nvPr/>
            </p:nvGrpSpPr>
            <p:grpSpPr>
              <a:xfrm>
                <a:off x="1743099" y="1622425"/>
                <a:ext cx="3712863" cy="3613150"/>
                <a:chOff x="4269731" y="1622425"/>
                <a:chExt cx="3712863" cy="3613150"/>
              </a:xfrm>
            </p:grpSpPr>
            <p:sp>
              <p:nvSpPr>
                <p:cNvPr id="168" name="Freeform 24">
                  <a:extLst>
                    <a:ext uri="{FF2B5EF4-FFF2-40B4-BE49-F238E27FC236}">
                      <a16:creationId xmlns:a16="http://schemas.microsoft.com/office/drawing/2014/main" id="{0E6A934A-8979-1BFF-6C94-DE33703B6012}"/>
                    </a:ext>
                  </a:extLst>
                </p:cNvPr>
                <p:cNvSpPr>
                  <a:spLocks/>
                </p:cNvSpPr>
                <p:nvPr/>
              </p:nvSpPr>
              <p:spPr bwMode="auto">
                <a:xfrm>
                  <a:off x="4269731" y="1622425"/>
                  <a:ext cx="3712863" cy="3613150"/>
                </a:xfrm>
                <a:custGeom>
                  <a:avLst/>
                  <a:gdLst>
                    <a:gd name="T0" fmla="*/ 7931 w 8468"/>
                    <a:gd name="T1" fmla="*/ 4100 h 8000"/>
                    <a:gd name="T2" fmla="*/ 7931 w 8468"/>
                    <a:gd name="T3" fmla="*/ 4100 h 8000"/>
                    <a:gd name="T4" fmla="*/ 8062 w 8468"/>
                    <a:gd name="T5" fmla="*/ 3577 h 8000"/>
                    <a:gd name="T6" fmla="*/ 7291 w 8468"/>
                    <a:gd name="T7" fmla="*/ 2511 h 8000"/>
                    <a:gd name="T8" fmla="*/ 7015 w 8468"/>
                    <a:gd name="T9" fmla="*/ 1362 h 8000"/>
                    <a:gd name="T10" fmla="*/ 6286 w 8468"/>
                    <a:gd name="T11" fmla="*/ 1032 h 8000"/>
                    <a:gd name="T12" fmla="*/ 5163 w 8468"/>
                    <a:gd name="T13" fmla="*/ 0 h 8000"/>
                    <a:gd name="T14" fmla="*/ 5163 w 8468"/>
                    <a:gd name="T15" fmla="*/ 0 h 8000"/>
                    <a:gd name="T16" fmla="*/ 4372 w 8468"/>
                    <a:gd name="T17" fmla="*/ 323 h 8000"/>
                    <a:gd name="T18" fmla="*/ 4165 w 8468"/>
                    <a:gd name="T19" fmla="*/ 605 h 8000"/>
                    <a:gd name="T20" fmla="*/ 3959 w 8468"/>
                    <a:gd name="T21" fmla="*/ 323 h 8000"/>
                    <a:gd name="T22" fmla="*/ 3167 w 8468"/>
                    <a:gd name="T23" fmla="*/ 0 h 8000"/>
                    <a:gd name="T24" fmla="*/ 2045 w 8468"/>
                    <a:gd name="T25" fmla="*/ 1032 h 8000"/>
                    <a:gd name="T26" fmla="*/ 1315 w 8468"/>
                    <a:gd name="T27" fmla="*/ 1362 h 8000"/>
                    <a:gd name="T28" fmla="*/ 1040 w 8468"/>
                    <a:gd name="T29" fmla="*/ 2511 h 8000"/>
                    <a:gd name="T30" fmla="*/ 269 w 8468"/>
                    <a:gd name="T31" fmla="*/ 3577 h 8000"/>
                    <a:gd name="T32" fmla="*/ 400 w 8468"/>
                    <a:gd name="T33" fmla="*/ 4100 h 8000"/>
                    <a:gd name="T34" fmla="*/ 400 w 8468"/>
                    <a:gd name="T35" fmla="*/ 4100 h 8000"/>
                    <a:gd name="T36" fmla="*/ 0 w 8468"/>
                    <a:gd name="T37" fmla="*/ 5063 h 8000"/>
                    <a:gd name="T38" fmla="*/ 400 w 8468"/>
                    <a:gd name="T39" fmla="*/ 6026 h 8000"/>
                    <a:gd name="T40" fmla="*/ 985 w 8468"/>
                    <a:gd name="T41" fmla="*/ 6370 h 8000"/>
                    <a:gd name="T42" fmla="*/ 2651 w 8468"/>
                    <a:gd name="T43" fmla="*/ 8000 h 8000"/>
                    <a:gd name="T44" fmla="*/ 4165 w 8468"/>
                    <a:gd name="T45" fmla="*/ 7030 h 8000"/>
                    <a:gd name="T46" fmla="*/ 5680 w 8468"/>
                    <a:gd name="T47" fmla="*/ 8000 h 8000"/>
                    <a:gd name="T48" fmla="*/ 7346 w 8468"/>
                    <a:gd name="T49" fmla="*/ 6370 h 8000"/>
                    <a:gd name="T50" fmla="*/ 7931 w 8468"/>
                    <a:gd name="T51" fmla="*/ 6026 h 8000"/>
                    <a:gd name="T52" fmla="*/ 7931 w 8468"/>
                    <a:gd name="T53" fmla="*/ 410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68" h="8000">
                      <a:moveTo>
                        <a:pt x="7931" y="4100"/>
                      </a:moveTo>
                      <a:cubicBezTo>
                        <a:pt x="7931" y="4100"/>
                        <a:pt x="7931" y="4100"/>
                        <a:pt x="7931" y="4100"/>
                      </a:cubicBezTo>
                      <a:cubicBezTo>
                        <a:pt x="8014" y="3942"/>
                        <a:pt x="8062" y="3763"/>
                        <a:pt x="8062" y="3577"/>
                      </a:cubicBezTo>
                      <a:cubicBezTo>
                        <a:pt x="8062" y="3095"/>
                        <a:pt x="7738" y="2662"/>
                        <a:pt x="7291" y="2511"/>
                      </a:cubicBezTo>
                      <a:cubicBezTo>
                        <a:pt x="7422" y="2119"/>
                        <a:pt x="7332" y="1672"/>
                        <a:pt x="7015" y="1362"/>
                      </a:cubicBezTo>
                      <a:cubicBezTo>
                        <a:pt x="6823" y="1163"/>
                        <a:pt x="6561" y="1046"/>
                        <a:pt x="6286" y="1032"/>
                      </a:cubicBezTo>
                      <a:cubicBezTo>
                        <a:pt x="6237" y="454"/>
                        <a:pt x="5756" y="0"/>
                        <a:pt x="5163" y="0"/>
                      </a:cubicBezTo>
                      <a:cubicBezTo>
                        <a:pt x="5163" y="0"/>
                        <a:pt x="5163" y="0"/>
                        <a:pt x="5163" y="0"/>
                      </a:cubicBezTo>
                      <a:cubicBezTo>
                        <a:pt x="4867" y="0"/>
                        <a:pt x="4585" y="117"/>
                        <a:pt x="4372" y="323"/>
                      </a:cubicBezTo>
                      <a:cubicBezTo>
                        <a:pt x="4289" y="413"/>
                        <a:pt x="4220" y="502"/>
                        <a:pt x="4165" y="605"/>
                      </a:cubicBezTo>
                      <a:cubicBezTo>
                        <a:pt x="4110" y="502"/>
                        <a:pt x="4041" y="413"/>
                        <a:pt x="3959" y="323"/>
                      </a:cubicBezTo>
                      <a:cubicBezTo>
                        <a:pt x="3745" y="117"/>
                        <a:pt x="3463" y="0"/>
                        <a:pt x="3167" y="0"/>
                      </a:cubicBezTo>
                      <a:cubicBezTo>
                        <a:pt x="2575" y="0"/>
                        <a:pt x="2093" y="454"/>
                        <a:pt x="2045" y="1032"/>
                      </a:cubicBezTo>
                      <a:cubicBezTo>
                        <a:pt x="1770" y="1046"/>
                        <a:pt x="1508" y="1163"/>
                        <a:pt x="1315" y="1362"/>
                      </a:cubicBezTo>
                      <a:cubicBezTo>
                        <a:pt x="999" y="1672"/>
                        <a:pt x="909" y="2119"/>
                        <a:pt x="1040" y="2511"/>
                      </a:cubicBezTo>
                      <a:cubicBezTo>
                        <a:pt x="592" y="2662"/>
                        <a:pt x="269" y="3095"/>
                        <a:pt x="269" y="3577"/>
                      </a:cubicBezTo>
                      <a:cubicBezTo>
                        <a:pt x="269" y="3763"/>
                        <a:pt x="317" y="3942"/>
                        <a:pt x="400" y="4100"/>
                      </a:cubicBezTo>
                      <a:cubicBezTo>
                        <a:pt x="400" y="4100"/>
                        <a:pt x="400" y="4100"/>
                        <a:pt x="400" y="4100"/>
                      </a:cubicBezTo>
                      <a:cubicBezTo>
                        <a:pt x="138" y="4361"/>
                        <a:pt x="0" y="4698"/>
                        <a:pt x="0" y="5063"/>
                      </a:cubicBezTo>
                      <a:cubicBezTo>
                        <a:pt x="0" y="5427"/>
                        <a:pt x="138" y="5771"/>
                        <a:pt x="400" y="6026"/>
                      </a:cubicBezTo>
                      <a:cubicBezTo>
                        <a:pt x="565" y="6198"/>
                        <a:pt x="771" y="6308"/>
                        <a:pt x="985" y="6370"/>
                      </a:cubicBezTo>
                      <a:cubicBezTo>
                        <a:pt x="1005" y="7271"/>
                        <a:pt x="1742" y="8000"/>
                        <a:pt x="2651" y="8000"/>
                      </a:cubicBezTo>
                      <a:cubicBezTo>
                        <a:pt x="3319" y="8000"/>
                        <a:pt x="3904" y="7601"/>
                        <a:pt x="4165" y="7030"/>
                      </a:cubicBezTo>
                      <a:cubicBezTo>
                        <a:pt x="4427" y="7601"/>
                        <a:pt x="5012" y="8000"/>
                        <a:pt x="5680" y="8000"/>
                      </a:cubicBezTo>
                      <a:cubicBezTo>
                        <a:pt x="6589" y="8000"/>
                        <a:pt x="7325" y="7271"/>
                        <a:pt x="7346" y="6370"/>
                      </a:cubicBezTo>
                      <a:cubicBezTo>
                        <a:pt x="7566" y="6308"/>
                        <a:pt x="7766" y="6198"/>
                        <a:pt x="7931" y="6026"/>
                      </a:cubicBezTo>
                      <a:cubicBezTo>
                        <a:pt x="8468" y="5496"/>
                        <a:pt x="8468" y="4629"/>
                        <a:pt x="7931" y="4100"/>
                      </a:cubicBezTo>
                      <a:close/>
                    </a:path>
                  </a:pathLst>
                </a:custGeom>
                <a:solidFill>
                  <a:srgbClr val="3253D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ndParaRPr>
                </a:p>
              </p:txBody>
            </p:sp>
            <p:sp>
              <p:nvSpPr>
                <p:cNvPr id="169" name="Freeform: Shape 39">
                  <a:extLst>
                    <a:ext uri="{FF2B5EF4-FFF2-40B4-BE49-F238E27FC236}">
                      <a16:creationId xmlns:a16="http://schemas.microsoft.com/office/drawing/2014/main" id="{5741F75C-C0D0-1624-5175-F1620482EAFE}"/>
                    </a:ext>
                  </a:extLst>
                </p:cNvPr>
                <p:cNvSpPr>
                  <a:spLocks noChangeArrowheads="1"/>
                </p:cNvSpPr>
                <p:nvPr/>
              </p:nvSpPr>
              <p:spPr bwMode="auto">
                <a:xfrm>
                  <a:off x="4702175" y="1989138"/>
                  <a:ext cx="2787651" cy="2973388"/>
                </a:xfrm>
                <a:custGeom>
                  <a:avLst/>
                  <a:gdLst>
                    <a:gd name="connsiteX0" fmla="*/ 1393825 w 2787651"/>
                    <a:gd name="connsiteY0" fmla="*/ 2339974 h 2973388"/>
                    <a:gd name="connsiteX1" fmla="*/ 1311275 w 2787651"/>
                    <a:gd name="connsiteY1" fmla="*/ 2421731 h 2973388"/>
                    <a:gd name="connsiteX2" fmla="*/ 1393825 w 2787651"/>
                    <a:gd name="connsiteY2" fmla="*/ 2503488 h 2973388"/>
                    <a:gd name="connsiteX3" fmla="*/ 1476375 w 2787651"/>
                    <a:gd name="connsiteY3" fmla="*/ 2421731 h 2973388"/>
                    <a:gd name="connsiteX4" fmla="*/ 1393825 w 2787651"/>
                    <a:gd name="connsiteY4" fmla="*/ 2339974 h 2973388"/>
                    <a:gd name="connsiteX5" fmla="*/ 920533 w 2787651"/>
                    <a:gd name="connsiteY5" fmla="*/ 2191638 h 2973388"/>
                    <a:gd name="connsiteX6" fmla="*/ 972769 w 2787651"/>
                    <a:gd name="connsiteY6" fmla="*/ 2213354 h 2973388"/>
                    <a:gd name="connsiteX7" fmla="*/ 972769 w 2787651"/>
                    <a:gd name="connsiteY7" fmla="*/ 2317859 h 2973388"/>
                    <a:gd name="connsiteX8" fmla="*/ 803173 w 2787651"/>
                    <a:gd name="connsiteY8" fmla="*/ 2487509 h 2973388"/>
                    <a:gd name="connsiteX9" fmla="*/ 803173 w 2787651"/>
                    <a:gd name="connsiteY9" fmla="*/ 2767546 h 2973388"/>
                    <a:gd name="connsiteX10" fmla="*/ 845685 w 2787651"/>
                    <a:gd name="connsiteY10" fmla="*/ 2856669 h 2973388"/>
                    <a:gd name="connsiteX11" fmla="*/ 729456 w 2787651"/>
                    <a:gd name="connsiteY11" fmla="*/ 2973388 h 2973388"/>
                    <a:gd name="connsiteX12" fmla="*/ 612775 w 2787651"/>
                    <a:gd name="connsiteY12" fmla="*/ 2856669 h 2973388"/>
                    <a:gd name="connsiteX13" fmla="*/ 655287 w 2787651"/>
                    <a:gd name="connsiteY13" fmla="*/ 2767546 h 2973388"/>
                    <a:gd name="connsiteX14" fmla="*/ 655287 w 2787651"/>
                    <a:gd name="connsiteY14" fmla="*/ 2457198 h 2973388"/>
                    <a:gd name="connsiteX15" fmla="*/ 676995 w 2787651"/>
                    <a:gd name="connsiteY15" fmla="*/ 2404720 h 2973388"/>
                    <a:gd name="connsiteX16" fmla="*/ 868298 w 2787651"/>
                    <a:gd name="connsiteY16" fmla="*/ 2213354 h 2973388"/>
                    <a:gd name="connsiteX17" fmla="*/ 920533 w 2787651"/>
                    <a:gd name="connsiteY17" fmla="*/ 2191638 h 2973388"/>
                    <a:gd name="connsiteX18" fmla="*/ 1867118 w 2787651"/>
                    <a:gd name="connsiteY18" fmla="*/ 2191638 h 2973388"/>
                    <a:gd name="connsiteX19" fmla="*/ 1919353 w 2787651"/>
                    <a:gd name="connsiteY19" fmla="*/ 2213354 h 2973388"/>
                    <a:gd name="connsiteX20" fmla="*/ 2110656 w 2787651"/>
                    <a:gd name="connsiteY20" fmla="*/ 2404720 h 2973388"/>
                    <a:gd name="connsiteX21" fmla="*/ 2132364 w 2787651"/>
                    <a:gd name="connsiteY21" fmla="*/ 2457198 h 2973388"/>
                    <a:gd name="connsiteX22" fmla="*/ 2132364 w 2787651"/>
                    <a:gd name="connsiteY22" fmla="*/ 2767546 h 2973388"/>
                    <a:gd name="connsiteX23" fmla="*/ 2174876 w 2787651"/>
                    <a:gd name="connsiteY23" fmla="*/ 2856669 h 2973388"/>
                    <a:gd name="connsiteX24" fmla="*/ 2058195 w 2787651"/>
                    <a:gd name="connsiteY24" fmla="*/ 2973388 h 2973388"/>
                    <a:gd name="connsiteX25" fmla="*/ 1941966 w 2787651"/>
                    <a:gd name="connsiteY25" fmla="*/ 2856669 h 2973388"/>
                    <a:gd name="connsiteX26" fmla="*/ 1984478 w 2787651"/>
                    <a:gd name="connsiteY26" fmla="*/ 2767546 h 2973388"/>
                    <a:gd name="connsiteX27" fmla="*/ 1984478 w 2787651"/>
                    <a:gd name="connsiteY27" fmla="*/ 2487509 h 2973388"/>
                    <a:gd name="connsiteX28" fmla="*/ 1814882 w 2787651"/>
                    <a:gd name="connsiteY28" fmla="*/ 2317859 h 2973388"/>
                    <a:gd name="connsiteX29" fmla="*/ 1814882 w 2787651"/>
                    <a:gd name="connsiteY29" fmla="*/ 2213354 h 2973388"/>
                    <a:gd name="connsiteX30" fmla="*/ 1867118 w 2787651"/>
                    <a:gd name="connsiteY30" fmla="*/ 2191638 h 2973388"/>
                    <a:gd name="connsiteX31" fmla="*/ 542554 w 2787651"/>
                    <a:gd name="connsiteY31" fmla="*/ 1524000 h 2973388"/>
                    <a:gd name="connsiteX32" fmla="*/ 616889 w 2787651"/>
                    <a:gd name="connsiteY32" fmla="*/ 1598020 h 2973388"/>
                    <a:gd name="connsiteX33" fmla="*/ 616889 w 2787651"/>
                    <a:gd name="connsiteY33" fmla="*/ 1904478 h 2973388"/>
                    <a:gd name="connsiteX34" fmla="*/ 921028 w 2787651"/>
                    <a:gd name="connsiteY34" fmla="*/ 1904478 h 2973388"/>
                    <a:gd name="connsiteX35" fmla="*/ 995363 w 2787651"/>
                    <a:gd name="connsiteY35" fmla="*/ 1978047 h 2973388"/>
                    <a:gd name="connsiteX36" fmla="*/ 921028 w 2787651"/>
                    <a:gd name="connsiteY36" fmla="*/ 2052066 h 2973388"/>
                    <a:gd name="connsiteX37" fmla="*/ 542554 w 2787651"/>
                    <a:gd name="connsiteY37" fmla="*/ 2052066 h 2973388"/>
                    <a:gd name="connsiteX38" fmla="*/ 468673 w 2787651"/>
                    <a:gd name="connsiteY38" fmla="*/ 1978047 h 2973388"/>
                    <a:gd name="connsiteX39" fmla="*/ 468673 w 2787651"/>
                    <a:gd name="connsiteY39" fmla="*/ 1856637 h 2973388"/>
                    <a:gd name="connsiteX40" fmla="*/ 288274 w 2787651"/>
                    <a:gd name="connsiteY40" fmla="*/ 1856637 h 2973388"/>
                    <a:gd name="connsiteX41" fmla="*/ 190823 w 2787651"/>
                    <a:gd name="connsiteY41" fmla="*/ 1953674 h 2973388"/>
                    <a:gd name="connsiteX42" fmla="*/ 190823 w 2787651"/>
                    <a:gd name="connsiteY42" fmla="*/ 2052066 h 2973388"/>
                    <a:gd name="connsiteX43" fmla="*/ 233430 w 2787651"/>
                    <a:gd name="connsiteY43" fmla="*/ 2140980 h 2973388"/>
                    <a:gd name="connsiteX44" fmla="*/ 116941 w 2787651"/>
                    <a:gd name="connsiteY44" fmla="*/ 2257425 h 2973388"/>
                    <a:gd name="connsiteX45" fmla="*/ 0 w 2787651"/>
                    <a:gd name="connsiteY45" fmla="*/ 2140980 h 2973388"/>
                    <a:gd name="connsiteX46" fmla="*/ 42606 w 2787651"/>
                    <a:gd name="connsiteY46" fmla="*/ 2052066 h 2973388"/>
                    <a:gd name="connsiteX47" fmla="*/ 42606 w 2787651"/>
                    <a:gd name="connsiteY47" fmla="*/ 1922983 h 2973388"/>
                    <a:gd name="connsiteX48" fmla="*/ 64363 w 2787651"/>
                    <a:gd name="connsiteY48" fmla="*/ 1871079 h 2973388"/>
                    <a:gd name="connsiteX49" fmla="*/ 205327 w 2787651"/>
                    <a:gd name="connsiteY49" fmla="*/ 1730713 h 2973388"/>
                    <a:gd name="connsiteX50" fmla="*/ 257452 w 2787651"/>
                    <a:gd name="connsiteY50" fmla="*/ 1709049 h 2973388"/>
                    <a:gd name="connsiteX51" fmla="*/ 468673 w 2787651"/>
                    <a:gd name="connsiteY51" fmla="*/ 1709049 h 2973388"/>
                    <a:gd name="connsiteX52" fmla="*/ 468673 w 2787651"/>
                    <a:gd name="connsiteY52" fmla="*/ 1598020 h 2973388"/>
                    <a:gd name="connsiteX53" fmla="*/ 542554 w 2787651"/>
                    <a:gd name="connsiteY53" fmla="*/ 1524000 h 2973388"/>
                    <a:gd name="connsiteX54" fmla="*/ 2245097 w 2787651"/>
                    <a:gd name="connsiteY54" fmla="*/ 1493837 h 2973388"/>
                    <a:gd name="connsiteX55" fmla="*/ 2318978 w 2787651"/>
                    <a:gd name="connsiteY55" fmla="*/ 1567398 h 2973388"/>
                    <a:gd name="connsiteX56" fmla="*/ 2318978 w 2787651"/>
                    <a:gd name="connsiteY56" fmla="*/ 1709104 h 2973388"/>
                    <a:gd name="connsiteX57" fmla="*/ 2530198 w 2787651"/>
                    <a:gd name="connsiteY57" fmla="*/ 1709104 h 2973388"/>
                    <a:gd name="connsiteX58" fmla="*/ 2582324 w 2787651"/>
                    <a:gd name="connsiteY58" fmla="*/ 1730766 h 2973388"/>
                    <a:gd name="connsiteX59" fmla="*/ 2723288 w 2787651"/>
                    <a:gd name="connsiteY59" fmla="*/ 1871118 h 2973388"/>
                    <a:gd name="connsiteX60" fmla="*/ 2745045 w 2787651"/>
                    <a:gd name="connsiteY60" fmla="*/ 1923017 h 2973388"/>
                    <a:gd name="connsiteX61" fmla="*/ 2745045 w 2787651"/>
                    <a:gd name="connsiteY61" fmla="*/ 2052087 h 2973388"/>
                    <a:gd name="connsiteX62" fmla="*/ 2787651 w 2787651"/>
                    <a:gd name="connsiteY62" fmla="*/ 2140992 h 2973388"/>
                    <a:gd name="connsiteX63" fmla="*/ 2670710 w 2787651"/>
                    <a:gd name="connsiteY63" fmla="*/ 2257425 h 2973388"/>
                    <a:gd name="connsiteX64" fmla="*/ 2554221 w 2787651"/>
                    <a:gd name="connsiteY64" fmla="*/ 2140992 h 2973388"/>
                    <a:gd name="connsiteX65" fmla="*/ 2596828 w 2787651"/>
                    <a:gd name="connsiteY65" fmla="*/ 2052087 h 2973388"/>
                    <a:gd name="connsiteX66" fmla="*/ 2596828 w 2787651"/>
                    <a:gd name="connsiteY66" fmla="*/ 1953705 h 2973388"/>
                    <a:gd name="connsiteX67" fmla="*/ 2499377 w 2787651"/>
                    <a:gd name="connsiteY67" fmla="*/ 1856677 h 2973388"/>
                    <a:gd name="connsiteX68" fmla="*/ 2318978 w 2787651"/>
                    <a:gd name="connsiteY68" fmla="*/ 1856677 h 2973388"/>
                    <a:gd name="connsiteX69" fmla="*/ 2318978 w 2787651"/>
                    <a:gd name="connsiteY69" fmla="*/ 1978075 h 2973388"/>
                    <a:gd name="connsiteX70" fmla="*/ 2245097 w 2787651"/>
                    <a:gd name="connsiteY70" fmla="*/ 2052087 h 2973388"/>
                    <a:gd name="connsiteX71" fmla="*/ 1866623 w 2787651"/>
                    <a:gd name="connsiteY71" fmla="*/ 2052087 h 2973388"/>
                    <a:gd name="connsiteX72" fmla="*/ 1792288 w 2787651"/>
                    <a:gd name="connsiteY72" fmla="*/ 1978075 h 2973388"/>
                    <a:gd name="connsiteX73" fmla="*/ 1866623 w 2787651"/>
                    <a:gd name="connsiteY73" fmla="*/ 1904514 h 2973388"/>
                    <a:gd name="connsiteX74" fmla="*/ 2170762 w 2787651"/>
                    <a:gd name="connsiteY74" fmla="*/ 1904514 h 2973388"/>
                    <a:gd name="connsiteX75" fmla="*/ 2170762 w 2787651"/>
                    <a:gd name="connsiteY75" fmla="*/ 1567398 h 2973388"/>
                    <a:gd name="connsiteX76" fmla="*/ 2245097 w 2787651"/>
                    <a:gd name="connsiteY76" fmla="*/ 1493837 h 2973388"/>
                    <a:gd name="connsiteX77" fmla="*/ 2350098 w 2787651"/>
                    <a:gd name="connsiteY77" fmla="*/ 944562 h 2973388"/>
                    <a:gd name="connsiteX78" fmla="*/ 2623022 w 2787651"/>
                    <a:gd name="connsiteY78" fmla="*/ 944562 h 2973388"/>
                    <a:gd name="connsiteX79" fmla="*/ 2697251 w 2787651"/>
                    <a:gd name="connsiteY79" fmla="*/ 1018535 h 2973388"/>
                    <a:gd name="connsiteX80" fmla="*/ 2697251 w 2787651"/>
                    <a:gd name="connsiteY80" fmla="*/ 1268872 h 2973388"/>
                    <a:gd name="connsiteX81" fmla="*/ 2738438 w 2787651"/>
                    <a:gd name="connsiteY81" fmla="*/ 1356828 h 2973388"/>
                    <a:gd name="connsiteX82" fmla="*/ 2622117 w 2787651"/>
                    <a:gd name="connsiteY82" fmla="*/ 1473200 h 2973388"/>
                    <a:gd name="connsiteX83" fmla="*/ 2505344 w 2787651"/>
                    <a:gd name="connsiteY83" fmla="*/ 1356828 h 2973388"/>
                    <a:gd name="connsiteX84" fmla="*/ 2549247 w 2787651"/>
                    <a:gd name="connsiteY84" fmla="*/ 1266616 h 2973388"/>
                    <a:gd name="connsiteX85" fmla="*/ 2549247 w 2787651"/>
                    <a:gd name="connsiteY85" fmla="*/ 1092058 h 2973388"/>
                    <a:gd name="connsiteX86" fmla="*/ 2380876 w 2787651"/>
                    <a:gd name="connsiteY86" fmla="*/ 1092058 h 2973388"/>
                    <a:gd name="connsiteX87" fmla="*/ 2124698 w 2787651"/>
                    <a:gd name="connsiteY87" fmla="*/ 1347355 h 2973388"/>
                    <a:gd name="connsiteX88" fmla="*/ 2019692 w 2787651"/>
                    <a:gd name="connsiteY88" fmla="*/ 1347355 h 2973388"/>
                    <a:gd name="connsiteX89" fmla="*/ 2019692 w 2787651"/>
                    <a:gd name="connsiteY89" fmla="*/ 1243161 h 2973388"/>
                    <a:gd name="connsiteX90" fmla="*/ 2297595 w 2787651"/>
                    <a:gd name="connsiteY90" fmla="*/ 966213 h 2973388"/>
                    <a:gd name="connsiteX91" fmla="*/ 2350098 w 2787651"/>
                    <a:gd name="connsiteY91" fmla="*/ 944562 h 2973388"/>
                    <a:gd name="connsiteX92" fmla="*/ 164629 w 2787651"/>
                    <a:gd name="connsiteY92" fmla="*/ 944562 h 2973388"/>
                    <a:gd name="connsiteX93" fmla="*/ 437553 w 2787651"/>
                    <a:gd name="connsiteY93" fmla="*/ 944562 h 2973388"/>
                    <a:gd name="connsiteX94" fmla="*/ 490056 w 2787651"/>
                    <a:gd name="connsiteY94" fmla="*/ 966213 h 2973388"/>
                    <a:gd name="connsiteX95" fmla="*/ 767959 w 2787651"/>
                    <a:gd name="connsiteY95" fmla="*/ 1243161 h 2973388"/>
                    <a:gd name="connsiteX96" fmla="*/ 767959 w 2787651"/>
                    <a:gd name="connsiteY96" fmla="*/ 1347355 h 2973388"/>
                    <a:gd name="connsiteX97" fmla="*/ 663406 w 2787651"/>
                    <a:gd name="connsiteY97" fmla="*/ 1347355 h 2973388"/>
                    <a:gd name="connsiteX98" fmla="*/ 406775 w 2787651"/>
                    <a:gd name="connsiteY98" fmla="*/ 1092058 h 2973388"/>
                    <a:gd name="connsiteX99" fmla="*/ 238404 w 2787651"/>
                    <a:gd name="connsiteY99" fmla="*/ 1092058 h 2973388"/>
                    <a:gd name="connsiteX100" fmla="*/ 238404 w 2787651"/>
                    <a:gd name="connsiteY100" fmla="*/ 1266616 h 2973388"/>
                    <a:gd name="connsiteX101" fmla="*/ 282307 w 2787651"/>
                    <a:gd name="connsiteY101" fmla="*/ 1356828 h 2973388"/>
                    <a:gd name="connsiteX102" fmla="*/ 165534 w 2787651"/>
                    <a:gd name="connsiteY102" fmla="*/ 1473200 h 2973388"/>
                    <a:gd name="connsiteX103" fmla="*/ 49213 w 2787651"/>
                    <a:gd name="connsiteY103" fmla="*/ 1356828 h 2973388"/>
                    <a:gd name="connsiteX104" fmla="*/ 90400 w 2787651"/>
                    <a:gd name="connsiteY104" fmla="*/ 1268872 h 2973388"/>
                    <a:gd name="connsiteX105" fmla="*/ 90400 w 2787651"/>
                    <a:gd name="connsiteY105" fmla="*/ 1018535 h 2973388"/>
                    <a:gd name="connsiteX106" fmla="*/ 164629 w 2787651"/>
                    <a:gd name="connsiteY106" fmla="*/ 944562 h 2973388"/>
                    <a:gd name="connsiteX107" fmla="*/ 1393825 w 2787651"/>
                    <a:gd name="connsiteY107" fmla="*/ 206374 h 2973388"/>
                    <a:gd name="connsiteX108" fmla="*/ 1311275 w 2787651"/>
                    <a:gd name="connsiteY108" fmla="*/ 288131 h 2973388"/>
                    <a:gd name="connsiteX109" fmla="*/ 1393825 w 2787651"/>
                    <a:gd name="connsiteY109" fmla="*/ 369888 h 2973388"/>
                    <a:gd name="connsiteX110" fmla="*/ 1476375 w 2787651"/>
                    <a:gd name="connsiteY110" fmla="*/ 288131 h 2973388"/>
                    <a:gd name="connsiteX111" fmla="*/ 1393825 w 2787651"/>
                    <a:gd name="connsiteY111" fmla="*/ 206374 h 2973388"/>
                    <a:gd name="connsiteX112" fmla="*/ 1393599 w 2787651"/>
                    <a:gd name="connsiteY112" fmla="*/ 77786 h 2973388"/>
                    <a:gd name="connsiteX113" fmla="*/ 1604963 w 2787651"/>
                    <a:gd name="connsiteY113" fmla="*/ 287858 h 2973388"/>
                    <a:gd name="connsiteX114" fmla="*/ 1467985 w 2787651"/>
                    <a:gd name="connsiteY114" fmla="*/ 484828 h 2973388"/>
                    <a:gd name="connsiteX115" fmla="*/ 1467985 w 2787651"/>
                    <a:gd name="connsiteY115" fmla="*/ 2225032 h 2973388"/>
                    <a:gd name="connsiteX116" fmla="*/ 1604963 w 2787651"/>
                    <a:gd name="connsiteY116" fmla="*/ 2422003 h 2973388"/>
                    <a:gd name="connsiteX117" fmla="*/ 1393599 w 2787651"/>
                    <a:gd name="connsiteY117" fmla="*/ 2632074 h 2973388"/>
                    <a:gd name="connsiteX118" fmla="*/ 1182688 w 2787651"/>
                    <a:gd name="connsiteY118" fmla="*/ 2422003 h 2973388"/>
                    <a:gd name="connsiteX119" fmla="*/ 1319213 w 2787651"/>
                    <a:gd name="connsiteY119" fmla="*/ 2225032 h 2973388"/>
                    <a:gd name="connsiteX120" fmla="*/ 1319213 w 2787651"/>
                    <a:gd name="connsiteY120" fmla="*/ 484828 h 2973388"/>
                    <a:gd name="connsiteX121" fmla="*/ 1182688 w 2787651"/>
                    <a:gd name="connsiteY121" fmla="*/ 287858 h 2973388"/>
                    <a:gd name="connsiteX122" fmla="*/ 1393599 w 2787651"/>
                    <a:gd name="connsiteY122" fmla="*/ 77786 h 2973388"/>
                    <a:gd name="connsiteX123" fmla="*/ 1983801 w 2787651"/>
                    <a:gd name="connsiteY123" fmla="*/ 0 h 2973388"/>
                    <a:gd name="connsiteX124" fmla="*/ 2100702 w 2787651"/>
                    <a:gd name="connsiteY124" fmla="*/ 115838 h 2973388"/>
                    <a:gd name="connsiteX125" fmla="*/ 2057657 w 2787651"/>
                    <a:gd name="connsiteY125" fmla="*/ 205083 h 2973388"/>
                    <a:gd name="connsiteX126" fmla="*/ 2057657 w 2787651"/>
                    <a:gd name="connsiteY126" fmla="*/ 457492 h 2973388"/>
                    <a:gd name="connsiteX127" fmla="*/ 2319551 w 2787651"/>
                    <a:gd name="connsiteY127" fmla="*/ 457492 h 2973388"/>
                    <a:gd name="connsiteX128" fmla="*/ 2409266 w 2787651"/>
                    <a:gd name="connsiteY128" fmla="*/ 415123 h 2973388"/>
                    <a:gd name="connsiteX129" fmla="*/ 2525713 w 2787651"/>
                    <a:gd name="connsiteY129" fmla="*/ 531412 h 2973388"/>
                    <a:gd name="connsiteX130" fmla="*/ 2409266 w 2787651"/>
                    <a:gd name="connsiteY130" fmla="*/ 647700 h 2973388"/>
                    <a:gd name="connsiteX131" fmla="*/ 2319551 w 2787651"/>
                    <a:gd name="connsiteY131" fmla="*/ 604881 h 2973388"/>
                    <a:gd name="connsiteX132" fmla="*/ 1983801 w 2787651"/>
                    <a:gd name="connsiteY132" fmla="*/ 604881 h 2973388"/>
                    <a:gd name="connsiteX133" fmla="*/ 1909492 w 2787651"/>
                    <a:gd name="connsiteY133" fmla="*/ 531412 h 2973388"/>
                    <a:gd name="connsiteX134" fmla="*/ 1909492 w 2787651"/>
                    <a:gd name="connsiteY134" fmla="*/ 205083 h 2973388"/>
                    <a:gd name="connsiteX135" fmla="*/ 1866900 w 2787651"/>
                    <a:gd name="connsiteY135" fmla="*/ 115838 h 2973388"/>
                    <a:gd name="connsiteX136" fmla="*/ 1983801 w 2787651"/>
                    <a:gd name="connsiteY136" fmla="*/ 0 h 2973388"/>
                    <a:gd name="connsiteX137" fmla="*/ 803850 w 2787651"/>
                    <a:gd name="connsiteY137" fmla="*/ 0 h 2973388"/>
                    <a:gd name="connsiteX138" fmla="*/ 920751 w 2787651"/>
                    <a:gd name="connsiteY138" fmla="*/ 115838 h 2973388"/>
                    <a:gd name="connsiteX139" fmla="*/ 878159 w 2787651"/>
                    <a:gd name="connsiteY139" fmla="*/ 205083 h 2973388"/>
                    <a:gd name="connsiteX140" fmla="*/ 878159 w 2787651"/>
                    <a:gd name="connsiteY140" fmla="*/ 531412 h 2973388"/>
                    <a:gd name="connsiteX141" fmla="*/ 803850 w 2787651"/>
                    <a:gd name="connsiteY141" fmla="*/ 604881 h 2973388"/>
                    <a:gd name="connsiteX142" fmla="*/ 468100 w 2787651"/>
                    <a:gd name="connsiteY142" fmla="*/ 604881 h 2973388"/>
                    <a:gd name="connsiteX143" fmla="*/ 378385 w 2787651"/>
                    <a:gd name="connsiteY143" fmla="*/ 647700 h 2973388"/>
                    <a:gd name="connsiteX144" fmla="*/ 261938 w 2787651"/>
                    <a:gd name="connsiteY144" fmla="*/ 531412 h 2973388"/>
                    <a:gd name="connsiteX145" fmla="*/ 378385 w 2787651"/>
                    <a:gd name="connsiteY145" fmla="*/ 415123 h 2973388"/>
                    <a:gd name="connsiteX146" fmla="*/ 468100 w 2787651"/>
                    <a:gd name="connsiteY146" fmla="*/ 457492 h 2973388"/>
                    <a:gd name="connsiteX147" fmla="*/ 729994 w 2787651"/>
                    <a:gd name="connsiteY147" fmla="*/ 457492 h 2973388"/>
                    <a:gd name="connsiteX148" fmla="*/ 729994 w 2787651"/>
                    <a:gd name="connsiteY148" fmla="*/ 205083 h 2973388"/>
                    <a:gd name="connsiteX149" fmla="*/ 686949 w 2787651"/>
                    <a:gd name="connsiteY149" fmla="*/ 115838 h 2973388"/>
                    <a:gd name="connsiteX150" fmla="*/ 803850 w 2787651"/>
                    <a:gd name="connsiteY150" fmla="*/ 0 h 297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787651" h="2973388">
                      <a:moveTo>
                        <a:pt x="1393825" y="2339974"/>
                      </a:moveTo>
                      <a:cubicBezTo>
                        <a:pt x="1348234" y="2339974"/>
                        <a:pt x="1311275" y="2376578"/>
                        <a:pt x="1311275" y="2421731"/>
                      </a:cubicBezTo>
                      <a:cubicBezTo>
                        <a:pt x="1311275" y="2466884"/>
                        <a:pt x="1348234" y="2503488"/>
                        <a:pt x="1393825" y="2503488"/>
                      </a:cubicBezTo>
                      <a:cubicBezTo>
                        <a:pt x="1439416" y="2503488"/>
                        <a:pt x="1476375" y="2466884"/>
                        <a:pt x="1476375" y="2421731"/>
                      </a:cubicBezTo>
                      <a:cubicBezTo>
                        <a:pt x="1476375" y="2376578"/>
                        <a:pt x="1439416" y="2339974"/>
                        <a:pt x="1393825" y="2339974"/>
                      </a:cubicBezTo>
                      <a:close/>
                      <a:moveTo>
                        <a:pt x="920533" y="2191638"/>
                      </a:moveTo>
                      <a:cubicBezTo>
                        <a:pt x="939415" y="2191638"/>
                        <a:pt x="958297" y="2198877"/>
                        <a:pt x="972769" y="2213354"/>
                      </a:cubicBezTo>
                      <a:cubicBezTo>
                        <a:pt x="1001713" y="2242308"/>
                        <a:pt x="1001713" y="2289357"/>
                        <a:pt x="972769" y="2317859"/>
                      </a:cubicBezTo>
                      <a:cubicBezTo>
                        <a:pt x="972769" y="2317859"/>
                        <a:pt x="972769" y="2317859"/>
                        <a:pt x="803173" y="2487509"/>
                      </a:cubicBezTo>
                      <a:cubicBezTo>
                        <a:pt x="803173" y="2487509"/>
                        <a:pt x="803173" y="2487509"/>
                        <a:pt x="803173" y="2767546"/>
                      </a:cubicBezTo>
                      <a:cubicBezTo>
                        <a:pt x="828952" y="2788808"/>
                        <a:pt x="845685" y="2820477"/>
                        <a:pt x="845685" y="2856669"/>
                      </a:cubicBezTo>
                      <a:cubicBezTo>
                        <a:pt x="845685" y="2920910"/>
                        <a:pt x="793676" y="2973388"/>
                        <a:pt x="729456" y="2973388"/>
                      </a:cubicBezTo>
                      <a:cubicBezTo>
                        <a:pt x="665236" y="2973388"/>
                        <a:pt x="612775" y="2920910"/>
                        <a:pt x="612775" y="2856669"/>
                      </a:cubicBezTo>
                      <a:cubicBezTo>
                        <a:pt x="612775" y="2820477"/>
                        <a:pt x="629508" y="2788808"/>
                        <a:pt x="655287" y="2767546"/>
                      </a:cubicBezTo>
                      <a:cubicBezTo>
                        <a:pt x="655287" y="2767546"/>
                        <a:pt x="655287" y="2767546"/>
                        <a:pt x="655287" y="2457198"/>
                      </a:cubicBezTo>
                      <a:cubicBezTo>
                        <a:pt x="655287" y="2437293"/>
                        <a:pt x="662975" y="2418744"/>
                        <a:pt x="676995" y="2404720"/>
                      </a:cubicBezTo>
                      <a:cubicBezTo>
                        <a:pt x="676995" y="2404720"/>
                        <a:pt x="676995" y="2404720"/>
                        <a:pt x="868298" y="2213354"/>
                      </a:cubicBezTo>
                      <a:cubicBezTo>
                        <a:pt x="882770" y="2198877"/>
                        <a:pt x="901652" y="2191638"/>
                        <a:pt x="920533" y="2191638"/>
                      </a:cubicBezTo>
                      <a:close/>
                      <a:moveTo>
                        <a:pt x="1867118" y="2191638"/>
                      </a:moveTo>
                      <a:cubicBezTo>
                        <a:pt x="1885999" y="2191638"/>
                        <a:pt x="1904881" y="2198877"/>
                        <a:pt x="1919353" y="2213354"/>
                      </a:cubicBezTo>
                      <a:cubicBezTo>
                        <a:pt x="1919353" y="2213354"/>
                        <a:pt x="1919353" y="2213354"/>
                        <a:pt x="2110656" y="2404720"/>
                      </a:cubicBezTo>
                      <a:cubicBezTo>
                        <a:pt x="2124676" y="2418744"/>
                        <a:pt x="2132364" y="2437293"/>
                        <a:pt x="2132364" y="2457198"/>
                      </a:cubicBezTo>
                      <a:cubicBezTo>
                        <a:pt x="2132364" y="2457198"/>
                        <a:pt x="2132364" y="2457198"/>
                        <a:pt x="2132364" y="2767546"/>
                      </a:cubicBezTo>
                      <a:cubicBezTo>
                        <a:pt x="2158143" y="2788808"/>
                        <a:pt x="2174876" y="2820477"/>
                        <a:pt x="2174876" y="2856669"/>
                      </a:cubicBezTo>
                      <a:cubicBezTo>
                        <a:pt x="2174876" y="2920910"/>
                        <a:pt x="2122415" y="2973388"/>
                        <a:pt x="2058195" y="2973388"/>
                      </a:cubicBezTo>
                      <a:cubicBezTo>
                        <a:pt x="1993975" y="2973388"/>
                        <a:pt x="1941966" y="2920910"/>
                        <a:pt x="1941966" y="2856669"/>
                      </a:cubicBezTo>
                      <a:cubicBezTo>
                        <a:pt x="1941966" y="2820477"/>
                        <a:pt x="1958699" y="2788808"/>
                        <a:pt x="1984478" y="2767546"/>
                      </a:cubicBezTo>
                      <a:cubicBezTo>
                        <a:pt x="1984478" y="2767546"/>
                        <a:pt x="1984478" y="2767546"/>
                        <a:pt x="1984478" y="2487509"/>
                      </a:cubicBezTo>
                      <a:cubicBezTo>
                        <a:pt x="1984478" y="2487509"/>
                        <a:pt x="1984478" y="2487509"/>
                        <a:pt x="1814882" y="2317859"/>
                      </a:cubicBezTo>
                      <a:cubicBezTo>
                        <a:pt x="1785938" y="2289357"/>
                        <a:pt x="1785938" y="2242308"/>
                        <a:pt x="1814882" y="2213354"/>
                      </a:cubicBezTo>
                      <a:cubicBezTo>
                        <a:pt x="1829354" y="2198877"/>
                        <a:pt x="1848236" y="2191638"/>
                        <a:pt x="1867118" y="2191638"/>
                      </a:cubicBezTo>
                      <a:close/>
                      <a:moveTo>
                        <a:pt x="542554" y="1524000"/>
                      </a:moveTo>
                      <a:cubicBezTo>
                        <a:pt x="583348" y="1524000"/>
                        <a:pt x="616889" y="1557399"/>
                        <a:pt x="616889" y="1598020"/>
                      </a:cubicBezTo>
                      <a:cubicBezTo>
                        <a:pt x="616889" y="1598020"/>
                        <a:pt x="616889" y="1598020"/>
                        <a:pt x="616889" y="1904478"/>
                      </a:cubicBezTo>
                      <a:cubicBezTo>
                        <a:pt x="616889" y="1904478"/>
                        <a:pt x="616889" y="1904478"/>
                        <a:pt x="921028" y="1904478"/>
                      </a:cubicBezTo>
                      <a:cubicBezTo>
                        <a:pt x="961821" y="1904478"/>
                        <a:pt x="995363" y="1937426"/>
                        <a:pt x="995363" y="1978047"/>
                      </a:cubicBezTo>
                      <a:cubicBezTo>
                        <a:pt x="995363" y="2018667"/>
                        <a:pt x="961821" y="2052066"/>
                        <a:pt x="921028" y="2052066"/>
                      </a:cubicBezTo>
                      <a:cubicBezTo>
                        <a:pt x="921028" y="2052066"/>
                        <a:pt x="921028" y="2052066"/>
                        <a:pt x="542554" y="2052066"/>
                      </a:cubicBezTo>
                      <a:cubicBezTo>
                        <a:pt x="501761" y="2052066"/>
                        <a:pt x="468673" y="2018667"/>
                        <a:pt x="468673" y="1978047"/>
                      </a:cubicBezTo>
                      <a:cubicBezTo>
                        <a:pt x="468673" y="1978047"/>
                        <a:pt x="468673" y="1978047"/>
                        <a:pt x="468673" y="1856637"/>
                      </a:cubicBezTo>
                      <a:cubicBezTo>
                        <a:pt x="468673" y="1856637"/>
                        <a:pt x="468673" y="1856637"/>
                        <a:pt x="288274" y="1856637"/>
                      </a:cubicBezTo>
                      <a:cubicBezTo>
                        <a:pt x="288274" y="1856637"/>
                        <a:pt x="288274" y="1856637"/>
                        <a:pt x="190823" y="1953674"/>
                      </a:cubicBezTo>
                      <a:cubicBezTo>
                        <a:pt x="190823" y="1953674"/>
                        <a:pt x="190823" y="1953674"/>
                        <a:pt x="190823" y="2052066"/>
                      </a:cubicBezTo>
                      <a:cubicBezTo>
                        <a:pt x="216659" y="2073279"/>
                        <a:pt x="233430" y="2104873"/>
                        <a:pt x="233430" y="2140980"/>
                      </a:cubicBezTo>
                      <a:cubicBezTo>
                        <a:pt x="233430" y="2205070"/>
                        <a:pt x="181304" y="2257425"/>
                        <a:pt x="116941" y="2257425"/>
                      </a:cubicBezTo>
                      <a:cubicBezTo>
                        <a:pt x="52578" y="2257425"/>
                        <a:pt x="0" y="2205070"/>
                        <a:pt x="0" y="2140980"/>
                      </a:cubicBezTo>
                      <a:cubicBezTo>
                        <a:pt x="0" y="2104873"/>
                        <a:pt x="16770" y="2073279"/>
                        <a:pt x="42606" y="2052066"/>
                      </a:cubicBezTo>
                      <a:cubicBezTo>
                        <a:pt x="42606" y="2052066"/>
                        <a:pt x="42606" y="2052066"/>
                        <a:pt x="42606" y="1922983"/>
                      </a:cubicBezTo>
                      <a:cubicBezTo>
                        <a:pt x="42606" y="1903576"/>
                        <a:pt x="50312" y="1884620"/>
                        <a:pt x="64363" y="1871079"/>
                      </a:cubicBezTo>
                      <a:cubicBezTo>
                        <a:pt x="64363" y="1871079"/>
                        <a:pt x="64363" y="1871079"/>
                        <a:pt x="205327" y="1730713"/>
                      </a:cubicBezTo>
                      <a:cubicBezTo>
                        <a:pt x="218925" y="1716722"/>
                        <a:pt x="237962" y="1709049"/>
                        <a:pt x="257452" y="1709049"/>
                      </a:cubicBezTo>
                      <a:cubicBezTo>
                        <a:pt x="257452" y="1709049"/>
                        <a:pt x="257452" y="1709049"/>
                        <a:pt x="468673" y="1709049"/>
                      </a:cubicBezTo>
                      <a:cubicBezTo>
                        <a:pt x="468673" y="1709049"/>
                        <a:pt x="468673" y="1709049"/>
                        <a:pt x="468673" y="1598020"/>
                      </a:cubicBezTo>
                      <a:cubicBezTo>
                        <a:pt x="468673" y="1557399"/>
                        <a:pt x="501761" y="1524000"/>
                        <a:pt x="542554" y="1524000"/>
                      </a:cubicBezTo>
                      <a:close/>
                      <a:moveTo>
                        <a:pt x="2245097" y="1493837"/>
                      </a:moveTo>
                      <a:cubicBezTo>
                        <a:pt x="2285890" y="1493837"/>
                        <a:pt x="2318978" y="1526782"/>
                        <a:pt x="2318978" y="1567398"/>
                      </a:cubicBezTo>
                      <a:cubicBezTo>
                        <a:pt x="2318978" y="1567398"/>
                        <a:pt x="2318978" y="1567398"/>
                        <a:pt x="2318978" y="1709104"/>
                      </a:cubicBezTo>
                      <a:cubicBezTo>
                        <a:pt x="2318978" y="1709104"/>
                        <a:pt x="2318978" y="1709104"/>
                        <a:pt x="2530198" y="1709104"/>
                      </a:cubicBezTo>
                      <a:cubicBezTo>
                        <a:pt x="2549689" y="1709104"/>
                        <a:pt x="2568726" y="1716776"/>
                        <a:pt x="2582324" y="1730766"/>
                      </a:cubicBezTo>
                      <a:cubicBezTo>
                        <a:pt x="2582324" y="1730766"/>
                        <a:pt x="2582324" y="1730766"/>
                        <a:pt x="2723288" y="1871118"/>
                      </a:cubicBezTo>
                      <a:cubicBezTo>
                        <a:pt x="2737339" y="1884657"/>
                        <a:pt x="2745045" y="1903611"/>
                        <a:pt x="2745045" y="1923017"/>
                      </a:cubicBezTo>
                      <a:cubicBezTo>
                        <a:pt x="2745045" y="1923017"/>
                        <a:pt x="2745045" y="1923017"/>
                        <a:pt x="2745045" y="2052087"/>
                      </a:cubicBezTo>
                      <a:cubicBezTo>
                        <a:pt x="2770881" y="2073298"/>
                        <a:pt x="2787651" y="2104888"/>
                        <a:pt x="2787651" y="2140992"/>
                      </a:cubicBezTo>
                      <a:cubicBezTo>
                        <a:pt x="2787651" y="2205075"/>
                        <a:pt x="2735073" y="2257425"/>
                        <a:pt x="2670710" y="2257425"/>
                      </a:cubicBezTo>
                      <a:cubicBezTo>
                        <a:pt x="2606346" y="2257425"/>
                        <a:pt x="2554221" y="2205075"/>
                        <a:pt x="2554221" y="2140992"/>
                      </a:cubicBezTo>
                      <a:cubicBezTo>
                        <a:pt x="2554221" y="2104888"/>
                        <a:pt x="2570992" y="2073298"/>
                        <a:pt x="2596828" y="2052087"/>
                      </a:cubicBezTo>
                      <a:cubicBezTo>
                        <a:pt x="2596828" y="2052087"/>
                        <a:pt x="2596828" y="2052087"/>
                        <a:pt x="2596828" y="1953705"/>
                      </a:cubicBezTo>
                      <a:cubicBezTo>
                        <a:pt x="2596828" y="1953705"/>
                        <a:pt x="2596828" y="1953705"/>
                        <a:pt x="2499377" y="1856677"/>
                      </a:cubicBezTo>
                      <a:cubicBezTo>
                        <a:pt x="2499377" y="1856677"/>
                        <a:pt x="2499377" y="1856677"/>
                        <a:pt x="2318978" y="1856677"/>
                      </a:cubicBezTo>
                      <a:cubicBezTo>
                        <a:pt x="2318978" y="1856677"/>
                        <a:pt x="2318978" y="1856677"/>
                        <a:pt x="2318978" y="1978075"/>
                      </a:cubicBezTo>
                      <a:cubicBezTo>
                        <a:pt x="2318978" y="2018691"/>
                        <a:pt x="2285890" y="2052087"/>
                        <a:pt x="2245097" y="2052087"/>
                      </a:cubicBezTo>
                      <a:cubicBezTo>
                        <a:pt x="2245097" y="2052087"/>
                        <a:pt x="2245097" y="2052087"/>
                        <a:pt x="1866623" y="2052087"/>
                      </a:cubicBezTo>
                      <a:cubicBezTo>
                        <a:pt x="1825830" y="2052087"/>
                        <a:pt x="1792288" y="2018691"/>
                        <a:pt x="1792288" y="1978075"/>
                      </a:cubicBezTo>
                      <a:cubicBezTo>
                        <a:pt x="1792288" y="1937458"/>
                        <a:pt x="1825830" y="1904514"/>
                        <a:pt x="1866623" y="1904514"/>
                      </a:cubicBezTo>
                      <a:cubicBezTo>
                        <a:pt x="1866623" y="1904514"/>
                        <a:pt x="1866623" y="1904514"/>
                        <a:pt x="2170762" y="1904514"/>
                      </a:cubicBezTo>
                      <a:cubicBezTo>
                        <a:pt x="2170762" y="1904514"/>
                        <a:pt x="2170762" y="1904514"/>
                        <a:pt x="2170762" y="1567398"/>
                      </a:cubicBezTo>
                      <a:cubicBezTo>
                        <a:pt x="2170762" y="1526782"/>
                        <a:pt x="2203850" y="1493837"/>
                        <a:pt x="2245097" y="1493837"/>
                      </a:cubicBezTo>
                      <a:close/>
                      <a:moveTo>
                        <a:pt x="2350098" y="944562"/>
                      </a:moveTo>
                      <a:cubicBezTo>
                        <a:pt x="2350098" y="944562"/>
                        <a:pt x="2350098" y="944562"/>
                        <a:pt x="2623022" y="944562"/>
                      </a:cubicBezTo>
                      <a:cubicBezTo>
                        <a:pt x="2664210" y="944562"/>
                        <a:pt x="2697251" y="977489"/>
                        <a:pt x="2697251" y="1018535"/>
                      </a:cubicBezTo>
                      <a:cubicBezTo>
                        <a:pt x="2697251" y="1018535"/>
                        <a:pt x="2697251" y="1018535"/>
                        <a:pt x="2697251" y="1268872"/>
                      </a:cubicBezTo>
                      <a:cubicBezTo>
                        <a:pt x="2722144" y="1290071"/>
                        <a:pt x="2738438" y="1321645"/>
                        <a:pt x="2738438" y="1356828"/>
                      </a:cubicBezTo>
                      <a:cubicBezTo>
                        <a:pt x="2738438" y="1420878"/>
                        <a:pt x="2686388" y="1473200"/>
                        <a:pt x="2622117" y="1473200"/>
                      </a:cubicBezTo>
                      <a:cubicBezTo>
                        <a:pt x="2557394" y="1473200"/>
                        <a:pt x="2505344" y="1420878"/>
                        <a:pt x="2505344" y="1356828"/>
                      </a:cubicBezTo>
                      <a:cubicBezTo>
                        <a:pt x="2505344" y="1320292"/>
                        <a:pt x="2522543" y="1288267"/>
                        <a:pt x="2549247" y="1266616"/>
                      </a:cubicBezTo>
                      <a:cubicBezTo>
                        <a:pt x="2549247" y="1266616"/>
                        <a:pt x="2549247" y="1266616"/>
                        <a:pt x="2549247" y="1092058"/>
                      </a:cubicBezTo>
                      <a:cubicBezTo>
                        <a:pt x="2549247" y="1092058"/>
                        <a:pt x="2549247" y="1092058"/>
                        <a:pt x="2380876" y="1092058"/>
                      </a:cubicBezTo>
                      <a:cubicBezTo>
                        <a:pt x="2380876" y="1092058"/>
                        <a:pt x="2380876" y="1092058"/>
                        <a:pt x="2124698" y="1347355"/>
                      </a:cubicBezTo>
                      <a:cubicBezTo>
                        <a:pt x="2095731" y="1376223"/>
                        <a:pt x="2048659" y="1376223"/>
                        <a:pt x="2019692" y="1347355"/>
                      </a:cubicBezTo>
                      <a:cubicBezTo>
                        <a:pt x="1990725" y="1318939"/>
                        <a:pt x="1990725" y="1272029"/>
                        <a:pt x="2019692" y="1243161"/>
                      </a:cubicBezTo>
                      <a:cubicBezTo>
                        <a:pt x="2019692" y="1243161"/>
                        <a:pt x="2019692" y="1243161"/>
                        <a:pt x="2297595" y="966213"/>
                      </a:cubicBezTo>
                      <a:cubicBezTo>
                        <a:pt x="2311626" y="952230"/>
                        <a:pt x="2330636" y="944562"/>
                        <a:pt x="2350098" y="944562"/>
                      </a:cubicBezTo>
                      <a:close/>
                      <a:moveTo>
                        <a:pt x="164629" y="944562"/>
                      </a:moveTo>
                      <a:cubicBezTo>
                        <a:pt x="164629" y="944562"/>
                        <a:pt x="164629" y="944562"/>
                        <a:pt x="437553" y="944562"/>
                      </a:cubicBezTo>
                      <a:cubicBezTo>
                        <a:pt x="457015" y="944562"/>
                        <a:pt x="476025" y="952230"/>
                        <a:pt x="490056" y="966213"/>
                      </a:cubicBezTo>
                      <a:cubicBezTo>
                        <a:pt x="490056" y="966213"/>
                        <a:pt x="490056" y="966213"/>
                        <a:pt x="767959" y="1243161"/>
                      </a:cubicBezTo>
                      <a:cubicBezTo>
                        <a:pt x="796926" y="1272029"/>
                        <a:pt x="796926" y="1318939"/>
                        <a:pt x="767959" y="1347355"/>
                      </a:cubicBezTo>
                      <a:cubicBezTo>
                        <a:pt x="738992" y="1376223"/>
                        <a:pt x="691920" y="1376223"/>
                        <a:pt x="663406" y="1347355"/>
                      </a:cubicBezTo>
                      <a:cubicBezTo>
                        <a:pt x="663406" y="1347355"/>
                        <a:pt x="663406" y="1347355"/>
                        <a:pt x="406775" y="1092058"/>
                      </a:cubicBezTo>
                      <a:cubicBezTo>
                        <a:pt x="406775" y="1092058"/>
                        <a:pt x="406775" y="1092058"/>
                        <a:pt x="238404" y="1092058"/>
                      </a:cubicBezTo>
                      <a:cubicBezTo>
                        <a:pt x="238404" y="1092058"/>
                        <a:pt x="238404" y="1092058"/>
                        <a:pt x="238404" y="1266616"/>
                      </a:cubicBezTo>
                      <a:cubicBezTo>
                        <a:pt x="265108" y="1288267"/>
                        <a:pt x="282307" y="1320292"/>
                        <a:pt x="282307" y="1356828"/>
                      </a:cubicBezTo>
                      <a:cubicBezTo>
                        <a:pt x="282307" y="1420878"/>
                        <a:pt x="230257" y="1473200"/>
                        <a:pt x="165534" y="1473200"/>
                      </a:cubicBezTo>
                      <a:cubicBezTo>
                        <a:pt x="101263" y="1473200"/>
                        <a:pt x="49213" y="1420878"/>
                        <a:pt x="49213" y="1356828"/>
                      </a:cubicBezTo>
                      <a:cubicBezTo>
                        <a:pt x="49213" y="1321645"/>
                        <a:pt x="65507" y="1290071"/>
                        <a:pt x="90400" y="1268872"/>
                      </a:cubicBezTo>
                      <a:cubicBezTo>
                        <a:pt x="90400" y="1268872"/>
                        <a:pt x="90400" y="1268872"/>
                        <a:pt x="90400" y="1018535"/>
                      </a:cubicBezTo>
                      <a:cubicBezTo>
                        <a:pt x="90400" y="977489"/>
                        <a:pt x="123441" y="944562"/>
                        <a:pt x="164629" y="944562"/>
                      </a:cubicBezTo>
                      <a:close/>
                      <a:moveTo>
                        <a:pt x="1393825" y="206374"/>
                      </a:moveTo>
                      <a:cubicBezTo>
                        <a:pt x="1348234" y="206374"/>
                        <a:pt x="1311275" y="242978"/>
                        <a:pt x="1311275" y="288131"/>
                      </a:cubicBezTo>
                      <a:cubicBezTo>
                        <a:pt x="1311275" y="333284"/>
                        <a:pt x="1348234" y="369888"/>
                        <a:pt x="1393825" y="369888"/>
                      </a:cubicBezTo>
                      <a:cubicBezTo>
                        <a:pt x="1439416" y="369888"/>
                        <a:pt x="1476375" y="333284"/>
                        <a:pt x="1476375" y="288131"/>
                      </a:cubicBezTo>
                      <a:cubicBezTo>
                        <a:pt x="1476375" y="242978"/>
                        <a:pt x="1439416" y="206374"/>
                        <a:pt x="1393825" y="206374"/>
                      </a:cubicBezTo>
                      <a:close/>
                      <a:moveTo>
                        <a:pt x="1393599" y="77786"/>
                      </a:moveTo>
                      <a:cubicBezTo>
                        <a:pt x="1510167" y="77786"/>
                        <a:pt x="1604963" y="172205"/>
                        <a:pt x="1604963" y="287858"/>
                      </a:cubicBezTo>
                      <a:cubicBezTo>
                        <a:pt x="1604963" y="378211"/>
                        <a:pt x="1547813" y="454559"/>
                        <a:pt x="1467985" y="484828"/>
                      </a:cubicBezTo>
                      <a:cubicBezTo>
                        <a:pt x="1467985" y="484828"/>
                        <a:pt x="1467985" y="484828"/>
                        <a:pt x="1467985" y="2225032"/>
                      </a:cubicBezTo>
                      <a:cubicBezTo>
                        <a:pt x="1547813" y="2255301"/>
                        <a:pt x="1604963" y="2332101"/>
                        <a:pt x="1604963" y="2422003"/>
                      </a:cubicBezTo>
                      <a:cubicBezTo>
                        <a:pt x="1604963" y="2537655"/>
                        <a:pt x="1510167" y="2632074"/>
                        <a:pt x="1393599" y="2632074"/>
                      </a:cubicBezTo>
                      <a:cubicBezTo>
                        <a:pt x="1277031" y="2632074"/>
                        <a:pt x="1182688" y="2537655"/>
                        <a:pt x="1182688" y="2422003"/>
                      </a:cubicBezTo>
                      <a:cubicBezTo>
                        <a:pt x="1182688" y="2332101"/>
                        <a:pt x="1239384" y="2255301"/>
                        <a:pt x="1319213" y="2225032"/>
                      </a:cubicBezTo>
                      <a:cubicBezTo>
                        <a:pt x="1319213" y="2225032"/>
                        <a:pt x="1319213" y="2225032"/>
                        <a:pt x="1319213" y="484828"/>
                      </a:cubicBezTo>
                      <a:cubicBezTo>
                        <a:pt x="1239384" y="454559"/>
                        <a:pt x="1182688" y="378211"/>
                        <a:pt x="1182688" y="287858"/>
                      </a:cubicBezTo>
                      <a:cubicBezTo>
                        <a:pt x="1182688" y="172205"/>
                        <a:pt x="1277031" y="77786"/>
                        <a:pt x="1393599" y="77786"/>
                      </a:cubicBezTo>
                      <a:close/>
                      <a:moveTo>
                        <a:pt x="1983801" y="0"/>
                      </a:moveTo>
                      <a:cubicBezTo>
                        <a:pt x="2048142" y="0"/>
                        <a:pt x="2100702" y="51834"/>
                        <a:pt x="2100702" y="115838"/>
                      </a:cubicBezTo>
                      <a:cubicBezTo>
                        <a:pt x="2100702" y="151896"/>
                        <a:pt x="2083484" y="183898"/>
                        <a:pt x="2057657" y="205083"/>
                      </a:cubicBezTo>
                      <a:cubicBezTo>
                        <a:pt x="2057657" y="205083"/>
                        <a:pt x="2057657" y="205083"/>
                        <a:pt x="2057657" y="457492"/>
                      </a:cubicBezTo>
                      <a:cubicBezTo>
                        <a:pt x="2057657" y="457492"/>
                        <a:pt x="2057657" y="457492"/>
                        <a:pt x="2319551" y="457492"/>
                      </a:cubicBezTo>
                      <a:cubicBezTo>
                        <a:pt x="2340847" y="431800"/>
                        <a:pt x="2373017" y="415123"/>
                        <a:pt x="2409266" y="415123"/>
                      </a:cubicBezTo>
                      <a:cubicBezTo>
                        <a:pt x="2473606" y="415123"/>
                        <a:pt x="2525713" y="467408"/>
                        <a:pt x="2525713" y="531412"/>
                      </a:cubicBezTo>
                      <a:cubicBezTo>
                        <a:pt x="2525713" y="595415"/>
                        <a:pt x="2473606" y="647700"/>
                        <a:pt x="2409266" y="647700"/>
                      </a:cubicBezTo>
                      <a:cubicBezTo>
                        <a:pt x="2373017" y="647700"/>
                        <a:pt x="2340847" y="630572"/>
                        <a:pt x="2319551" y="604881"/>
                      </a:cubicBezTo>
                      <a:cubicBezTo>
                        <a:pt x="2319551" y="604881"/>
                        <a:pt x="2319551" y="604881"/>
                        <a:pt x="1983801" y="604881"/>
                      </a:cubicBezTo>
                      <a:cubicBezTo>
                        <a:pt x="1943022" y="604881"/>
                        <a:pt x="1909492" y="571977"/>
                        <a:pt x="1909492" y="531412"/>
                      </a:cubicBezTo>
                      <a:cubicBezTo>
                        <a:pt x="1909492" y="531412"/>
                        <a:pt x="1909492" y="531412"/>
                        <a:pt x="1909492" y="205083"/>
                      </a:cubicBezTo>
                      <a:cubicBezTo>
                        <a:pt x="1883665" y="183898"/>
                        <a:pt x="1866900" y="151896"/>
                        <a:pt x="1866900" y="115838"/>
                      </a:cubicBezTo>
                      <a:cubicBezTo>
                        <a:pt x="1866900" y="51834"/>
                        <a:pt x="1919460" y="0"/>
                        <a:pt x="1983801" y="0"/>
                      </a:cubicBezTo>
                      <a:close/>
                      <a:moveTo>
                        <a:pt x="803850" y="0"/>
                      </a:moveTo>
                      <a:cubicBezTo>
                        <a:pt x="868191" y="0"/>
                        <a:pt x="920751" y="51834"/>
                        <a:pt x="920751" y="115838"/>
                      </a:cubicBezTo>
                      <a:cubicBezTo>
                        <a:pt x="920751" y="151896"/>
                        <a:pt x="903986" y="183898"/>
                        <a:pt x="878159" y="205083"/>
                      </a:cubicBezTo>
                      <a:cubicBezTo>
                        <a:pt x="878159" y="205083"/>
                        <a:pt x="878159" y="205083"/>
                        <a:pt x="878159" y="531412"/>
                      </a:cubicBezTo>
                      <a:cubicBezTo>
                        <a:pt x="878159" y="571977"/>
                        <a:pt x="844629" y="604881"/>
                        <a:pt x="803850" y="604881"/>
                      </a:cubicBezTo>
                      <a:cubicBezTo>
                        <a:pt x="803850" y="604881"/>
                        <a:pt x="803850" y="604881"/>
                        <a:pt x="468100" y="604881"/>
                      </a:cubicBezTo>
                      <a:cubicBezTo>
                        <a:pt x="446804" y="630572"/>
                        <a:pt x="414634" y="647700"/>
                        <a:pt x="378385" y="647700"/>
                      </a:cubicBezTo>
                      <a:cubicBezTo>
                        <a:pt x="314045" y="647700"/>
                        <a:pt x="261938" y="595415"/>
                        <a:pt x="261938" y="531412"/>
                      </a:cubicBezTo>
                      <a:cubicBezTo>
                        <a:pt x="261938" y="467408"/>
                        <a:pt x="314045" y="415123"/>
                        <a:pt x="378385" y="415123"/>
                      </a:cubicBezTo>
                      <a:cubicBezTo>
                        <a:pt x="414634" y="415123"/>
                        <a:pt x="446804" y="431800"/>
                        <a:pt x="468100" y="457492"/>
                      </a:cubicBezTo>
                      <a:cubicBezTo>
                        <a:pt x="468100" y="457492"/>
                        <a:pt x="468100" y="457492"/>
                        <a:pt x="729994" y="457492"/>
                      </a:cubicBezTo>
                      <a:cubicBezTo>
                        <a:pt x="729994" y="457492"/>
                        <a:pt x="729994" y="457492"/>
                        <a:pt x="729994" y="205083"/>
                      </a:cubicBezTo>
                      <a:cubicBezTo>
                        <a:pt x="704167" y="183898"/>
                        <a:pt x="686949" y="151896"/>
                        <a:pt x="686949" y="115838"/>
                      </a:cubicBezTo>
                      <a:cubicBezTo>
                        <a:pt x="686949" y="51834"/>
                        <a:pt x="739509" y="0"/>
                        <a:pt x="803850" y="0"/>
                      </a:cubicBezTo>
                      <a:close/>
                    </a:path>
                  </a:pathLst>
                </a:custGeom>
                <a:solidFill>
                  <a:srgbClr val="A4BDFF"/>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ndParaRPr>
                </a:p>
              </p:txBody>
            </p:sp>
          </p:grpSp>
          <p:grpSp>
            <p:nvGrpSpPr>
              <p:cNvPr id="165" name="Group 164">
                <a:extLst>
                  <a:ext uri="{FF2B5EF4-FFF2-40B4-BE49-F238E27FC236}">
                    <a16:creationId xmlns:a16="http://schemas.microsoft.com/office/drawing/2014/main" id="{154D7E31-A8E1-7971-0A35-C054B287B143}"/>
                  </a:ext>
                </a:extLst>
              </p:cNvPr>
              <p:cNvGrpSpPr/>
              <p:nvPr/>
            </p:nvGrpSpPr>
            <p:grpSpPr>
              <a:xfrm>
                <a:off x="3051072" y="2704290"/>
                <a:ext cx="1036592" cy="1035084"/>
                <a:chOff x="3023268" y="2676525"/>
                <a:chExt cx="1092200" cy="1090613"/>
              </a:xfrm>
            </p:grpSpPr>
            <p:sp>
              <p:nvSpPr>
                <p:cNvPr id="166" name="Freeform 34">
                  <a:extLst>
                    <a:ext uri="{FF2B5EF4-FFF2-40B4-BE49-F238E27FC236}">
                      <a16:creationId xmlns:a16="http://schemas.microsoft.com/office/drawing/2014/main" id="{B0B7A920-D8E2-775E-C6D5-CDC1A65958F3}"/>
                    </a:ext>
                  </a:extLst>
                </p:cNvPr>
                <p:cNvSpPr>
                  <a:spLocks/>
                </p:cNvSpPr>
                <p:nvPr/>
              </p:nvSpPr>
              <p:spPr bwMode="auto">
                <a:xfrm>
                  <a:off x="3023268" y="2676525"/>
                  <a:ext cx="1092200" cy="1090613"/>
                </a:xfrm>
                <a:custGeom>
                  <a:avLst/>
                  <a:gdLst>
                    <a:gd name="T0" fmla="*/ 0 w 2408"/>
                    <a:gd name="T1" fmla="*/ 242 h 2416"/>
                    <a:gd name="T2" fmla="*/ 242 w 2408"/>
                    <a:gd name="T3" fmla="*/ 0 h 2416"/>
                    <a:gd name="T4" fmla="*/ 2163 w 2408"/>
                    <a:gd name="T5" fmla="*/ 0 h 2416"/>
                    <a:gd name="T6" fmla="*/ 2408 w 2408"/>
                    <a:gd name="T7" fmla="*/ 242 h 2416"/>
                    <a:gd name="T8" fmla="*/ 2408 w 2408"/>
                    <a:gd name="T9" fmla="*/ 2171 h 2416"/>
                    <a:gd name="T10" fmla="*/ 2163 w 2408"/>
                    <a:gd name="T11" fmla="*/ 2416 h 2416"/>
                    <a:gd name="T12" fmla="*/ 242 w 2408"/>
                    <a:gd name="T13" fmla="*/ 2416 h 2416"/>
                    <a:gd name="T14" fmla="*/ 0 w 2408"/>
                    <a:gd name="T15" fmla="*/ 2171 h 2416"/>
                    <a:gd name="T16" fmla="*/ 0 w 2408"/>
                    <a:gd name="T17" fmla="*/ 242 h 2416"/>
                    <a:gd name="T18" fmla="*/ 0 w 2408"/>
                    <a:gd name="T19" fmla="*/ 242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8" h="2416">
                      <a:moveTo>
                        <a:pt x="0" y="242"/>
                      </a:moveTo>
                      <a:cubicBezTo>
                        <a:pt x="0" y="109"/>
                        <a:pt x="110" y="0"/>
                        <a:pt x="242" y="0"/>
                      </a:cubicBezTo>
                      <a:cubicBezTo>
                        <a:pt x="2163" y="0"/>
                        <a:pt x="2163" y="0"/>
                        <a:pt x="2163" y="0"/>
                      </a:cubicBezTo>
                      <a:cubicBezTo>
                        <a:pt x="2298" y="0"/>
                        <a:pt x="2408" y="109"/>
                        <a:pt x="2408" y="242"/>
                      </a:cubicBezTo>
                      <a:cubicBezTo>
                        <a:pt x="2408" y="2171"/>
                        <a:pt x="2408" y="2171"/>
                        <a:pt x="2408" y="2171"/>
                      </a:cubicBezTo>
                      <a:cubicBezTo>
                        <a:pt x="2408" y="2307"/>
                        <a:pt x="2298" y="2416"/>
                        <a:pt x="2163" y="2416"/>
                      </a:cubicBezTo>
                      <a:cubicBezTo>
                        <a:pt x="242" y="2416"/>
                        <a:pt x="242" y="2416"/>
                        <a:pt x="242" y="2416"/>
                      </a:cubicBezTo>
                      <a:cubicBezTo>
                        <a:pt x="110" y="2416"/>
                        <a:pt x="0" y="2307"/>
                        <a:pt x="0" y="2171"/>
                      </a:cubicBezTo>
                      <a:cubicBezTo>
                        <a:pt x="0" y="242"/>
                        <a:pt x="0" y="242"/>
                        <a:pt x="0" y="242"/>
                      </a:cubicBezTo>
                      <a:cubicBezTo>
                        <a:pt x="0" y="242"/>
                        <a:pt x="0" y="242"/>
                        <a:pt x="0" y="242"/>
                      </a:cubicBezTo>
                      <a:close/>
                    </a:path>
                  </a:pathLst>
                </a:custGeom>
                <a:solidFill>
                  <a:srgbClr val="A4BD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ndParaRPr>
                </a:p>
              </p:txBody>
            </p:sp>
            <p:sp>
              <p:nvSpPr>
                <p:cNvPr id="167" name="Freeform: Shape 33">
                  <a:extLst>
                    <a:ext uri="{FF2B5EF4-FFF2-40B4-BE49-F238E27FC236}">
                      <a16:creationId xmlns:a16="http://schemas.microsoft.com/office/drawing/2014/main" id="{FAB0D99C-F56C-8F0B-2F98-44DA4EC80064}"/>
                    </a:ext>
                  </a:extLst>
                </p:cNvPr>
                <p:cNvSpPr>
                  <a:spLocks/>
                </p:cNvSpPr>
                <p:nvPr/>
              </p:nvSpPr>
              <p:spPr bwMode="auto">
                <a:xfrm>
                  <a:off x="3118517" y="2770187"/>
                  <a:ext cx="903288" cy="904876"/>
                </a:xfrm>
                <a:custGeom>
                  <a:avLst/>
                  <a:gdLst>
                    <a:gd name="connsiteX0" fmla="*/ 478975 w 903288"/>
                    <a:gd name="connsiteY0" fmla="*/ 760413 h 904876"/>
                    <a:gd name="connsiteX1" fmla="*/ 550863 w 903288"/>
                    <a:gd name="connsiteY1" fmla="*/ 832081 h 904876"/>
                    <a:gd name="connsiteX2" fmla="*/ 478975 w 903288"/>
                    <a:gd name="connsiteY2" fmla="*/ 904876 h 904876"/>
                    <a:gd name="connsiteX3" fmla="*/ 407988 w 903288"/>
                    <a:gd name="connsiteY3" fmla="*/ 832081 h 904876"/>
                    <a:gd name="connsiteX4" fmla="*/ 478975 w 903288"/>
                    <a:gd name="connsiteY4" fmla="*/ 760413 h 904876"/>
                    <a:gd name="connsiteX5" fmla="*/ 72687 w 903288"/>
                    <a:gd name="connsiteY5" fmla="*/ 760413 h 904876"/>
                    <a:gd name="connsiteX6" fmla="*/ 144463 w 903288"/>
                    <a:gd name="connsiteY6" fmla="*/ 832081 h 904876"/>
                    <a:gd name="connsiteX7" fmla="*/ 72687 w 903288"/>
                    <a:gd name="connsiteY7" fmla="*/ 904876 h 904876"/>
                    <a:gd name="connsiteX8" fmla="*/ 0 w 903288"/>
                    <a:gd name="connsiteY8" fmla="*/ 832081 h 904876"/>
                    <a:gd name="connsiteX9" fmla="*/ 72687 w 903288"/>
                    <a:gd name="connsiteY9" fmla="*/ 760413 h 904876"/>
                    <a:gd name="connsiteX10" fmla="*/ 549905 w 903288"/>
                    <a:gd name="connsiteY10" fmla="*/ 0 h 904876"/>
                    <a:gd name="connsiteX11" fmla="*/ 612875 w 903288"/>
                    <a:gd name="connsiteY11" fmla="*/ 39815 h 904876"/>
                    <a:gd name="connsiteX12" fmla="*/ 831793 w 903288"/>
                    <a:gd name="connsiteY12" fmla="*/ 39815 h 904876"/>
                    <a:gd name="connsiteX13" fmla="*/ 861687 w 903288"/>
                    <a:gd name="connsiteY13" fmla="*/ 69902 h 904876"/>
                    <a:gd name="connsiteX14" fmla="*/ 861687 w 903288"/>
                    <a:gd name="connsiteY14" fmla="*/ 698564 h 904876"/>
                    <a:gd name="connsiteX15" fmla="*/ 861687 w 903288"/>
                    <a:gd name="connsiteY15" fmla="*/ 767334 h 904876"/>
                    <a:gd name="connsiteX16" fmla="*/ 881919 w 903288"/>
                    <a:gd name="connsiteY16" fmla="*/ 781360 h 904876"/>
                    <a:gd name="connsiteX17" fmla="*/ 903288 w 903288"/>
                    <a:gd name="connsiteY17" fmla="*/ 831807 h 904876"/>
                    <a:gd name="connsiteX18" fmla="*/ 830770 w 903288"/>
                    <a:gd name="connsiteY18" fmla="*/ 904875 h 904876"/>
                    <a:gd name="connsiteX19" fmla="*/ 759161 w 903288"/>
                    <a:gd name="connsiteY19" fmla="*/ 831807 h 904876"/>
                    <a:gd name="connsiteX20" fmla="*/ 779507 w 903288"/>
                    <a:gd name="connsiteY20" fmla="*/ 781360 h 904876"/>
                    <a:gd name="connsiteX21" fmla="*/ 801899 w 903288"/>
                    <a:gd name="connsiteY21" fmla="*/ 766316 h 904876"/>
                    <a:gd name="connsiteX22" fmla="*/ 801899 w 903288"/>
                    <a:gd name="connsiteY22" fmla="*/ 740414 h 904876"/>
                    <a:gd name="connsiteX23" fmla="*/ 801899 w 903288"/>
                    <a:gd name="connsiteY23" fmla="*/ 99989 h 904876"/>
                    <a:gd name="connsiteX24" fmla="*/ 615035 w 903288"/>
                    <a:gd name="connsiteY24" fmla="*/ 99989 h 904876"/>
                    <a:gd name="connsiteX25" fmla="*/ 549905 w 903288"/>
                    <a:gd name="connsiteY25" fmla="*/ 143988 h 904876"/>
                    <a:gd name="connsiteX26" fmla="*/ 476250 w 903288"/>
                    <a:gd name="connsiteY26" fmla="*/ 70920 h 904876"/>
                    <a:gd name="connsiteX27" fmla="*/ 549905 w 903288"/>
                    <a:gd name="connsiteY27" fmla="*/ 0 h 904876"/>
                    <a:gd name="connsiteX28" fmla="*/ 71386 w 903288"/>
                    <a:gd name="connsiteY28" fmla="*/ 0 h 904876"/>
                    <a:gd name="connsiteX29" fmla="*/ 143908 w 903288"/>
                    <a:gd name="connsiteY29" fmla="*/ 70855 h 904876"/>
                    <a:gd name="connsiteX30" fmla="*/ 101235 w 903288"/>
                    <a:gd name="connsiteY30" fmla="*/ 136399 h 904876"/>
                    <a:gd name="connsiteX31" fmla="*/ 101235 w 903288"/>
                    <a:gd name="connsiteY31" fmla="*/ 464909 h 904876"/>
                    <a:gd name="connsiteX32" fmla="*/ 287815 w 903288"/>
                    <a:gd name="connsiteY32" fmla="*/ 464909 h 904876"/>
                    <a:gd name="connsiteX33" fmla="*/ 287815 w 903288"/>
                    <a:gd name="connsiteY33" fmla="*/ 317888 h 904876"/>
                    <a:gd name="connsiteX34" fmla="*/ 321976 w 903288"/>
                    <a:gd name="connsiteY34" fmla="*/ 283421 h 904876"/>
                    <a:gd name="connsiteX35" fmla="*/ 618302 w 903288"/>
                    <a:gd name="connsiteY35" fmla="*/ 283421 h 904876"/>
                    <a:gd name="connsiteX36" fmla="*/ 652463 w 903288"/>
                    <a:gd name="connsiteY36" fmla="*/ 317888 h 904876"/>
                    <a:gd name="connsiteX37" fmla="*/ 652463 w 903288"/>
                    <a:gd name="connsiteY37" fmla="*/ 629221 h 904876"/>
                    <a:gd name="connsiteX38" fmla="*/ 618302 w 903288"/>
                    <a:gd name="connsiteY38" fmla="*/ 663575 h 904876"/>
                    <a:gd name="connsiteX39" fmla="*/ 321976 w 903288"/>
                    <a:gd name="connsiteY39" fmla="*/ 663575 h 904876"/>
                    <a:gd name="connsiteX40" fmla="*/ 287815 w 903288"/>
                    <a:gd name="connsiteY40" fmla="*/ 629221 h 904876"/>
                    <a:gd name="connsiteX41" fmla="*/ 287815 w 903288"/>
                    <a:gd name="connsiteY41" fmla="*/ 525029 h 904876"/>
                    <a:gd name="connsiteX42" fmla="*/ 71386 w 903288"/>
                    <a:gd name="connsiteY42" fmla="*/ 525029 h 904876"/>
                    <a:gd name="connsiteX43" fmla="*/ 41538 w 903288"/>
                    <a:gd name="connsiteY43" fmla="*/ 494969 h 904876"/>
                    <a:gd name="connsiteX44" fmla="*/ 41538 w 903288"/>
                    <a:gd name="connsiteY44" fmla="*/ 136399 h 904876"/>
                    <a:gd name="connsiteX45" fmla="*/ 0 w 903288"/>
                    <a:gd name="connsiteY45" fmla="*/ 70855 h 904876"/>
                    <a:gd name="connsiteX46" fmla="*/ 71386 w 903288"/>
                    <a:gd name="connsiteY46" fmla="*/ 0 h 9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3288" h="904876">
                      <a:moveTo>
                        <a:pt x="478975" y="760413"/>
                      </a:moveTo>
                      <a:cubicBezTo>
                        <a:pt x="519201" y="760413"/>
                        <a:pt x="550863" y="792529"/>
                        <a:pt x="550863" y="832081"/>
                      </a:cubicBezTo>
                      <a:cubicBezTo>
                        <a:pt x="550863" y="871747"/>
                        <a:pt x="519201" y="904876"/>
                        <a:pt x="478975" y="904876"/>
                      </a:cubicBezTo>
                      <a:cubicBezTo>
                        <a:pt x="439763" y="904876"/>
                        <a:pt x="407988" y="871747"/>
                        <a:pt x="407988" y="832081"/>
                      </a:cubicBezTo>
                      <a:cubicBezTo>
                        <a:pt x="407988" y="792529"/>
                        <a:pt x="439763" y="760413"/>
                        <a:pt x="478975" y="760413"/>
                      </a:cubicBezTo>
                      <a:close/>
                      <a:moveTo>
                        <a:pt x="72687" y="760413"/>
                      </a:moveTo>
                      <a:cubicBezTo>
                        <a:pt x="112335" y="760413"/>
                        <a:pt x="144463" y="792529"/>
                        <a:pt x="144463" y="832081"/>
                      </a:cubicBezTo>
                      <a:cubicBezTo>
                        <a:pt x="144463" y="871747"/>
                        <a:pt x="112335" y="904876"/>
                        <a:pt x="72687" y="904876"/>
                      </a:cubicBezTo>
                      <a:cubicBezTo>
                        <a:pt x="32128" y="904876"/>
                        <a:pt x="0" y="871747"/>
                        <a:pt x="0" y="832081"/>
                      </a:cubicBezTo>
                      <a:cubicBezTo>
                        <a:pt x="0" y="792529"/>
                        <a:pt x="32128" y="760413"/>
                        <a:pt x="72687" y="760413"/>
                      </a:cubicBezTo>
                      <a:close/>
                      <a:moveTo>
                        <a:pt x="549905" y="0"/>
                      </a:moveTo>
                      <a:cubicBezTo>
                        <a:pt x="577639" y="0"/>
                        <a:pt x="601168" y="16175"/>
                        <a:pt x="612875" y="39815"/>
                      </a:cubicBezTo>
                      <a:cubicBezTo>
                        <a:pt x="612875" y="39815"/>
                        <a:pt x="612875" y="39815"/>
                        <a:pt x="831793" y="39815"/>
                      </a:cubicBezTo>
                      <a:cubicBezTo>
                        <a:pt x="847820" y="39815"/>
                        <a:pt x="861687" y="52709"/>
                        <a:pt x="861687" y="69902"/>
                      </a:cubicBezTo>
                      <a:cubicBezTo>
                        <a:pt x="861687" y="69902"/>
                        <a:pt x="861687" y="69902"/>
                        <a:pt x="861687" y="698564"/>
                      </a:cubicBezTo>
                      <a:cubicBezTo>
                        <a:pt x="861687" y="767334"/>
                        <a:pt x="861687" y="767334"/>
                        <a:pt x="861687" y="767334"/>
                      </a:cubicBezTo>
                      <a:cubicBezTo>
                        <a:pt x="881919" y="781360"/>
                        <a:pt x="881919" y="781360"/>
                        <a:pt x="881919" y="781360"/>
                      </a:cubicBezTo>
                      <a:cubicBezTo>
                        <a:pt x="894763" y="794254"/>
                        <a:pt x="903288" y="812465"/>
                        <a:pt x="903288" y="831807"/>
                      </a:cubicBezTo>
                      <a:cubicBezTo>
                        <a:pt x="903288" y="871621"/>
                        <a:pt x="871235" y="904875"/>
                        <a:pt x="830770" y="904875"/>
                      </a:cubicBezTo>
                      <a:cubicBezTo>
                        <a:pt x="791215" y="904875"/>
                        <a:pt x="759161" y="871621"/>
                        <a:pt x="759161" y="831807"/>
                      </a:cubicBezTo>
                      <a:cubicBezTo>
                        <a:pt x="759161" y="812465"/>
                        <a:pt x="766663" y="794254"/>
                        <a:pt x="779507" y="781360"/>
                      </a:cubicBezTo>
                      <a:cubicBezTo>
                        <a:pt x="801899" y="766316"/>
                        <a:pt x="801899" y="766316"/>
                        <a:pt x="801899" y="766316"/>
                      </a:cubicBezTo>
                      <a:cubicBezTo>
                        <a:pt x="801899" y="740414"/>
                        <a:pt x="801899" y="740414"/>
                        <a:pt x="801899" y="740414"/>
                      </a:cubicBezTo>
                      <a:cubicBezTo>
                        <a:pt x="801899" y="649135"/>
                        <a:pt x="801899" y="465332"/>
                        <a:pt x="801899" y="99989"/>
                      </a:cubicBezTo>
                      <a:cubicBezTo>
                        <a:pt x="801899" y="99989"/>
                        <a:pt x="801899" y="99989"/>
                        <a:pt x="615035" y="99989"/>
                      </a:cubicBezTo>
                      <a:cubicBezTo>
                        <a:pt x="604350" y="124647"/>
                        <a:pt x="578776" y="143988"/>
                        <a:pt x="549905" y="143988"/>
                      </a:cubicBezTo>
                      <a:cubicBezTo>
                        <a:pt x="509327" y="143988"/>
                        <a:pt x="476250" y="111752"/>
                        <a:pt x="476250" y="70920"/>
                      </a:cubicBezTo>
                      <a:cubicBezTo>
                        <a:pt x="476250" y="31218"/>
                        <a:pt x="509327" y="0"/>
                        <a:pt x="549905" y="0"/>
                      </a:cubicBezTo>
                      <a:close/>
                      <a:moveTo>
                        <a:pt x="71386" y="0"/>
                      </a:moveTo>
                      <a:cubicBezTo>
                        <a:pt x="111903" y="0"/>
                        <a:pt x="143908" y="31190"/>
                        <a:pt x="143908" y="70855"/>
                      </a:cubicBezTo>
                      <a:cubicBezTo>
                        <a:pt x="143908" y="100915"/>
                        <a:pt x="125749" y="125664"/>
                        <a:pt x="101235" y="136399"/>
                      </a:cubicBezTo>
                      <a:cubicBezTo>
                        <a:pt x="101235" y="464909"/>
                        <a:pt x="101235" y="464909"/>
                        <a:pt x="101235" y="464909"/>
                      </a:cubicBezTo>
                      <a:cubicBezTo>
                        <a:pt x="287815" y="464909"/>
                        <a:pt x="287815" y="464909"/>
                        <a:pt x="287815" y="464909"/>
                      </a:cubicBezTo>
                      <a:cubicBezTo>
                        <a:pt x="287815" y="317888"/>
                        <a:pt x="287815" y="317888"/>
                        <a:pt x="287815" y="317888"/>
                      </a:cubicBezTo>
                      <a:cubicBezTo>
                        <a:pt x="287815" y="299581"/>
                        <a:pt x="303817" y="283421"/>
                        <a:pt x="321976" y="283421"/>
                      </a:cubicBezTo>
                      <a:cubicBezTo>
                        <a:pt x="618302" y="283421"/>
                        <a:pt x="618302" y="283421"/>
                        <a:pt x="618302" y="283421"/>
                      </a:cubicBezTo>
                      <a:cubicBezTo>
                        <a:pt x="636461" y="283421"/>
                        <a:pt x="652463" y="299581"/>
                        <a:pt x="652463" y="317888"/>
                      </a:cubicBezTo>
                      <a:cubicBezTo>
                        <a:pt x="652463" y="629221"/>
                        <a:pt x="652463" y="629221"/>
                        <a:pt x="652463" y="629221"/>
                      </a:cubicBezTo>
                      <a:cubicBezTo>
                        <a:pt x="652463" y="648545"/>
                        <a:pt x="636461" y="663575"/>
                        <a:pt x="618302" y="663575"/>
                      </a:cubicBezTo>
                      <a:cubicBezTo>
                        <a:pt x="321976" y="663575"/>
                        <a:pt x="321976" y="663575"/>
                        <a:pt x="321976" y="663575"/>
                      </a:cubicBezTo>
                      <a:cubicBezTo>
                        <a:pt x="303817" y="663575"/>
                        <a:pt x="287815" y="648545"/>
                        <a:pt x="287815" y="629221"/>
                      </a:cubicBezTo>
                      <a:cubicBezTo>
                        <a:pt x="287815" y="525029"/>
                        <a:pt x="287815" y="525029"/>
                        <a:pt x="287815" y="525029"/>
                      </a:cubicBezTo>
                      <a:cubicBezTo>
                        <a:pt x="287815" y="525029"/>
                        <a:pt x="287815" y="525029"/>
                        <a:pt x="71386" y="525029"/>
                      </a:cubicBezTo>
                      <a:cubicBezTo>
                        <a:pt x="55384" y="525029"/>
                        <a:pt x="41538" y="511129"/>
                        <a:pt x="41538" y="494969"/>
                      </a:cubicBezTo>
                      <a:cubicBezTo>
                        <a:pt x="41538" y="494969"/>
                        <a:pt x="41538" y="494969"/>
                        <a:pt x="41538" y="136399"/>
                      </a:cubicBezTo>
                      <a:cubicBezTo>
                        <a:pt x="18045" y="125664"/>
                        <a:pt x="0" y="100915"/>
                        <a:pt x="0" y="70855"/>
                      </a:cubicBezTo>
                      <a:cubicBezTo>
                        <a:pt x="0" y="31190"/>
                        <a:pt x="33026" y="0"/>
                        <a:pt x="71386" y="0"/>
                      </a:cubicBezTo>
                      <a:close/>
                    </a:path>
                  </a:pathLst>
                </a:custGeom>
                <a:solidFill>
                  <a:srgbClr val="3253DC"/>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ndParaRPr>
                </a:p>
              </p:txBody>
            </p:sp>
          </p:grpSp>
        </p:grpSp>
        <p:grpSp>
          <p:nvGrpSpPr>
            <p:cNvPr id="19" name="Group 18">
              <a:extLst>
                <a:ext uri="{FF2B5EF4-FFF2-40B4-BE49-F238E27FC236}">
                  <a16:creationId xmlns:a16="http://schemas.microsoft.com/office/drawing/2014/main" id="{3E1D44D5-0764-5B59-38D3-C2D2A57E2BB1}"/>
                </a:ext>
              </a:extLst>
            </p:cNvPr>
            <p:cNvGrpSpPr/>
            <p:nvPr/>
          </p:nvGrpSpPr>
          <p:grpSpPr>
            <a:xfrm>
              <a:off x="10840424" y="1217322"/>
              <a:ext cx="429457" cy="399079"/>
              <a:chOff x="1100813" y="2287390"/>
              <a:chExt cx="922065" cy="899662"/>
            </a:xfrm>
          </p:grpSpPr>
          <p:grpSp>
            <p:nvGrpSpPr>
              <p:cNvPr id="160" name="Group 159">
                <a:extLst>
                  <a:ext uri="{FF2B5EF4-FFF2-40B4-BE49-F238E27FC236}">
                    <a16:creationId xmlns:a16="http://schemas.microsoft.com/office/drawing/2014/main" id="{2DA6A375-B6C1-4DD6-BDAC-C95655BC3726}"/>
                  </a:ext>
                </a:extLst>
              </p:cNvPr>
              <p:cNvGrpSpPr/>
              <p:nvPr/>
            </p:nvGrpSpPr>
            <p:grpSpPr>
              <a:xfrm>
                <a:off x="1669094" y="2287390"/>
                <a:ext cx="353784" cy="352778"/>
                <a:chOff x="2744787" y="87313"/>
                <a:chExt cx="6702426" cy="6683376"/>
              </a:xfrm>
            </p:grpSpPr>
            <p:sp>
              <p:nvSpPr>
                <p:cNvPr id="162" name="Oval 12">
                  <a:extLst>
                    <a:ext uri="{FF2B5EF4-FFF2-40B4-BE49-F238E27FC236}">
                      <a16:creationId xmlns:a16="http://schemas.microsoft.com/office/drawing/2014/main" id="{D2654423-5EF0-58E9-01D3-DF9D91497CE1}"/>
                    </a:ext>
                  </a:extLst>
                </p:cNvPr>
                <p:cNvSpPr>
                  <a:spLocks noChangeArrowheads="1"/>
                </p:cNvSpPr>
                <p:nvPr/>
              </p:nvSpPr>
              <p:spPr bwMode="auto">
                <a:xfrm>
                  <a:off x="4408488" y="1746250"/>
                  <a:ext cx="3375025" cy="3365500"/>
                </a:xfrm>
                <a:prstGeom prst="ellipse">
                  <a:avLst/>
                </a:pr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163" name="Freeform: Shape 162">
                  <a:extLst>
                    <a:ext uri="{FF2B5EF4-FFF2-40B4-BE49-F238E27FC236}">
                      <a16:creationId xmlns:a16="http://schemas.microsoft.com/office/drawing/2014/main" id="{80E305A6-C2BA-C80C-9CEC-5D6B7B3B6CB5}"/>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rgbClr val="7BA0FF"/>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grpSp>
          <p:sp>
            <p:nvSpPr>
              <p:cNvPr id="161" name="Freeform 7">
                <a:extLst>
                  <a:ext uri="{FF2B5EF4-FFF2-40B4-BE49-F238E27FC236}">
                    <a16:creationId xmlns:a16="http://schemas.microsoft.com/office/drawing/2014/main" id="{7AA08B2F-EBBA-7CCE-08C2-85CEF5B80B66}"/>
                  </a:ext>
                </a:extLst>
              </p:cNvPr>
              <p:cNvSpPr>
                <a:spLocks/>
              </p:cNvSpPr>
              <p:nvPr/>
            </p:nvSpPr>
            <p:spPr bwMode="auto">
              <a:xfrm>
                <a:off x="1100813" y="2428281"/>
                <a:ext cx="789564" cy="758771"/>
              </a:xfrm>
              <a:custGeom>
                <a:avLst/>
                <a:gdLst>
                  <a:gd name="T0" fmla="*/ 805 w 849"/>
                  <a:gd name="T1" fmla="*/ 0 h 815"/>
                  <a:gd name="T2" fmla="*/ 762 w 849"/>
                  <a:gd name="T3" fmla="*/ 43 h 815"/>
                  <a:gd name="T4" fmla="*/ 783 w 849"/>
                  <a:gd name="T5" fmla="*/ 80 h 815"/>
                  <a:gd name="T6" fmla="*/ 783 w 849"/>
                  <a:gd name="T7" fmla="*/ 343 h 815"/>
                  <a:gd name="T8" fmla="*/ 771 w 849"/>
                  <a:gd name="T9" fmla="*/ 354 h 815"/>
                  <a:gd name="T10" fmla="*/ 721 w 849"/>
                  <a:gd name="T11" fmla="*/ 354 h 815"/>
                  <a:gd name="T12" fmla="*/ 560 w 849"/>
                  <a:gd name="T13" fmla="*/ 224 h 815"/>
                  <a:gd name="T14" fmla="*/ 11 w 849"/>
                  <a:gd name="T15" fmla="*/ 224 h 815"/>
                  <a:gd name="T16" fmla="*/ 0 w 849"/>
                  <a:gd name="T17" fmla="*/ 235 h 815"/>
                  <a:gd name="T18" fmla="*/ 0 w 849"/>
                  <a:gd name="T19" fmla="*/ 769 h 815"/>
                  <a:gd name="T20" fmla="*/ 12 w 849"/>
                  <a:gd name="T21" fmla="*/ 780 h 815"/>
                  <a:gd name="T22" fmla="*/ 69 w 849"/>
                  <a:gd name="T23" fmla="*/ 780 h 815"/>
                  <a:gd name="T24" fmla="*/ 69 w 849"/>
                  <a:gd name="T25" fmla="*/ 798 h 815"/>
                  <a:gd name="T26" fmla="*/ 86 w 849"/>
                  <a:gd name="T27" fmla="*/ 815 h 815"/>
                  <a:gd name="T28" fmla="*/ 173 w 849"/>
                  <a:gd name="T29" fmla="*/ 815 h 815"/>
                  <a:gd name="T30" fmla="*/ 191 w 849"/>
                  <a:gd name="T31" fmla="*/ 798 h 815"/>
                  <a:gd name="T32" fmla="*/ 191 w 849"/>
                  <a:gd name="T33" fmla="*/ 780 h 815"/>
                  <a:gd name="T34" fmla="*/ 537 w 849"/>
                  <a:gd name="T35" fmla="*/ 780 h 815"/>
                  <a:gd name="T36" fmla="*/ 537 w 849"/>
                  <a:gd name="T37" fmla="*/ 798 h 815"/>
                  <a:gd name="T38" fmla="*/ 555 w 849"/>
                  <a:gd name="T39" fmla="*/ 815 h 815"/>
                  <a:gd name="T40" fmla="*/ 641 w 849"/>
                  <a:gd name="T41" fmla="*/ 815 h 815"/>
                  <a:gd name="T42" fmla="*/ 658 w 849"/>
                  <a:gd name="T43" fmla="*/ 798 h 815"/>
                  <a:gd name="T44" fmla="*/ 658 w 849"/>
                  <a:gd name="T45" fmla="*/ 780 h 815"/>
                  <a:gd name="T46" fmla="*/ 712 w 849"/>
                  <a:gd name="T47" fmla="*/ 780 h 815"/>
                  <a:gd name="T48" fmla="*/ 723 w 849"/>
                  <a:gd name="T49" fmla="*/ 769 h 815"/>
                  <a:gd name="T50" fmla="*/ 723 w 849"/>
                  <a:gd name="T51" fmla="*/ 398 h 815"/>
                  <a:gd name="T52" fmla="*/ 789 w 849"/>
                  <a:gd name="T53" fmla="*/ 398 h 815"/>
                  <a:gd name="T54" fmla="*/ 826 w 849"/>
                  <a:gd name="T55" fmla="*/ 361 h 815"/>
                  <a:gd name="T56" fmla="*/ 826 w 849"/>
                  <a:gd name="T57" fmla="*/ 354 h 815"/>
                  <a:gd name="T58" fmla="*/ 826 w 849"/>
                  <a:gd name="T59" fmla="*/ 81 h 815"/>
                  <a:gd name="T60" fmla="*/ 849 w 849"/>
                  <a:gd name="T61" fmla="*/ 43 h 815"/>
                  <a:gd name="T62" fmla="*/ 805 w 849"/>
                  <a:gd name="T63" fmla="*/ 0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9" h="815">
                    <a:moveTo>
                      <a:pt x="805" y="0"/>
                    </a:moveTo>
                    <a:cubicBezTo>
                      <a:pt x="781" y="0"/>
                      <a:pt x="762" y="20"/>
                      <a:pt x="762" y="43"/>
                    </a:cubicBezTo>
                    <a:cubicBezTo>
                      <a:pt x="762" y="59"/>
                      <a:pt x="770" y="73"/>
                      <a:pt x="783" y="80"/>
                    </a:cubicBezTo>
                    <a:cubicBezTo>
                      <a:pt x="783" y="343"/>
                      <a:pt x="783" y="343"/>
                      <a:pt x="783" y="343"/>
                    </a:cubicBezTo>
                    <a:cubicBezTo>
                      <a:pt x="783" y="349"/>
                      <a:pt x="778" y="354"/>
                      <a:pt x="771" y="354"/>
                    </a:cubicBezTo>
                    <a:cubicBezTo>
                      <a:pt x="721" y="354"/>
                      <a:pt x="721" y="354"/>
                      <a:pt x="721" y="354"/>
                    </a:cubicBezTo>
                    <a:cubicBezTo>
                      <a:pt x="705" y="280"/>
                      <a:pt x="639" y="224"/>
                      <a:pt x="560" y="224"/>
                    </a:cubicBezTo>
                    <a:cubicBezTo>
                      <a:pt x="11" y="224"/>
                      <a:pt x="11" y="224"/>
                      <a:pt x="11" y="224"/>
                    </a:cubicBezTo>
                    <a:cubicBezTo>
                      <a:pt x="5" y="224"/>
                      <a:pt x="0" y="229"/>
                      <a:pt x="0" y="235"/>
                    </a:cubicBezTo>
                    <a:cubicBezTo>
                      <a:pt x="0" y="769"/>
                      <a:pt x="0" y="769"/>
                      <a:pt x="0" y="769"/>
                    </a:cubicBezTo>
                    <a:cubicBezTo>
                      <a:pt x="0" y="775"/>
                      <a:pt x="5" y="780"/>
                      <a:pt x="12" y="780"/>
                    </a:cubicBezTo>
                    <a:cubicBezTo>
                      <a:pt x="31" y="780"/>
                      <a:pt x="51" y="780"/>
                      <a:pt x="69" y="780"/>
                    </a:cubicBezTo>
                    <a:cubicBezTo>
                      <a:pt x="69" y="798"/>
                      <a:pt x="69" y="798"/>
                      <a:pt x="69" y="798"/>
                    </a:cubicBezTo>
                    <a:cubicBezTo>
                      <a:pt x="69" y="807"/>
                      <a:pt x="77" y="815"/>
                      <a:pt x="86" y="815"/>
                    </a:cubicBezTo>
                    <a:cubicBezTo>
                      <a:pt x="173" y="815"/>
                      <a:pt x="173" y="815"/>
                      <a:pt x="173" y="815"/>
                    </a:cubicBezTo>
                    <a:cubicBezTo>
                      <a:pt x="183" y="815"/>
                      <a:pt x="191" y="807"/>
                      <a:pt x="191" y="798"/>
                    </a:cubicBezTo>
                    <a:cubicBezTo>
                      <a:pt x="191" y="780"/>
                      <a:pt x="191" y="780"/>
                      <a:pt x="191" y="780"/>
                    </a:cubicBezTo>
                    <a:cubicBezTo>
                      <a:pt x="350" y="780"/>
                      <a:pt x="460" y="780"/>
                      <a:pt x="537" y="780"/>
                    </a:cubicBezTo>
                    <a:cubicBezTo>
                      <a:pt x="537" y="798"/>
                      <a:pt x="537" y="798"/>
                      <a:pt x="537" y="798"/>
                    </a:cubicBezTo>
                    <a:cubicBezTo>
                      <a:pt x="537" y="807"/>
                      <a:pt x="545" y="815"/>
                      <a:pt x="555" y="815"/>
                    </a:cubicBezTo>
                    <a:cubicBezTo>
                      <a:pt x="641" y="815"/>
                      <a:pt x="641" y="815"/>
                      <a:pt x="641" y="815"/>
                    </a:cubicBezTo>
                    <a:cubicBezTo>
                      <a:pt x="650" y="815"/>
                      <a:pt x="658" y="807"/>
                      <a:pt x="658" y="798"/>
                    </a:cubicBezTo>
                    <a:cubicBezTo>
                      <a:pt x="658" y="780"/>
                      <a:pt x="658" y="780"/>
                      <a:pt x="658" y="780"/>
                    </a:cubicBezTo>
                    <a:cubicBezTo>
                      <a:pt x="712" y="780"/>
                      <a:pt x="712" y="780"/>
                      <a:pt x="712" y="780"/>
                    </a:cubicBezTo>
                    <a:cubicBezTo>
                      <a:pt x="718" y="780"/>
                      <a:pt x="723" y="775"/>
                      <a:pt x="723" y="769"/>
                    </a:cubicBezTo>
                    <a:cubicBezTo>
                      <a:pt x="723" y="398"/>
                      <a:pt x="723" y="398"/>
                      <a:pt x="723" y="398"/>
                    </a:cubicBezTo>
                    <a:cubicBezTo>
                      <a:pt x="789" y="398"/>
                      <a:pt x="789" y="398"/>
                      <a:pt x="789" y="398"/>
                    </a:cubicBezTo>
                    <a:cubicBezTo>
                      <a:pt x="810" y="398"/>
                      <a:pt x="826" y="381"/>
                      <a:pt x="826" y="361"/>
                    </a:cubicBezTo>
                    <a:cubicBezTo>
                      <a:pt x="826" y="354"/>
                      <a:pt x="826" y="354"/>
                      <a:pt x="826" y="354"/>
                    </a:cubicBezTo>
                    <a:cubicBezTo>
                      <a:pt x="826" y="81"/>
                      <a:pt x="826" y="81"/>
                      <a:pt x="826" y="81"/>
                    </a:cubicBezTo>
                    <a:cubicBezTo>
                      <a:pt x="840" y="74"/>
                      <a:pt x="849" y="59"/>
                      <a:pt x="849" y="43"/>
                    </a:cubicBezTo>
                    <a:cubicBezTo>
                      <a:pt x="849" y="20"/>
                      <a:pt x="829" y="0"/>
                      <a:pt x="805" y="0"/>
                    </a:cubicBezTo>
                    <a:close/>
                  </a:path>
                </a:pathLst>
              </a:custGeom>
              <a:solidFill>
                <a:srgbClr val="2856DB">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ndParaRPr>
              </a:p>
            </p:txBody>
          </p:sp>
        </p:grpSp>
        <p:grpSp>
          <p:nvGrpSpPr>
            <p:cNvPr id="20" name="Group 19">
              <a:extLst>
                <a:ext uri="{FF2B5EF4-FFF2-40B4-BE49-F238E27FC236}">
                  <a16:creationId xmlns:a16="http://schemas.microsoft.com/office/drawing/2014/main" id="{339901FD-33DB-E2BA-95F4-25530E5156BF}"/>
                </a:ext>
              </a:extLst>
            </p:cNvPr>
            <p:cNvGrpSpPr/>
            <p:nvPr/>
          </p:nvGrpSpPr>
          <p:grpSpPr>
            <a:xfrm>
              <a:off x="8462788" y="1320311"/>
              <a:ext cx="365992" cy="425964"/>
              <a:chOff x="1106630" y="2244435"/>
              <a:chExt cx="889677" cy="1012740"/>
            </a:xfrm>
          </p:grpSpPr>
          <p:grpSp>
            <p:nvGrpSpPr>
              <p:cNvPr id="152" name="Group 151">
                <a:extLst>
                  <a:ext uri="{FF2B5EF4-FFF2-40B4-BE49-F238E27FC236}">
                    <a16:creationId xmlns:a16="http://schemas.microsoft.com/office/drawing/2014/main" id="{19E07A74-655C-2A42-1946-CAAE407C077D}"/>
                  </a:ext>
                </a:extLst>
              </p:cNvPr>
              <p:cNvGrpSpPr/>
              <p:nvPr/>
            </p:nvGrpSpPr>
            <p:grpSpPr>
              <a:xfrm>
                <a:off x="1106630" y="2244435"/>
                <a:ext cx="341170" cy="340200"/>
                <a:chOff x="2744787" y="87313"/>
                <a:chExt cx="6702426" cy="6683376"/>
              </a:xfrm>
            </p:grpSpPr>
            <p:sp>
              <p:nvSpPr>
                <p:cNvPr id="158" name="Oval 12">
                  <a:extLst>
                    <a:ext uri="{FF2B5EF4-FFF2-40B4-BE49-F238E27FC236}">
                      <a16:creationId xmlns:a16="http://schemas.microsoft.com/office/drawing/2014/main" id="{E76D8291-43AE-AA6E-B8D7-96C05211B5A1}"/>
                    </a:ext>
                  </a:extLst>
                </p:cNvPr>
                <p:cNvSpPr>
                  <a:spLocks noChangeArrowheads="1"/>
                </p:cNvSpPr>
                <p:nvPr/>
              </p:nvSpPr>
              <p:spPr bwMode="auto">
                <a:xfrm>
                  <a:off x="4408488" y="1746250"/>
                  <a:ext cx="3375025" cy="3365500"/>
                </a:xfrm>
                <a:prstGeom prst="ellipse">
                  <a:avLst/>
                </a:prstGeom>
                <a:solidFill>
                  <a:srgbClr val="7BA0F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159" name="Freeform: Shape 158">
                  <a:extLst>
                    <a:ext uri="{FF2B5EF4-FFF2-40B4-BE49-F238E27FC236}">
                      <a16:creationId xmlns:a16="http://schemas.microsoft.com/office/drawing/2014/main" id="{EC7ECB7A-A9DC-5315-B0EC-0362B7E59A08}"/>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rgbClr val="2856DB"/>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grpSp>
          <p:sp>
            <p:nvSpPr>
              <p:cNvPr id="153" name="Freeform 7">
                <a:extLst>
                  <a:ext uri="{FF2B5EF4-FFF2-40B4-BE49-F238E27FC236}">
                    <a16:creationId xmlns:a16="http://schemas.microsoft.com/office/drawing/2014/main" id="{432B50BD-21DB-40E2-D52A-7DDA0CEE8388}"/>
                  </a:ext>
                </a:extLst>
              </p:cNvPr>
              <p:cNvSpPr>
                <a:spLocks/>
              </p:cNvSpPr>
              <p:nvPr/>
            </p:nvSpPr>
            <p:spPr bwMode="auto">
              <a:xfrm>
                <a:off x="1189404" y="2364884"/>
                <a:ext cx="770268" cy="892291"/>
              </a:xfrm>
              <a:custGeom>
                <a:avLst/>
                <a:gdLst>
                  <a:gd name="T0" fmla="*/ 4215 w 5201"/>
                  <a:gd name="T1" fmla="*/ 4752 h 6040"/>
                  <a:gd name="T2" fmla="*/ 4680 w 5201"/>
                  <a:gd name="T3" fmla="*/ 4290 h 6040"/>
                  <a:gd name="T4" fmla="*/ 4680 w 5201"/>
                  <a:gd name="T5" fmla="*/ 4290 h 6040"/>
                  <a:gd name="T6" fmla="*/ 4680 w 5201"/>
                  <a:gd name="T7" fmla="*/ 3452 h 6040"/>
                  <a:gd name="T8" fmla="*/ 4986 w 5201"/>
                  <a:gd name="T9" fmla="*/ 3452 h 6040"/>
                  <a:gd name="T10" fmla="*/ 5201 w 5201"/>
                  <a:gd name="T11" fmla="*/ 3245 h 6040"/>
                  <a:gd name="T12" fmla="*/ 5133 w 5201"/>
                  <a:gd name="T13" fmla="*/ 3087 h 6040"/>
                  <a:gd name="T14" fmla="*/ 4510 w 5201"/>
                  <a:gd name="T15" fmla="*/ 2576 h 6040"/>
                  <a:gd name="T16" fmla="*/ 4510 w 5201"/>
                  <a:gd name="T17" fmla="*/ 1313 h 6040"/>
                  <a:gd name="T18" fmla="*/ 4420 w 5201"/>
                  <a:gd name="T19" fmla="*/ 1229 h 6040"/>
                  <a:gd name="T20" fmla="*/ 3899 w 5201"/>
                  <a:gd name="T21" fmla="*/ 1229 h 6040"/>
                  <a:gd name="T22" fmla="*/ 3814 w 5201"/>
                  <a:gd name="T23" fmla="*/ 1313 h 6040"/>
                  <a:gd name="T24" fmla="*/ 3814 w 5201"/>
                  <a:gd name="T25" fmla="*/ 2010 h 6040"/>
                  <a:gd name="T26" fmla="*/ 2750 w 5201"/>
                  <a:gd name="T27" fmla="*/ 1140 h 6040"/>
                  <a:gd name="T28" fmla="*/ 2604 w 5201"/>
                  <a:gd name="T29" fmla="*/ 1078 h 6040"/>
                  <a:gd name="T30" fmla="*/ 2450 w 5201"/>
                  <a:gd name="T31" fmla="*/ 1140 h 6040"/>
                  <a:gd name="T32" fmla="*/ 699 w 5201"/>
                  <a:gd name="T33" fmla="*/ 2574 h 6040"/>
                  <a:gd name="T34" fmla="*/ 699 w 5201"/>
                  <a:gd name="T35" fmla="*/ 660 h 6040"/>
                  <a:gd name="T36" fmla="*/ 948 w 5201"/>
                  <a:gd name="T37" fmla="*/ 333 h 6040"/>
                  <a:gd name="T38" fmla="*/ 614 w 5201"/>
                  <a:gd name="T39" fmla="*/ 0 h 6040"/>
                  <a:gd name="T40" fmla="*/ 275 w 5201"/>
                  <a:gd name="T41" fmla="*/ 333 h 6040"/>
                  <a:gd name="T42" fmla="*/ 529 w 5201"/>
                  <a:gd name="T43" fmla="*/ 660 h 6040"/>
                  <a:gd name="T44" fmla="*/ 529 w 5201"/>
                  <a:gd name="T45" fmla="*/ 2713 h 6040"/>
                  <a:gd name="T46" fmla="*/ 73 w 5201"/>
                  <a:gd name="T47" fmla="*/ 3087 h 6040"/>
                  <a:gd name="T48" fmla="*/ 0 w 5201"/>
                  <a:gd name="T49" fmla="*/ 3245 h 6040"/>
                  <a:gd name="T50" fmla="*/ 216 w 5201"/>
                  <a:gd name="T51" fmla="*/ 3452 h 6040"/>
                  <a:gd name="T52" fmla="*/ 522 w 5201"/>
                  <a:gd name="T53" fmla="*/ 3452 h 6040"/>
                  <a:gd name="T54" fmla="*/ 522 w 5201"/>
                  <a:gd name="T55" fmla="*/ 3463 h 6040"/>
                  <a:gd name="T56" fmla="*/ 522 w 5201"/>
                  <a:gd name="T57" fmla="*/ 5871 h 6040"/>
                  <a:gd name="T58" fmla="*/ 696 w 5201"/>
                  <a:gd name="T59" fmla="*/ 6040 h 6040"/>
                  <a:gd name="T60" fmla="*/ 4510 w 5201"/>
                  <a:gd name="T61" fmla="*/ 6040 h 6040"/>
                  <a:gd name="T62" fmla="*/ 4680 w 5201"/>
                  <a:gd name="T63" fmla="*/ 5871 h 6040"/>
                  <a:gd name="T64" fmla="*/ 4680 w 5201"/>
                  <a:gd name="T65" fmla="*/ 5212 h 6040"/>
                  <a:gd name="T66" fmla="*/ 4680 w 5201"/>
                  <a:gd name="T67" fmla="*/ 5212 h 6040"/>
                  <a:gd name="T68" fmla="*/ 4215 w 5201"/>
                  <a:gd name="T69" fmla="*/ 4752 h 6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01" h="6040">
                    <a:moveTo>
                      <a:pt x="4215" y="4752"/>
                    </a:moveTo>
                    <a:cubicBezTo>
                      <a:pt x="4215" y="4496"/>
                      <a:pt x="4424" y="4290"/>
                      <a:pt x="4680" y="4290"/>
                    </a:cubicBezTo>
                    <a:cubicBezTo>
                      <a:pt x="4680" y="4290"/>
                      <a:pt x="4680" y="4290"/>
                      <a:pt x="4680" y="4290"/>
                    </a:cubicBezTo>
                    <a:cubicBezTo>
                      <a:pt x="4680" y="3833"/>
                      <a:pt x="4680" y="3455"/>
                      <a:pt x="4680" y="3452"/>
                    </a:cubicBezTo>
                    <a:cubicBezTo>
                      <a:pt x="4986" y="3452"/>
                      <a:pt x="4986" y="3452"/>
                      <a:pt x="4986" y="3452"/>
                    </a:cubicBezTo>
                    <a:cubicBezTo>
                      <a:pt x="5105" y="3452"/>
                      <a:pt x="5201" y="3362"/>
                      <a:pt x="5201" y="3245"/>
                    </a:cubicBezTo>
                    <a:cubicBezTo>
                      <a:pt x="5201" y="3183"/>
                      <a:pt x="5178" y="3127"/>
                      <a:pt x="5133" y="3087"/>
                    </a:cubicBezTo>
                    <a:cubicBezTo>
                      <a:pt x="4510" y="2576"/>
                      <a:pt x="4510" y="2576"/>
                      <a:pt x="4510" y="2576"/>
                    </a:cubicBezTo>
                    <a:cubicBezTo>
                      <a:pt x="4510" y="1313"/>
                      <a:pt x="4510" y="1313"/>
                      <a:pt x="4510" y="1313"/>
                    </a:cubicBezTo>
                    <a:cubicBezTo>
                      <a:pt x="4510" y="1269"/>
                      <a:pt x="4471" y="1229"/>
                      <a:pt x="4420" y="1229"/>
                    </a:cubicBezTo>
                    <a:cubicBezTo>
                      <a:pt x="3899" y="1229"/>
                      <a:pt x="3899" y="1229"/>
                      <a:pt x="3899" y="1229"/>
                    </a:cubicBezTo>
                    <a:cubicBezTo>
                      <a:pt x="3854" y="1229"/>
                      <a:pt x="3814" y="1269"/>
                      <a:pt x="3814" y="1313"/>
                    </a:cubicBezTo>
                    <a:cubicBezTo>
                      <a:pt x="3814" y="2010"/>
                      <a:pt x="3814" y="2010"/>
                      <a:pt x="3814" y="2010"/>
                    </a:cubicBezTo>
                    <a:cubicBezTo>
                      <a:pt x="2750" y="1140"/>
                      <a:pt x="2750" y="1140"/>
                      <a:pt x="2750" y="1140"/>
                    </a:cubicBezTo>
                    <a:cubicBezTo>
                      <a:pt x="2712" y="1100"/>
                      <a:pt x="2660" y="1078"/>
                      <a:pt x="2604" y="1078"/>
                    </a:cubicBezTo>
                    <a:cubicBezTo>
                      <a:pt x="2541" y="1078"/>
                      <a:pt x="2490" y="1100"/>
                      <a:pt x="2450" y="1140"/>
                    </a:cubicBezTo>
                    <a:cubicBezTo>
                      <a:pt x="1597" y="1839"/>
                      <a:pt x="1050" y="2287"/>
                      <a:pt x="699" y="2574"/>
                    </a:cubicBezTo>
                    <a:cubicBezTo>
                      <a:pt x="699" y="2292"/>
                      <a:pt x="699" y="1735"/>
                      <a:pt x="699" y="660"/>
                    </a:cubicBezTo>
                    <a:cubicBezTo>
                      <a:pt x="840" y="620"/>
                      <a:pt x="948" y="491"/>
                      <a:pt x="948" y="333"/>
                    </a:cubicBezTo>
                    <a:cubicBezTo>
                      <a:pt x="948" y="147"/>
                      <a:pt x="801" y="0"/>
                      <a:pt x="614" y="0"/>
                    </a:cubicBezTo>
                    <a:cubicBezTo>
                      <a:pt x="427" y="0"/>
                      <a:pt x="275" y="147"/>
                      <a:pt x="275" y="333"/>
                    </a:cubicBezTo>
                    <a:cubicBezTo>
                      <a:pt x="275" y="491"/>
                      <a:pt x="382" y="620"/>
                      <a:pt x="529" y="660"/>
                    </a:cubicBezTo>
                    <a:cubicBezTo>
                      <a:pt x="529" y="660"/>
                      <a:pt x="529" y="911"/>
                      <a:pt x="529" y="2713"/>
                    </a:cubicBezTo>
                    <a:cubicBezTo>
                      <a:pt x="73" y="3087"/>
                      <a:pt x="73" y="3087"/>
                      <a:pt x="73" y="3087"/>
                    </a:cubicBezTo>
                    <a:cubicBezTo>
                      <a:pt x="29" y="3127"/>
                      <a:pt x="0" y="3183"/>
                      <a:pt x="0" y="3245"/>
                    </a:cubicBezTo>
                    <a:cubicBezTo>
                      <a:pt x="0" y="3362"/>
                      <a:pt x="97" y="3452"/>
                      <a:pt x="216" y="3452"/>
                    </a:cubicBezTo>
                    <a:cubicBezTo>
                      <a:pt x="522" y="3452"/>
                      <a:pt x="522" y="3452"/>
                      <a:pt x="522" y="3452"/>
                    </a:cubicBezTo>
                    <a:cubicBezTo>
                      <a:pt x="522" y="3458"/>
                      <a:pt x="522" y="3458"/>
                      <a:pt x="522" y="3463"/>
                    </a:cubicBezTo>
                    <a:cubicBezTo>
                      <a:pt x="522" y="5871"/>
                      <a:pt x="522" y="5871"/>
                      <a:pt x="522" y="5871"/>
                    </a:cubicBezTo>
                    <a:cubicBezTo>
                      <a:pt x="522" y="5965"/>
                      <a:pt x="600" y="6040"/>
                      <a:pt x="696" y="6040"/>
                    </a:cubicBezTo>
                    <a:cubicBezTo>
                      <a:pt x="4510" y="6040"/>
                      <a:pt x="4510" y="6040"/>
                      <a:pt x="4510" y="6040"/>
                    </a:cubicBezTo>
                    <a:cubicBezTo>
                      <a:pt x="4607" y="6040"/>
                      <a:pt x="4680" y="5965"/>
                      <a:pt x="4680" y="5871"/>
                    </a:cubicBezTo>
                    <a:cubicBezTo>
                      <a:pt x="4680" y="5871"/>
                      <a:pt x="4680" y="5586"/>
                      <a:pt x="4680" y="5212"/>
                    </a:cubicBezTo>
                    <a:cubicBezTo>
                      <a:pt x="4680" y="5212"/>
                      <a:pt x="4680" y="5212"/>
                      <a:pt x="4680" y="5212"/>
                    </a:cubicBezTo>
                    <a:cubicBezTo>
                      <a:pt x="4424" y="5212"/>
                      <a:pt x="4215" y="5006"/>
                      <a:pt x="4215" y="4752"/>
                    </a:cubicBezTo>
                    <a:close/>
                  </a:path>
                </a:pathLst>
              </a:custGeom>
              <a:solidFill>
                <a:srgbClr val="2856D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2161F"/>
                  </a:solidFill>
                  <a:effectLst/>
                  <a:uLnTx/>
                  <a:uFillTx/>
                  <a:latin typeface="Qualcomm Next" pitchFamily="50" charset="0"/>
                </a:endParaRPr>
              </a:p>
            </p:txBody>
          </p:sp>
          <p:grpSp>
            <p:nvGrpSpPr>
              <p:cNvPr id="154" name="Group 153">
                <a:extLst>
                  <a:ext uri="{FF2B5EF4-FFF2-40B4-BE49-F238E27FC236}">
                    <a16:creationId xmlns:a16="http://schemas.microsoft.com/office/drawing/2014/main" id="{F7CC9BAB-4A8B-7825-03B0-74AE78FE186F}"/>
                  </a:ext>
                </a:extLst>
              </p:cNvPr>
              <p:cNvGrpSpPr/>
              <p:nvPr/>
            </p:nvGrpSpPr>
            <p:grpSpPr>
              <a:xfrm>
                <a:off x="1761802" y="2947554"/>
                <a:ext cx="234505" cy="233064"/>
                <a:chOff x="4162156" y="1116013"/>
                <a:chExt cx="4654550" cy="4625975"/>
              </a:xfrm>
            </p:grpSpPr>
            <p:sp>
              <p:nvSpPr>
                <p:cNvPr id="155" name="Oval 5">
                  <a:extLst>
                    <a:ext uri="{FF2B5EF4-FFF2-40B4-BE49-F238E27FC236}">
                      <a16:creationId xmlns:a16="http://schemas.microsoft.com/office/drawing/2014/main" id="{65A09CB7-822C-2C7A-F25E-B1D8953B4594}"/>
                    </a:ext>
                  </a:extLst>
                </p:cNvPr>
                <p:cNvSpPr>
                  <a:spLocks noChangeArrowheads="1"/>
                </p:cNvSpPr>
                <p:nvPr/>
              </p:nvSpPr>
              <p:spPr bwMode="auto">
                <a:xfrm>
                  <a:off x="4976546" y="1925641"/>
                  <a:ext cx="3013071" cy="2995618"/>
                </a:xfrm>
                <a:prstGeom prst="ellipse">
                  <a:avLst/>
                </a:prstGeom>
                <a:solidFill>
                  <a:srgbClr val="7BA0F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156" name="Freeform 6">
                  <a:extLst>
                    <a:ext uri="{FF2B5EF4-FFF2-40B4-BE49-F238E27FC236}">
                      <a16:creationId xmlns:a16="http://schemas.microsoft.com/office/drawing/2014/main" id="{25B53CCA-331E-1352-1131-DABAB1E80351}"/>
                    </a:ext>
                  </a:extLst>
                </p:cNvPr>
                <p:cNvSpPr>
                  <a:spLocks noEditPoints="1"/>
                </p:cNvSpPr>
                <p:nvPr/>
              </p:nvSpPr>
              <p:spPr bwMode="auto">
                <a:xfrm>
                  <a:off x="4162156"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rgbClr val="2856DB">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157" name="Oval 7">
                  <a:extLst>
                    <a:ext uri="{FF2B5EF4-FFF2-40B4-BE49-F238E27FC236}">
                      <a16:creationId xmlns:a16="http://schemas.microsoft.com/office/drawing/2014/main" id="{BA0EC270-C9AE-E3CE-C73F-A1FF10D05E20}"/>
                    </a:ext>
                  </a:extLst>
                </p:cNvPr>
                <p:cNvSpPr>
                  <a:spLocks noChangeArrowheads="1"/>
                </p:cNvSpPr>
                <p:nvPr/>
              </p:nvSpPr>
              <p:spPr bwMode="auto">
                <a:xfrm>
                  <a:off x="5749659" y="2667002"/>
                  <a:ext cx="1466852" cy="1511298"/>
                </a:xfrm>
                <a:prstGeom prst="ellipse">
                  <a:avLst/>
                </a:prstGeom>
                <a:solidFill>
                  <a:srgbClr val="2856D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Qualcomm Next" pitchFamily="50" charset="0"/>
                  </a:endParaRPr>
                </a:p>
              </p:txBody>
            </p:sp>
          </p:grpSp>
        </p:grpSp>
        <p:grpSp>
          <p:nvGrpSpPr>
            <p:cNvPr id="21" name="Group 20">
              <a:extLst>
                <a:ext uri="{FF2B5EF4-FFF2-40B4-BE49-F238E27FC236}">
                  <a16:creationId xmlns:a16="http://schemas.microsoft.com/office/drawing/2014/main" id="{72EB3B41-8A95-4F3A-A80D-9171DA42FC3F}"/>
                </a:ext>
              </a:extLst>
            </p:cNvPr>
            <p:cNvGrpSpPr>
              <a:grpSpLocks noChangeAspect="1"/>
            </p:cNvGrpSpPr>
            <p:nvPr/>
          </p:nvGrpSpPr>
          <p:grpSpPr>
            <a:xfrm>
              <a:off x="10039840" y="3457933"/>
              <a:ext cx="468250" cy="462832"/>
              <a:chOff x="1469768" y="2179252"/>
              <a:chExt cx="1774947" cy="1774948"/>
            </a:xfrm>
          </p:grpSpPr>
          <p:grpSp>
            <p:nvGrpSpPr>
              <p:cNvPr id="146" name="Group 145">
                <a:extLst>
                  <a:ext uri="{FF2B5EF4-FFF2-40B4-BE49-F238E27FC236}">
                    <a16:creationId xmlns:a16="http://schemas.microsoft.com/office/drawing/2014/main" id="{076DAAD4-BA00-4A6E-B5AA-2E3BFE059D44}"/>
                  </a:ext>
                </a:extLst>
              </p:cNvPr>
              <p:cNvGrpSpPr/>
              <p:nvPr/>
            </p:nvGrpSpPr>
            <p:grpSpPr>
              <a:xfrm>
                <a:off x="1469768" y="2179252"/>
                <a:ext cx="1774947" cy="1774948"/>
                <a:chOff x="1469768" y="2179252"/>
                <a:chExt cx="1774947" cy="1774948"/>
              </a:xfrm>
            </p:grpSpPr>
            <p:sp>
              <p:nvSpPr>
                <p:cNvPr id="150" name="Freeform 5">
                  <a:extLst>
                    <a:ext uri="{FF2B5EF4-FFF2-40B4-BE49-F238E27FC236}">
                      <a16:creationId xmlns:a16="http://schemas.microsoft.com/office/drawing/2014/main" id="{A5DFC33F-6CEF-41EA-8161-F4185F1B6661}"/>
                    </a:ext>
                  </a:extLst>
                </p:cNvPr>
                <p:cNvSpPr>
                  <a:spLocks noEditPoints="1"/>
                </p:cNvSpPr>
                <p:nvPr/>
              </p:nvSpPr>
              <p:spPr bwMode="auto">
                <a:xfrm>
                  <a:off x="1469768" y="2179252"/>
                  <a:ext cx="1774947" cy="1774948"/>
                </a:xfrm>
                <a:custGeom>
                  <a:avLst/>
                  <a:gdLst>
                    <a:gd name="T0" fmla="*/ 604 w 1209"/>
                    <a:gd name="T1" fmla="*/ 1131 h 1209"/>
                    <a:gd name="T2" fmla="*/ 78 w 1209"/>
                    <a:gd name="T3" fmla="*/ 604 h 1209"/>
                    <a:gd name="T4" fmla="*/ 604 w 1209"/>
                    <a:gd name="T5" fmla="*/ 78 h 1209"/>
                    <a:gd name="T6" fmla="*/ 1131 w 1209"/>
                    <a:gd name="T7" fmla="*/ 604 h 1209"/>
                    <a:gd name="T8" fmla="*/ 604 w 1209"/>
                    <a:gd name="T9" fmla="*/ 1131 h 1209"/>
                    <a:gd name="T10" fmla="*/ 604 w 1209"/>
                    <a:gd name="T11" fmla="*/ 0 h 1209"/>
                    <a:gd name="T12" fmla="*/ 0 w 1209"/>
                    <a:gd name="T13" fmla="*/ 604 h 1209"/>
                    <a:gd name="T14" fmla="*/ 604 w 1209"/>
                    <a:gd name="T15" fmla="*/ 1209 h 1209"/>
                    <a:gd name="T16" fmla="*/ 1209 w 1209"/>
                    <a:gd name="T17" fmla="*/ 604 h 1209"/>
                    <a:gd name="T18" fmla="*/ 604 w 1209"/>
                    <a:gd name="T19" fmla="*/ 0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9" h="1209">
                      <a:moveTo>
                        <a:pt x="604" y="1131"/>
                      </a:moveTo>
                      <a:cubicBezTo>
                        <a:pt x="314" y="1131"/>
                        <a:pt x="78" y="895"/>
                        <a:pt x="78" y="604"/>
                      </a:cubicBezTo>
                      <a:cubicBezTo>
                        <a:pt x="78" y="314"/>
                        <a:pt x="314" y="78"/>
                        <a:pt x="604" y="78"/>
                      </a:cubicBezTo>
                      <a:cubicBezTo>
                        <a:pt x="895" y="78"/>
                        <a:pt x="1131" y="314"/>
                        <a:pt x="1131" y="604"/>
                      </a:cubicBezTo>
                      <a:cubicBezTo>
                        <a:pt x="1131" y="895"/>
                        <a:pt x="895" y="1131"/>
                        <a:pt x="604" y="1131"/>
                      </a:cubicBezTo>
                      <a:moveTo>
                        <a:pt x="604" y="0"/>
                      </a:moveTo>
                      <a:cubicBezTo>
                        <a:pt x="271" y="0"/>
                        <a:pt x="0" y="271"/>
                        <a:pt x="0" y="604"/>
                      </a:cubicBezTo>
                      <a:cubicBezTo>
                        <a:pt x="0" y="938"/>
                        <a:pt x="271" y="1209"/>
                        <a:pt x="604" y="1209"/>
                      </a:cubicBezTo>
                      <a:cubicBezTo>
                        <a:pt x="938" y="1209"/>
                        <a:pt x="1209" y="938"/>
                        <a:pt x="1209" y="604"/>
                      </a:cubicBezTo>
                      <a:cubicBezTo>
                        <a:pt x="1209" y="271"/>
                        <a:pt x="938" y="0"/>
                        <a:pt x="604" y="0"/>
                      </a:cubicBezTo>
                    </a:path>
                  </a:pathLst>
                </a:custGeom>
                <a:solidFill>
                  <a:srgbClr val="7BA0FF">
                    <a:lumMod val="40000"/>
                    <a:lumOff val="60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8FA"/>
                    </a:solidFill>
                    <a:effectLst/>
                    <a:uLnTx/>
                    <a:uFillTx/>
                    <a:latin typeface="Qualcomm Next" pitchFamily="50" charset="0"/>
                  </a:endParaRPr>
                </a:p>
              </p:txBody>
            </p:sp>
            <p:sp>
              <p:nvSpPr>
                <p:cNvPr id="151" name="Freeform: Shape 34">
                  <a:extLst>
                    <a:ext uri="{FF2B5EF4-FFF2-40B4-BE49-F238E27FC236}">
                      <a16:creationId xmlns:a16="http://schemas.microsoft.com/office/drawing/2014/main" id="{447B86B9-A262-6531-C494-36D2D98892B4}"/>
                    </a:ext>
                  </a:extLst>
                </p:cNvPr>
                <p:cNvSpPr>
                  <a:spLocks noChangeArrowheads="1"/>
                </p:cNvSpPr>
                <p:nvPr/>
              </p:nvSpPr>
              <p:spPr bwMode="auto">
                <a:xfrm>
                  <a:off x="1577542" y="2280576"/>
                  <a:ext cx="1559395" cy="1559395"/>
                </a:xfrm>
                <a:custGeom>
                  <a:avLst/>
                  <a:gdLst>
                    <a:gd name="connsiteX0" fmla="*/ 779697 w 1559394"/>
                    <a:gd name="connsiteY0" fmla="*/ 0 h 1559394"/>
                    <a:gd name="connsiteX1" fmla="*/ 1559394 w 1559394"/>
                    <a:gd name="connsiteY1" fmla="*/ 779697 h 1559394"/>
                    <a:gd name="connsiteX2" fmla="*/ 779697 w 1559394"/>
                    <a:gd name="connsiteY2" fmla="*/ 1559394 h 1559394"/>
                    <a:gd name="connsiteX3" fmla="*/ 0 w 1559394"/>
                    <a:gd name="connsiteY3" fmla="*/ 779697 h 1559394"/>
                    <a:gd name="connsiteX4" fmla="*/ 779697 w 1559394"/>
                    <a:gd name="connsiteY4" fmla="*/ 0 h 1559394"/>
                    <a:gd name="connsiteX5" fmla="*/ 779697 w 1559394"/>
                    <a:gd name="connsiteY5" fmla="*/ 133724 h 1559394"/>
                    <a:gd name="connsiteX6" fmla="*/ 128645 w 1559394"/>
                    <a:gd name="connsiteY6" fmla="*/ 784776 h 1559394"/>
                    <a:gd name="connsiteX7" fmla="*/ 779697 w 1559394"/>
                    <a:gd name="connsiteY7" fmla="*/ 1435828 h 1559394"/>
                    <a:gd name="connsiteX8" fmla="*/ 1430749 w 1559394"/>
                    <a:gd name="connsiteY8" fmla="*/ 784776 h 1559394"/>
                    <a:gd name="connsiteX9" fmla="*/ 779697 w 1559394"/>
                    <a:gd name="connsiteY9" fmla="*/ 133724 h 155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9394" h="1559394">
                      <a:moveTo>
                        <a:pt x="779697" y="0"/>
                      </a:moveTo>
                      <a:cubicBezTo>
                        <a:pt x="1210312" y="0"/>
                        <a:pt x="1559394" y="349082"/>
                        <a:pt x="1559394" y="779697"/>
                      </a:cubicBezTo>
                      <a:cubicBezTo>
                        <a:pt x="1559394" y="1210312"/>
                        <a:pt x="1210312" y="1559394"/>
                        <a:pt x="779697" y="1559394"/>
                      </a:cubicBezTo>
                      <a:cubicBezTo>
                        <a:pt x="349082" y="1559394"/>
                        <a:pt x="0" y="1210312"/>
                        <a:pt x="0" y="779697"/>
                      </a:cubicBezTo>
                      <a:cubicBezTo>
                        <a:pt x="0" y="349082"/>
                        <a:pt x="349082" y="0"/>
                        <a:pt x="779697" y="0"/>
                      </a:cubicBezTo>
                      <a:close/>
                      <a:moveTo>
                        <a:pt x="779697" y="133724"/>
                      </a:moveTo>
                      <a:cubicBezTo>
                        <a:pt x="420131" y="133724"/>
                        <a:pt x="128645" y="425210"/>
                        <a:pt x="128645" y="784776"/>
                      </a:cubicBezTo>
                      <a:cubicBezTo>
                        <a:pt x="128645" y="1144342"/>
                        <a:pt x="420131" y="1435828"/>
                        <a:pt x="779697" y="1435828"/>
                      </a:cubicBezTo>
                      <a:cubicBezTo>
                        <a:pt x="1139263" y="1435828"/>
                        <a:pt x="1430749" y="1144342"/>
                        <a:pt x="1430749" y="784776"/>
                      </a:cubicBezTo>
                      <a:cubicBezTo>
                        <a:pt x="1430749" y="425210"/>
                        <a:pt x="1139263" y="133724"/>
                        <a:pt x="779697" y="133724"/>
                      </a:cubicBezTo>
                      <a:close/>
                    </a:path>
                  </a:pathLst>
                </a:custGeom>
                <a:solidFill>
                  <a:srgbClr val="7BA0FF">
                    <a:lumMod val="100000"/>
                  </a:srgbClr>
                </a:solidFill>
                <a:ln w="1079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7F8FA"/>
                    </a:solidFill>
                    <a:effectLst/>
                    <a:uLnTx/>
                    <a:uFillTx/>
                    <a:latin typeface="Qualcomm Next" pitchFamily="50" charset="0"/>
                  </a:endParaRPr>
                </a:p>
              </p:txBody>
            </p:sp>
          </p:grpSp>
          <p:grpSp>
            <p:nvGrpSpPr>
              <p:cNvPr id="147" name="Group 146">
                <a:extLst>
                  <a:ext uri="{FF2B5EF4-FFF2-40B4-BE49-F238E27FC236}">
                    <a16:creationId xmlns:a16="http://schemas.microsoft.com/office/drawing/2014/main" id="{F642B0B3-34B3-6887-EC5A-5AA55425328B}"/>
                  </a:ext>
                </a:extLst>
              </p:cNvPr>
              <p:cNvGrpSpPr/>
              <p:nvPr/>
            </p:nvGrpSpPr>
            <p:grpSpPr>
              <a:xfrm>
                <a:off x="1893382" y="2517500"/>
                <a:ext cx="927716" cy="1095706"/>
                <a:chOff x="3720531" y="1531746"/>
                <a:chExt cx="1560512" cy="1843088"/>
              </a:xfrm>
            </p:grpSpPr>
            <p:sp>
              <p:nvSpPr>
                <p:cNvPr id="148" name="Freeform 5">
                  <a:extLst>
                    <a:ext uri="{FF2B5EF4-FFF2-40B4-BE49-F238E27FC236}">
                      <a16:creationId xmlns:a16="http://schemas.microsoft.com/office/drawing/2014/main" id="{E8FBF423-C319-8BAF-6BA8-9C7112585945}"/>
                    </a:ext>
                  </a:extLst>
                </p:cNvPr>
                <p:cNvSpPr>
                  <a:spLocks/>
                </p:cNvSpPr>
                <p:nvPr/>
              </p:nvSpPr>
              <p:spPr bwMode="auto">
                <a:xfrm>
                  <a:off x="3836418" y="1531746"/>
                  <a:ext cx="1430336" cy="1843088"/>
                </a:xfrm>
                <a:custGeom>
                  <a:avLst/>
                  <a:gdLst>
                    <a:gd name="T0" fmla="*/ 61 w 3154"/>
                    <a:gd name="T1" fmla="*/ 1995 h 4076"/>
                    <a:gd name="T2" fmla="*/ 61 w 3154"/>
                    <a:gd name="T3" fmla="*/ 1991 h 4076"/>
                    <a:gd name="T4" fmla="*/ 300 w 3154"/>
                    <a:gd name="T5" fmla="*/ 1524 h 4076"/>
                    <a:gd name="T6" fmla="*/ 294 w 3154"/>
                    <a:gd name="T7" fmla="*/ 1080 h 4076"/>
                    <a:gd name="T8" fmla="*/ 756 w 3154"/>
                    <a:gd name="T9" fmla="*/ 259 h 4076"/>
                    <a:gd name="T10" fmla="*/ 1690 w 3154"/>
                    <a:gd name="T11" fmla="*/ 20 h 4076"/>
                    <a:gd name="T12" fmla="*/ 2557 w 3154"/>
                    <a:gd name="T13" fmla="*/ 340 h 4076"/>
                    <a:gd name="T14" fmla="*/ 2962 w 3154"/>
                    <a:gd name="T15" fmla="*/ 1816 h 4076"/>
                    <a:gd name="T16" fmla="*/ 2672 w 3154"/>
                    <a:gd name="T17" fmla="*/ 2381 h 4076"/>
                    <a:gd name="T18" fmla="*/ 2564 w 3154"/>
                    <a:gd name="T19" fmla="*/ 2997 h 4076"/>
                    <a:gd name="T20" fmla="*/ 2631 w 3154"/>
                    <a:gd name="T21" fmla="*/ 3303 h 4076"/>
                    <a:gd name="T22" fmla="*/ 2436 w 3154"/>
                    <a:gd name="T23" fmla="*/ 3562 h 4076"/>
                    <a:gd name="T24" fmla="*/ 1785 w 3154"/>
                    <a:gd name="T25" fmla="*/ 3972 h 4076"/>
                    <a:gd name="T26" fmla="*/ 1464 w 3154"/>
                    <a:gd name="T27" fmla="*/ 4076 h 4076"/>
                    <a:gd name="T28" fmla="*/ 1363 w 3154"/>
                    <a:gd name="T29" fmla="*/ 4039 h 4076"/>
                    <a:gd name="T30" fmla="*/ 1346 w 3154"/>
                    <a:gd name="T31" fmla="*/ 3975 h 4076"/>
                    <a:gd name="T32" fmla="*/ 1309 w 3154"/>
                    <a:gd name="T33" fmla="*/ 3501 h 4076"/>
                    <a:gd name="T34" fmla="*/ 1262 w 3154"/>
                    <a:gd name="T35" fmla="*/ 3209 h 4076"/>
                    <a:gd name="T36" fmla="*/ 1073 w 3154"/>
                    <a:gd name="T37" fmla="*/ 2993 h 4076"/>
                    <a:gd name="T38" fmla="*/ 469 w 3154"/>
                    <a:gd name="T39" fmla="*/ 2946 h 4076"/>
                    <a:gd name="T40" fmla="*/ 381 w 3154"/>
                    <a:gd name="T41" fmla="*/ 2815 h 4076"/>
                    <a:gd name="T42" fmla="*/ 402 w 3154"/>
                    <a:gd name="T43" fmla="*/ 2650 h 4076"/>
                    <a:gd name="T44" fmla="*/ 334 w 3154"/>
                    <a:gd name="T45" fmla="*/ 2573 h 4076"/>
                    <a:gd name="T46" fmla="*/ 304 w 3154"/>
                    <a:gd name="T47" fmla="*/ 2418 h 4076"/>
                    <a:gd name="T48" fmla="*/ 203 w 3154"/>
                    <a:gd name="T49" fmla="*/ 2364 h 4076"/>
                    <a:gd name="T50" fmla="*/ 203 w 3154"/>
                    <a:gd name="T51" fmla="*/ 2301 h 4076"/>
                    <a:gd name="T52" fmla="*/ 233 w 3154"/>
                    <a:gd name="T53" fmla="*/ 2240 h 4076"/>
                    <a:gd name="T54" fmla="*/ 122 w 3154"/>
                    <a:gd name="T55" fmla="*/ 2196 h 4076"/>
                    <a:gd name="T56" fmla="*/ 20 w 3154"/>
                    <a:gd name="T57" fmla="*/ 2129 h 4076"/>
                    <a:gd name="T58" fmla="*/ 61 w 3154"/>
                    <a:gd name="T59" fmla="*/ 1995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54" h="4076">
                      <a:moveTo>
                        <a:pt x="61" y="1995"/>
                      </a:moveTo>
                      <a:cubicBezTo>
                        <a:pt x="61" y="1991"/>
                        <a:pt x="61" y="1991"/>
                        <a:pt x="61" y="1991"/>
                      </a:cubicBezTo>
                      <a:cubicBezTo>
                        <a:pt x="165" y="1847"/>
                        <a:pt x="273" y="1699"/>
                        <a:pt x="300" y="1524"/>
                      </a:cubicBezTo>
                      <a:cubicBezTo>
                        <a:pt x="324" y="1376"/>
                        <a:pt x="290" y="1228"/>
                        <a:pt x="294" y="1080"/>
                      </a:cubicBezTo>
                      <a:cubicBezTo>
                        <a:pt x="300" y="754"/>
                        <a:pt x="489" y="444"/>
                        <a:pt x="756" y="259"/>
                      </a:cubicBezTo>
                      <a:cubicBezTo>
                        <a:pt x="1026" y="71"/>
                        <a:pt x="1363" y="0"/>
                        <a:pt x="1690" y="20"/>
                      </a:cubicBezTo>
                      <a:cubicBezTo>
                        <a:pt x="2004" y="41"/>
                        <a:pt x="2314" y="145"/>
                        <a:pt x="2557" y="340"/>
                      </a:cubicBezTo>
                      <a:cubicBezTo>
                        <a:pt x="2986" y="680"/>
                        <a:pt x="3154" y="1305"/>
                        <a:pt x="2962" y="1816"/>
                      </a:cubicBezTo>
                      <a:cubicBezTo>
                        <a:pt x="2888" y="2015"/>
                        <a:pt x="2763" y="2193"/>
                        <a:pt x="2672" y="2381"/>
                      </a:cubicBezTo>
                      <a:cubicBezTo>
                        <a:pt x="2578" y="2573"/>
                        <a:pt x="2513" y="2792"/>
                        <a:pt x="2564" y="2997"/>
                      </a:cubicBezTo>
                      <a:cubicBezTo>
                        <a:pt x="2591" y="3098"/>
                        <a:pt x="2648" y="3198"/>
                        <a:pt x="2631" y="3303"/>
                      </a:cubicBezTo>
                      <a:cubicBezTo>
                        <a:pt x="2611" y="3414"/>
                        <a:pt x="2524" y="3494"/>
                        <a:pt x="2436" y="3562"/>
                      </a:cubicBezTo>
                      <a:cubicBezTo>
                        <a:pt x="2233" y="3720"/>
                        <a:pt x="2014" y="3858"/>
                        <a:pt x="1785" y="3972"/>
                      </a:cubicBezTo>
                      <a:cubicBezTo>
                        <a:pt x="1684" y="4022"/>
                        <a:pt x="1579" y="4070"/>
                        <a:pt x="1464" y="4076"/>
                      </a:cubicBezTo>
                      <a:cubicBezTo>
                        <a:pt x="1427" y="4076"/>
                        <a:pt x="1383" y="4073"/>
                        <a:pt x="1363" y="4039"/>
                      </a:cubicBezTo>
                      <a:cubicBezTo>
                        <a:pt x="1350" y="4022"/>
                        <a:pt x="1346" y="3999"/>
                        <a:pt x="1346" y="3975"/>
                      </a:cubicBezTo>
                      <a:cubicBezTo>
                        <a:pt x="1333" y="3817"/>
                        <a:pt x="1323" y="3659"/>
                        <a:pt x="1309" y="3501"/>
                      </a:cubicBezTo>
                      <a:cubicBezTo>
                        <a:pt x="1302" y="3400"/>
                        <a:pt x="1296" y="3303"/>
                        <a:pt x="1262" y="3209"/>
                      </a:cubicBezTo>
                      <a:cubicBezTo>
                        <a:pt x="1228" y="3118"/>
                        <a:pt x="1164" y="3030"/>
                        <a:pt x="1073" y="2993"/>
                      </a:cubicBezTo>
                      <a:cubicBezTo>
                        <a:pt x="881" y="2916"/>
                        <a:pt x="634" y="3064"/>
                        <a:pt x="469" y="2946"/>
                      </a:cubicBezTo>
                      <a:cubicBezTo>
                        <a:pt x="425" y="2916"/>
                        <a:pt x="395" y="2866"/>
                        <a:pt x="381" y="2815"/>
                      </a:cubicBezTo>
                      <a:cubicBezTo>
                        <a:pt x="368" y="2751"/>
                        <a:pt x="388" y="2707"/>
                        <a:pt x="402" y="2650"/>
                      </a:cubicBezTo>
                      <a:cubicBezTo>
                        <a:pt x="415" y="2593"/>
                        <a:pt x="375" y="2590"/>
                        <a:pt x="334" y="2573"/>
                      </a:cubicBezTo>
                      <a:cubicBezTo>
                        <a:pt x="280" y="2546"/>
                        <a:pt x="263" y="2465"/>
                        <a:pt x="304" y="2418"/>
                      </a:cubicBezTo>
                      <a:cubicBezTo>
                        <a:pt x="263" y="2428"/>
                        <a:pt x="216" y="2405"/>
                        <a:pt x="203" y="2364"/>
                      </a:cubicBezTo>
                      <a:cubicBezTo>
                        <a:pt x="192" y="2344"/>
                        <a:pt x="196" y="2321"/>
                        <a:pt x="203" y="2301"/>
                      </a:cubicBezTo>
                      <a:cubicBezTo>
                        <a:pt x="213" y="2280"/>
                        <a:pt x="240" y="2260"/>
                        <a:pt x="233" y="2240"/>
                      </a:cubicBezTo>
                      <a:cubicBezTo>
                        <a:pt x="223" y="2206"/>
                        <a:pt x="149" y="2203"/>
                        <a:pt x="122" y="2196"/>
                      </a:cubicBezTo>
                      <a:cubicBezTo>
                        <a:pt x="81" y="2186"/>
                        <a:pt x="37" y="2173"/>
                        <a:pt x="20" y="2129"/>
                      </a:cubicBezTo>
                      <a:cubicBezTo>
                        <a:pt x="0" y="2085"/>
                        <a:pt x="30" y="2035"/>
                        <a:pt x="61" y="1995"/>
                      </a:cubicBezTo>
                      <a:close/>
                    </a:path>
                  </a:pathLst>
                </a:custGeom>
                <a:solidFill>
                  <a:srgbClr val="7BA0F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2161F"/>
                    </a:solidFill>
                    <a:effectLst/>
                    <a:uLnTx/>
                    <a:uFillTx/>
                    <a:latin typeface="Qualcomm Next" pitchFamily="50" charset="0"/>
                  </a:endParaRPr>
                </a:p>
              </p:txBody>
            </p:sp>
            <p:sp>
              <p:nvSpPr>
                <p:cNvPr id="149" name="Freeform 6">
                  <a:extLst>
                    <a:ext uri="{FF2B5EF4-FFF2-40B4-BE49-F238E27FC236}">
                      <a16:creationId xmlns:a16="http://schemas.microsoft.com/office/drawing/2014/main" id="{F268D6F9-FACA-FA69-8478-A4C83A387CFF}"/>
                    </a:ext>
                  </a:extLst>
                </p:cNvPr>
                <p:cNvSpPr>
                  <a:spLocks/>
                </p:cNvSpPr>
                <p:nvPr/>
              </p:nvSpPr>
              <p:spPr bwMode="auto">
                <a:xfrm>
                  <a:off x="3720531" y="1882580"/>
                  <a:ext cx="1560512" cy="493713"/>
                </a:xfrm>
                <a:custGeom>
                  <a:avLst/>
                  <a:gdLst>
                    <a:gd name="T0" fmla="*/ 3408 w 3442"/>
                    <a:gd name="T1" fmla="*/ 705 h 1091"/>
                    <a:gd name="T2" fmla="*/ 3325 w 3442"/>
                    <a:gd name="T3" fmla="*/ 786 h 1091"/>
                    <a:gd name="T4" fmla="*/ 1052 w 3442"/>
                    <a:gd name="T5" fmla="*/ 875 h 1091"/>
                    <a:gd name="T6" fmla="*/ 984 w 3442"/>
                    <a:gd name="T7" fmla="*/ 916 h 1091"/>
                    <a:gd name="T8" fmla="*/ 909 w 3442"/>
                    <a:gd name="T9" fmla="*/ 1032 h 1091"/>
                    <a:gd name="T10" fmla="*/ 830 w 3442"/>
                    <a:gd name="T11" fmla="*/ 1077 h 1091"/>
                    <a:gd name="T12" fmla="*/ 156 w 3442"/>
                    <a:gd name="T13" fmla="*/ 1090 h 1091"/>
                    <a:gd name="T14" fmla="*/ 90 w 3442"/>
                    <a:gd name="T15" fmla="*/ 1040 h 1091"/>
                    <a:gd name="T16" fmla="*/ 84 w 3442"/>
                    <a:gd name="T17" fmla="*/ 50 h 1091"/>
                    <a:gd name="T18" fmla="*/ 149 w 3442"/>
                    <a:gd name="T19" fmla="*/ 0 h 1091"/>
                    <a:gd name="T20" fmla="*/ 826 w 3442"/>
                    <a:gd name="T21" fmla="*/ 0 h 1091"/>
                    <a:gd name="T22" fmla="*/ 920 w 3442"/>
                    <a:gd name="T23" fmla="*/ 39 h 1091"/>
                    <a:gd name="T24" fmla="*/ 929 w 3442"/>
                    <a:gd name="T25" fmla="*/ 48 h 1091"/>
                    <a:gd name="T26" fmla="*/ 1016 w 3442"/>
                    <a:gd name="T27" fmla="*/ 83 h 1091"/>
                    <a:gd name="T28" fmla="*/ 3356 w 3442"/>
                    <a:gd name="T29" fmla="*/ 172 h 1091"/>
                    <a:gd name="T30" fmla="*/ 3439 w 3442"/>
                    <a:gd name="T31" fmla="*/ 265 h 1091"/>
                    <a:gd name="T32" fmla="*/ 3408 w 3442"/>
                    <a:gd name="T33" fmla="*/ 705 h 1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42" h="1091">
                      <a:moveTo>
                        <a:pt x="3408" y="705"/>
                      </a:moveTo>
                      <a:cubicBezTo>
                        <a:pt x="3405" y="749"/>
                        <a:pt x="3369" y="784"/>
                        <a:pt x="3325" y="786"/>
                      </a:cubicBezTo>
                      <a:cubicBezTo>
                        <a:pt x="1052" y="875"/>
                        <a:pt x="1052" y="875"/>
                        <a:pt x="1052" y="875"/>
                      </a:cubicBezTo>
                      <a:cubicBezTo>
                        <a:pt x="1023" y="875"/>
                        <a:pt x="997" y="890"/>
                        <a:pt x="984" y="916"/>
                      </a:cubicBezTo>
                      <a:cubicBezTo>
                        <a:pt x="909" y="1032"/>
                        <a:pt x="909" y="1032"/>
                        <a:pt x="909" y="1032"/>
                      </a:cubicBezTo>
                      <a:cubicBezTo>
                        <a:pt x="891" y="1059"/>
                        <a:pt x="862" y="1076"/>
                        <a:pt x="830" y="1077"/>
                      </a:cubicBezTo>
                      <a:cubicBezTo>
                        <a:pt x="681" y="1080"/>
                        <a:pt x="259" y="1087"/>
                        <a:pt x="156" y="1090"/>
                      </a:cubicBezTo>
                      <a:cubicBezTo>
                        <a:pt x="126" y="1091"/>
                        <a:pt x="98" y="1070"/>
                        <a:pt x="90" y="1040"/>
                      </a:cubicBezTo>
                      <a:cubicBezTo>
                        <a:pt x="3" y="718"/>
                        <a:pt x="0" y="376"/>
                        <a:pt x="84" y="50"/>
                      </a:cubicBezTo>
                      <a:cubicBezTo>
                        <a:pt x="92" y="21"/>
                        <a:pt x="119" y="0"/>
                        <a:pt x="149" y="0"/>
                      </a:cubicBezTo>
                      <a:cubicBezTo>
                        <a:pt x="826" y="0"/>
                        <a:pt x="826" y="0"/>
                        <a:pt x="826" y="0"/>
                      </a:cubicBezTo>
                      <a:cubicBezTo>
                        <a:pt x="861" y="0"/>
                        <a:pt x="895" y="14"/>
                        <a:pt x="920" y="39"/>
                      </a:cubicBezTo>
                      <a:cubicBezTo>
                        <a:pt x="929" y="48"/>
                        <a:pt x="929" y="48"/>
                        <a:pt x="929" y="48"/>
                      </a:cubicBezTo>
                      <a:cubicBezTo>
                        <a:pt x="952" y="70"/>
                        <a:pt x="984" y="83"/>
                        <a:pt x="1016" y="83"/>
                      </a:cubicBezTo>
                      <a:cubicBezTo>
                        <a:pt x="2443" y="142"/>
                        <a:pt x="3168" y="164"/>
                        <a:pt x="3356" y="172"/>
                      </a:cubicBezTo>
                      <a:cubicBezTo>
                        <a:pt x="3405" y="174"/>
                        <a:pt x="3442" y="216"/>
                        <a:pt x="3439" y="265"/>
                      </a:cubicBezTo>
                      <a:lnTo>
                        <a:pt x="3408" y="705"/>
                      </a:lnTo>
                      <a:close/>
                    </a:path>
                  </a:pathLst>
                </a:custGeom>
                <a:solidFill>
                  <a:srgbClr val="2856DB">
                    <a:lumMod val="10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2161F"/>
                    </a:solidFill>
                    <a:effectLst/>
                    <a:uLnTx/>
                    <a:uFillTx/>
                    <a:latin typeface="Qualcomm Next" pitchFamily="50" charset="0"/>
                  </a:endParaRPr>
                </a:p>
              </p:txBody>
            </p:sp>
          </p:grpSp>
        </p:grpSp>
        <p:grpSp>
          <p:nvGrpSpPr>
            <p:cNvPr id="22" name="Group 21">
              <a:extLst>
                <a:ext uri="{FF2B5EF4-FFF2-40B4-BE49-F238E27FC236}">
                  <a16:creationId xmlns:a16="http://schemas.microsoft.com/office/drawing/2014/main" id="{703B0588-3471-587B-AFCC-6DAE98B24BBB}"/>
                </a:ext>
              </a:extLst>
            </p:cNvPr>
            <p:cNvGrpSpPr>
              <a:grpSpLocks noChangeAspect="1"/>
            </p:cNvGrpSpPr>
            <p:nvPr/>
          </p:nvGrpSpPr>
          <p:grpSpPr>
            <a:xfrm>
              <a:off x="11120332" y="3651540"/>
              <a:ext cx="346238" cy="285460"/>
              <a:chOff x="4739298" y="3212608"/>
              <a:chExt cx="2376547" cy="1867392"/>
            </a:xfrm>
          </p:grpSpPr>
          <p:sp>
            <p:nvSpPr>
              <p:cNvPr id="144" name="Freeform 5">
                <a:extLst>
                  <a:ext uri="{FF2B5EF4-FFF2-40B4-BE49-F238E27FC236}">
                    <a16:creationId xmlns:a16="http://schemas.microsoft.com/office/drawing/2014/main" id="{242E10C4-7498-B203-D385-1D707F456252}"/>
                  </a:ext>
                </a:extLst>
              </p:cNvPr>
              <p:cNvSpPr>
                <a:spLocks/>
              </p:cNvSpPr>
              <p:nvPr/>
            </p:nvSpPr>
            <p:spPr bwMode="auto">
              <a:xfrm>
                <a:off x="4739298" y="3212608"/>
                <a:ext cx="2376547" cy="1867392"/>
              </a:xfrm>
              <a:custGeom>
                <a:avLst/>
                <a:gdLst>
                  <a:gd name="T0" fmla="*/ 1171 w 1224"/>
                  <a:gd name="T1" fmla="*/ 131 h 961"/>
                  <a:gd name="T2" fmla="*/ 958 w 1224"/>
                  <a:gd name="T3" fmla="*/ 0 h 961"/>
                  <a:gd name="T4" fmla="*/ 839 w 1224"/>
                  <a:gd name="T5" fmla="*/ 18 h 961"/>
                  <a:gd name="T6" fmla="*/ 786 w 1224"/>
                  <a:gd name="T7" fmla="*/ 48 h 961"/>
                  <a:gd name="T8" fmla="*/ 715 w 1224"/>
                  <a:gd name="T9" fmla="*/ 77 h 961"/>
                  <a:gd name="T10" fmla="*/ 502 w 1224"/>
                  <a:gd name="T11" fmla="*/ 77 h 961"/>
                  <a:gd name="T12" fmla="*/ 502 w 1224"/>
                  <a:gd name="T13" fmla="*/ 77 h 961"/>
                  <a:gd name="T14" fmla="*/ 438 w 1224"/>
                  <a:gd name="T15" fmla="*/ 48 h 961"/>
                  <a:gd name="T16" fmla="*/ 385 w 1224"/>
                  <a:gd name="T17" fmla="*/ 18 h 961"/>
                  <a:gd name="T18" fmla="*/ 260 w 1224"/>
                  <a:gd name="T19" fmla="*/ 0 h 961"/>
                  <a:gd name="T20" fmla="*/ 47 w 1224"/>
                  <a:gd name="T21" fmla="*/ 131 h 961"/>
                  <a:gd name="T22" fmla="*/ 7 w 1224"/>
                  <a:gd name="T23" fmla="*/ 377 h 961"/>
                  <a:gd name="T24" fmla="*/ 36 w 1224"/>
                  <a:gd name="T25" fmla="*/ 586 h 961"/>
                  <a:gd name="T26" fmla="*/ 119 w 1224"/>
                  <a:gd name="T27" fmla="*/ 835 h 961"/>
                  <a:gd name="T28" fmla="*/ 396 w 1224"/>
                  <a:gd name="T29" fmla="*/ 878 h 961"/>
                  <a:gd name="T30" fmla="*/ 456 w 1224"/>
                  <a:gd name="T31" fmla="*/ 728 h 961"/>
                  <a:gd name="T32" fmla="*/ 515 w 1224"/>
                  <a:gd name="T33" fmla="*/ 578 h 961"/>
                  <a:gd name="T34" fmla="*/ 533 w 1224"/>
                  <a:gd name="T35" fmla="*/ 578 h 961"/>
                  <a:gd name="T36" fmla="*/ 704 w 1224"/>
                  <a:gd name="T37" fmla="*/ 578 h 961"/>
                  <a:gd name="T38" fmla="*/ 768 w 1224"/>
                  <a:gd name="T39" fmla="*/ 728 h 961"/>
                  <a:gd name="T40" fmla="*/ 828 w 1224"/>
                  <a:gd name="T41" fmla="*/ 878 h 961"/>
                  <a:gd name="T42" fmla="*/ 1105 w 1224"/>
                  <a:gd name="T43" fmla="*/ 835 h 961"/>
                  <a:gd name="T44" fmla="*/ 1188 w 1224"/>
                  <a:gd name="T45" fmla="*/ 586 h 961"/>
                  <a:gd name="T46" fmla="*/ 1217 w 1224"/>
                  <a:gd name="T47" fmla="*/ 377 h 961"/>
                  <a:gd name="T48" fmla="*/ 1171 w 1224"/>
                  <a:gd name="T49" fmla="*/ 131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24" h="961">
                    <a:moveTo>
                      <a:pt x="1171" y="131"/>
                    </a:moveTo>
                    <a:cubicBezTo>
                      <a:pt x="1129" y="48"/>
                      <a:pt x="1046" y="5"/>
                      <a:pt x="958" y="0"/>
                    </a:cubicBezTo>
                    <a:cubicBezTo>
                      <a:pt x="916" y="0"/>
                      <a:pt x="874" y="5"/>
                      <a:pt x="839" y="18"/>
                    </a:cubicBezTo>
                    <a:cubicBezTo>
                      <a:pt x="821" y="29"/>
                      <a:pt x="805" y="35"/>
                      <a:pt x="786" y="48"/>
                    </a:cubicBezTo>
                    <a:cubicBezTo>
                      <a:pt x="762" y="59"/>
                      <a:pt x="746" y="77"/>
                      <a:pt x="715" y="77"/>
                    </a:cubicBezTo>
                    <a:cubicBezTo>
                      <a:pt x="640" y="77"/>
                      <a:pt x="586" y="77"/>
                      <a:pt x="502" y="77"/>
                    </a:cubicBezTo>
                    <a:cubicBezTo>
                      <a:pt x="502" y="77"/>
                      <a:pt x="502" y="77"/>
                      <a:pt x="502" y="77"/>
                    </a:cubicBezTo>
                    <a:cubicBezTo>
                      <a:pt x="473" y="77"/>
                      <a:pt x="462" y="59"/>
                      <a:pt x="438" y="48"/>
                    </a:cubicBezTo>
                    <a:cubicBezTo>
                      <a:pt x="420" y="35"/>
                      <a:pt x="403" y="29"/>
                      <a:pt x="385" y="18"/>
                    </a:cubicBezTo>
                    <a:cubicBezTo>
                      <a:pt x="343" y="5"/>
                      <a:pt x="302" y="0"/>
                      <a:pt x="260" y="0"/>
                    </a:cubicBezTo>
                    <a:cubicBezTo>
                      <a:pt x="172" y="5"/>
                      <a:pt x="90" y="48"/>
                      <a:pt x="47" y="131"/>
                    </a:cubicBezTo>
                    <a:cubicBezTo>
                      <a:pt x="13" y="203"/>
                      <a:pt x="0" y="299"/>
                      <a:pt x="7" y="377"/>
                    </a:cubicBezTo>
                    <a:cubicBezTo>
                      <a:pt x="7" y="447"/>
                      <a:pt x="18" y="514"/>
                      <a:pt x="36" y="586"/>
                    </a:cubicBezTo>
                    <a:cubicBezTo>
                      <a:pt x="55" y="669"/>
                      <a:pt x="71" y="765"/>
                      <a:pt x="119" y="835"/>
                    </a:cubicBezTo>
                    <a:cubicBezTo>
                      <a:pt x="183" y="944"/>
                      <a:pt x="308" y="961"/>
                      <a:pt x="396" y="878"/>
                    </a:cubicBezTo>
                    <a:cubicBezTo>
                      <a:pt x="432" y="848"/>
                      <a:pt x="449" y="776"/>
                      <a:pt x="456" y="728"/>
                    </a:cubicBezTo>
                    <a:cubicBezTo>
                      <a:pt x="467" y="639"/>
                      <a:pt x="491" y="578"/>
                      <a:pt x="515" y="578"/>
                    </a:cubicBezTo>
                    <a:cubicBezTo>
                      <a:pt x="533" y="578"/>
                      <a:pt x="533" y="578"/>
                      <a:pt x="533" y="578"/>
                    </a:cubicBezTo>
                    <a:cubicBezTo>
                      <a:pt x="704" y="578"/>
                      <a:pt x="704" y="578"/>
                      <a:pt x="704" y="578"/>
                    </a:cubicBezTo>
                    <a:cubicBezTo>
                      <a:pt x="733" y="578"/>
                      <a:pt x="757" y="639"/>
                      <a:pt x="768" y="728"/>
                    </a:cubicBezTo>
                    <a:cubicBezTo>
                      <a:pt x="775" y="776"/>
                      <a:pt x="792" y="848"/>
                      <a:pt x="828" y="878"/>
                    </a:cubicBezTo>
                    <a:cubicBezTo>
                      <a:pt x="916" y="961"/>
                      <a:pt x="1041" y="944"/>
                      <a:pt x="1105" y="835"/>
                    </a:cubicBezTo>
                    <a:cubicBezTo>
                      <a:pt x="1153" y="765"/>
                      <a:pt x="1171" y="669"/>
                      <a:pt x="1188" y="586"/>
                    </a:cubicBezTo>
                    <a:cubicBezTo>
                      <a:pt x="1200" y="514"/>
                      <a:pt x="1217" y="447"/>
                      <a:pt x="1217" y="377"/>
                    </a:cubicBezTo>
                    <a:cubicBezTo>
                      <a:pt x="1224" y="299"/>
                      <a:pt x="1211" y="203"/>
                      <a:pt x="1171" y="131"/>
                    </a:cubicBezTo>
                    <a:close/>
                  </a:path>
                </a:pathLst>
              </a:custGeom>
              <a:solidFill>
                <a:srgbClr val="2853DC">
                  <a:lumMod val="100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Qualcomm Next" pitchFamily="50" charset="0"/>
                </a:endParaRPr>
              </a:p>
            </p:txBody>
          </p:sp>
          <p:sp>
            <p:nvSpPr>
              <p:cNvPr id="145" name="Freeform: Shape 27">
                <a:extLst>
                  <a:ext uri="{FF2B5EF4-FFF2-40B4-BE49-F238E27FC236}">
                    <a16:creationId xmlns:a16="http://schemas.microsoft.com/office/drawing/2014/main" id="{FF1B26BB-C733-0239-02E9-A43D93573587}"/>
                  </a:ext>
                </a:extLst>
              </p:cNvPr>
              <p:cNvSpPr>
                <a:spLocks/>
              </p:cNvSpPr>
              <p:nvPr/>
            </p:nvSpPr>
            <p:spPr bwMode="auto">
              <a:xfrm>
                <a:off x="5002956" y="3522022"/>
                <a:ext cx="1825954" cy="607938"/>
              </a:xfrm>
              <a:custGeom>
                <a:avLst/>
                <a:gdLst>
                  <a:gd name="connsiteX0" fmla="*/ 1547062 w 1825954"/>
                  <a:gd name="connsiteY0" fmla="*/ 108946 h 607938"/>
                  <a:gd name="connsiteX1" fmla="*/ 1377116 w 1825954"/>
                  <a:gd name="connsiteY1" fmla="*/ 278892 h 607938"/>
                  <a:gd name="connsiteX2" fmla="*/ 1547062 w 1825954"/>
                  <a:gd name="connsiteY2" fmla="*/ 448838 h 607938"/>
                  <a:gd name="connsiteX3" fmla="*/ 1717008 w 1825954"/>
                  <a:gd name="connsiteY3" fmla="*/ 278892 h 607938"/>
                  <a:gd name="connsiteX4" fmla="*/ 1547062 w 1825954"/>
                  <a:gd name="connsiteY4" fmla="*/ 108946 h 607938"/>
                  <a:gd name="connsiteX5" fmla="*/ 295134 w 1825954"/>
                  <a:gd name="connsiteY5" fmla="*/ 18885 h 607938"/>
                  <a:gd name="connsiteX6" fmla="*/ 353384 w 1825954"/>
                  <a:gd name="connsiteY6" fmla="*/ 77207 h 607938"/>
                  <a:gd name="connsiteX7" fmla="*/ 353384 w 1825954"/>
                  <a:gd name="connsiteY7" fmla="*/ 256062 h 607938"/>
                  <a:gd name="connsiteX8" fmla="*/ 530076 w 1825954"/>
                  <a:gd name="connsiteY8" fmla="*/ 256062 h 607938"/>
                  <a:gd name="connsiteX9" fmla="*/ 588326 w 1825954"/>
                  <a:gd name="connsiteY9" fmla="*/ 314384 h 607938"/>
                  <a:gd name="connsiteX10" fmla="*/ 530076 w 1825954"/>
                  <a:gd name="connsiteY10" fmla="*/ 372706 h 607938"/>
                  <a:gd name="connsiteX11" fmla="*/ 353384 w 1825954"/>
                  <a:gd name="connsiteY11" fmla="*/ 372706 h 607938"/>
                  <a:gd name="connsiteX12" fmla="*/ 353384 w 1825954"/>
                  <a:gd name="connsiteY12" fmla="*/ 549616 h 607938"/>
                  <a:gd name="connsiteX13" fmla="*/ 295134 w 1825954"/>
                  <a:gd name="connsiteY13" fmla="*/ 607938 h 607938"/>
                  <a:gd name="connsiteX14" fmla="*/ 236884 w 1825954"/>
                  <a:gd name="connsiteY14" fmla="*/ 549616 h 607938"/>
                  <a:gd name="connsiteX15" fmla="*/ 236884 w 1825954"/>
                  <a:gd name="connsiteY15" fmla="*/ 372706 h 607938"/>
                  <a:gd name="connsiteX16" fmla="*/ 58250 w 1825954"/>
                  <a:gd name="connsiteY16" fmla="*/ 372706 h 607938"/>
                  <a:gd name="connsiteX17" fmla="*/ 0 w 1825954"/>
                  <a:gd name="connsiteY17" fmla="*/ 314384 h 607938"/>
                  <a:gd name="connsiteX18" fmla="*/ 58250 w 1825954"/>
                  <a:gd name="connsiteY18" fmla="*/ 256062 h 607938"/>
                  <a:gd name="connsiteX19" fmla="*/ 236884 w 1825954"/>
                  <a:gd name="connsiteY19" fmla="*/ 256062 h 607938"/>
                  <a:gd name="connsiteX20" fmla="*/ 236884 w 1825954"/>
                  <a:gd name="connsiteY20" fmla="*/ 77207 h 607938"/>
                  <a:gd name="connsiteX21" fmla="*/ 295134 w 1825954"/>
                  <a:gd name="connsiteY21" fmla="*/ 18885 h 607938"/>
                  <a:gd name="connsiteX22" fmla="*/ 1547062 w 1825954"/>
                  <a:gd name="connsiteY22" fmla="*/ 0 h 607938"/>
                  <a:gd name="connsiteX23" fmla="*/ 1825954 w 1825954"/>
                  <a:gd name="connsiteY23" fmla="*/ 278892 h 607938"/>
                  <a:gd name="connsiteX24" fmla="*/ 1547062 w 1825954"/>
                  <a:gd name="connsiteY24" fmla="*/ 557784 h 607938"/>
                  <a:gd name="connsiteX25" fmla="*/ 1268170 w 1825954"/>
                  <a:gd name="connsiteY25" fmla="*/ 278892 h 607938"/>
                  <a:gd name="connsiteX26" fmla="*/ 1547062 w 1825954"/>
                  <a:gd name="connsiteY26" fmla="*/ 0 h 60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25954" h="607938">
                    <a:moveTo>
                      <a:pt x="1547062" y="108946"/>
                    </a:moveTo>
                    <a:cubicBezTo>
                      <a:pt x="1453203" y="108946"/>
                      <a:pt x="1377116" y="185033"/>
                      <a:pt x="1377116" y="278892"/>
                    </a:cubicBezTo>
                    <a:cubicBezTo>
                      <a:pt x="1377116" y="372751"/>
                      <a:pt x="1453203" y="448838"/>
                      <a:pt x="1547062" y="448838"/>
                    </a:cubicBezTo>
                    <a:cubicBezTo>
                      <a:pt x="1640921" y="448838"/>
                      <a:pt x="1717008" y="372751"/>
                      <a:pt x="1717008" y="278892"/>
                    </a:cubicBezTo>
                    <a:cubicBezTo>
                      <a:pt x="1717008" y="185033"/>
                      <a:pt x="1640921" y="108946"/>
                      <a:pt x="1547062" y="108946"/>
                    </a:cubicBezTo>
                    <a:close/>
                    <a:moveTo>
                      <a:pt x="295134" y="18885"/>
                    </a:moveTo>
                    <a:cubicBezTo>
                      <a:pt x="326201" y="18885"/>
                      <a:pt x="353384" y="46102"/>
                      <a:pt x="353384" y="77207"/>
                    </a:cubicBezTo>
                    <a:cubicBezTo>
                      <a:pt x="353384" y="77207"/>
                      <a:pt x="353384" y="77207"/>
                      <a:pt x="353384" y="256062"/>
                    </a:cubicBezTo>
                    <a:cubicBezTo>
                      <a:pt x="353384" y="256062"/>
                      <a:pt x="353384" y="256062"/>
                      <a:pt x="530076" y="256062"/>
                    </a:cubicBezTo>
                    <a:cubicBezTo>
                      <a:pt x="563085" y="256062"/>
                      <a:pt x="588326" y="281334"/>
                      <a:pt x="588326" y="314384"/>
                    </a:cubicBezTo>
                    <a:cubicBezTo>
                      <a:pt x="588326" y="345489"/>
                      <a:pt x="563085" y="372706"/>
                      <a:pt x="530076" y="372706"/>
                    </a:cubicBezTo>
                    <a:cubicBezTo>
                      <a:pt x="530076" y="372706"/>
                      <a:pt x="530076" y="372706"/>
                      <a:pt x="353384" y="372706"/>
                    </a:cubicBezTo>
                    <a:cubicBezTo>
                      <a:pt x="353384" y="372706"/>
                      <a:pt x="353384" y="372706"/>
                      <a:pt x="353384" y="549616"/>
                    </a:cubicBezTo>
                    <a:cubicBezTo>
                      <a:pt x="353384" y="582665"/>
                      <a:pt x="326201" y="607938"/>
                      <a:pt x="295134" y="607938"/>
                    </a:cubicBezTo>
                    <a:cubicBezTo>
                      <a:pt x="262126" y="607938"/>
                      <a:pt x="236884" y="582665"/>
                      <a:pt x="236884" y="549616"/>
                    </a:cubicBezTo>
                    <a:cubicBezTo>
                      <a:pt x="236884" y="549616"/>
                      <a:pt x="236884" y="549616"/>
                      <a:pt x="236884" y="372706"/>
                    </a:cubicBezTo>
                    <a:cubicBezTo>
                      <a:pt x="236884" y="372706"/>
                      <a:pt x="236884" y="372706"/>
                      <a:pt x="58250" y="372706"/>
                    </a:cubicBezTo>
                    <a:cubicBezTo>
                      <a:pt x="27184" y="372706"/>
                      <a:pt x="0" y="345489"/>
                      <a:pt x="0" y="314384"/>
                    </a:cubicBezTo>
                    <a:cubicBezTo>
                      <a:pt x="0" y="281334"/>
                      <a:pt x="27184" y="256062"/>
                      <a:pt x="58250" y="256062"/>
                    </a:cubicBezTo>
                    <a:cubicBezTo>
                      <a:pt x="58250" y="256062"/>
                      <a:pt x="58250" y="256062"/>
                      <a:pt x="236884" y="256062"/>
                    </a:cubicBezTo>
                    <a:cubicBezTo>
                      <a:pt x="236884" y="256062"/>
                      <a:pt x="236884" y="256062"/>
                      <a:pt x="236884" y="77207"/>
                    </a:cubicBezTo>
                    <a:cubicBezTo>
                      <a:pt x="236884" y="46102"/>
                      <a:pt x="262126" y="18885"/>
                      <a:pt x="295134" y="18885"/>
                    </a:cubicBezTo>
                    <a:close/>
                    <a:moveTo>
                      <a:pt x="1547062" y="0"/>
                    </a:moveTo>
                    <a:cubicBezTo>
                      <a:pt x="1701090" y="0"/>
                      <a:pt x="1825954" y="124864"/>
                      <a:pt x="1825954" y="278892"/>
                    </a:cubicBezTo>
                    <a:cubicBezTo>
                      <a:pt x="1825954" y="432920"/>
                      <a:pt x="1701090" y="557784"/>
                      <a:pt x="1547062" y="557784"/>
                    </a:cubicBezTo>
                    <a:cubicBezTo>
                      <a:pt x="1393034" y="557784"/>
                      <a:pt x="1268170" y="432920"/>
                      <a:pt x="1268170" y="278892"/>
                    </a:cubicBezTo>
                    <a:cubicBezTo>
                      <a:pt x="1268170" y="124864"/>
                      <a:pt x="1393034" y="0"/>
                      <a:pt x="1547062" y="0"/>
                    </a:cubicBezTo>
                    <a:close/>
                  </a:path>
                </a:pathLst>
              </a:custGeom>
              <a:solidFill>
                <a:srgbClr val="7BA0FF">
                  <a:lumMod val="60000"/>
                  <a:lumOff val="40000"/>
                </a:srgbClr>
              </a:solidFill>
              <a:ln w="1079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Qualcomm Next" pitchFamily="50" charset="0"/>
                </a:endParaRPr>
              </a:p>
            </p:txBody>
          </p:sp>
        </p:grpSp>
        <p:grpSp>
          <p:nvGrpSpPr>
            <p:cNvPr id="23" name="Group 22">
              <a:extLst>
                <a:ext uri="{FF2B5EF4-FFF2-40B4-BE49-F238E27FC236}">
                  <a16:creationId xmlns:a16="http://schemas.microsoft.com/office/drawing/2014/main" id="{1474BB20-EE14-E5AE-B4E6-B1BA76069BCD}"/>
                </a:ext>
              </a:extLst>
            </p:cNvPr>
            <p:cNvGrpSpPr/>
            <p:nvPr/>
          </p:nvGrpSpPr>
          <p:grpSpPr>
            <a:xfrm>
              <a:off x="9374428" y="5991296"/>
              <a:ext cx="563978" cy="291512"/>
              <a:chOff x="6303074" y="5365669"/>
              <a:chExt cx="914400" cy="455298"/>
            </a:xfrm>
          </p:grpSpPr>
          <p:grpSp>
            <p:nvGrpSpPr>
              <p:cNvPr id="140" name="Group 139">
                <a:extLst>
                  <a:ext uri="{FF2B5EF4-FFF2-40B4-BE49-F238E27FC236}">
                    <a16:creationId xmlns:a16="http://schemas.microsoft.com/office/drawing/2014/main" id="{1B81791D-4104-EF9B-D250-6D8338053D13}"/>
                  </a:ext>
                </a:extLst>
              </p:cNvPr>
              <p:cNvGrpSpPr>
                <a:grpSpLocks noChangeAspect="1"/>
              </p:cNvGrpSpPr>
              <p:nvPr/>
            </p:nvGrpSpPr>
            <p:grpSpPr>
              <a:xfrm>
                <a:off x="6303074" y="5365669"/>
                <a:ext cx="914400" cy="455298"/>
                <a:chOff x="864264" y="3299610"/>
                <a:chExt cx="1885032" cy="938595"/>
              </a:xfrm>
            </p:grpSpPr>
            <p:sp>
              <p:nvSpPr>
                <p:cNvPr id="142" name="Freeform 17">
                  <a:extLst>
                    <a:ext uri="{FF2B5EF4-FFF2-40B4-BE49-F238E27FC236}">
                      <a16:creationId xmlns:a16="http://schemas.microsoft.com/office/drawing/2014/main" id="{C3DDABB0-C3E8-8CBA-2245-7A1A5BFE8410}"/>
                    </a:ext>
                  </a:extLst>
                </p:cNvPr>
                <p:cNvSpPr>
                  <a:spLocks/>
                </p:cNvSpPr>
                <p:nvPr/>
              </p:nvSpPr>
              <p:spPr bwMode="auto">
                <a:xfrm>
                  <a:off x="864264" y="3299610"/>
                  <a:ext cx="1885032" cy="938595"/>
                </a:xfrm>
                <a:custGeom>
                  <a:avLst/>
                  <a:gdLst>
                    <a:gd name="T0" fmla="*/ 15897 w 16136"/>
                    <a:gd name="T1" fmla="*/ 2917 h 8066"/>
                    <a:gd name="T2" fmla="*/ 15670 w 16136"/>
                    <a:gd name="T3" fmla="*/ 2245 h 8066"/>
                    <a:gd name="T4" fmla="*/ 15626 w 16136"/>
                    <a:gd name="T5" fmla="*/ 2130 h 8066"/>
                    <a:gd name="T6" fmla="*/ 15481 w 16136"/>
                    <a:gd name="T7" fmla="*/ 1733 h 8066"/>
                    <a:gd name="T8" fmla="*/ 15022 w 16136"/>
                    <a:gd name="T9" fmla="*/ 1148 h 8066"/>
                    <a:gd name="T10" fmla="*/ 15013 w 16136"/>
                    <a:gd name="T11" fmla="*/ 1141 h 8066"/>
                    <a:gd name="T12" fmla="*/ 13517 w 16136"/>
                    <a:gd name="T13" fmla="*/ 806 h 8066"/>
                    <a:gd name="T14" fmla="*/ 12005 w 16136"/>
                    <a:gd name="T15" fmla="*/ 806 h 8066"/>
                    <a:gd name="T16" fmla="*/ 11739 w 16136"/>
                    <a:gd name="T17" fmla="*/ 173 h 8066"/>
                    <a:gd name="T18" fmla="*/ 11403 w 16136"/>
                    <a:gd name="T19" fmla="*/ 53 h 8066"/>
                    <a:gd name="T20" fmla="*/ 11256 w 16136"/>
                    <a:gd name="T21" fmla="*/ 376 h 8066"/>
                    <a:gd name="T22" fmla="*/ 11456 w 16136"/>
                    <a:gd name="T23" fmla="*/ 806 h 8066"/>
                    <a:gd name="T24" fmla="*/ 3542 w 16136"/>
                    <a:gd name="T25" fmla="*/ 806 h 8066"/>
                    <a:gd name="T26" fmla="*/ 2059 w 16136"/>
                    <a:gd name="T27" fmla="*/ 1035 h 8066"/>
                    <a:gd name="T28" fmla="*/ 1711 w 16136"/>
                    <a:gd name="T29" fmla="*/ 1141 h 8066"/>
                    <a:gd name="T30" fmla="*/ 1667 w 16136"/>
                    <a:gd name="T31" fmla="*/ 1158 h 8066"/>
                    <a:gd name="T32" fmla="*/ 1404 w 16136"/>
                    <a:gd name="T33" fmla="*/ 1237 h 8066"/>
                    <a:gd name="T34" fmla="*/ 696 w 16136"/>
                    <a:gd name="T35" fmla="*/ 1612 h 8066"/>
                    <a:gd name="T36" fmla="*/ 568 w 16136"/>
                    <a:gd name="T37" fmla="*/ 1723 h 8066"/>
                    <a:gd name="T38" fmla="*/ 508 w 16136"/>
                    <a:gd name="T39" fmla="*/ 1788 h 8066"/>
                    <a:gd name="T40" fmla="*/ 95 w 16136"/>
                    <a:gd name="T41" fmla="*/ 2662 h 8066"/>
                    <a:gd name="T42" fmla="*/ 0 w 16136"/>
                    <a:gd name="T43" fmla="*/ 3951 h 8066"/>
                    <a:gd name="T44" fmla="*/ 95 w 16136"/>
                    <a:gd name="T45" fmla="*/ 5241 h 8066"/>
                    <a:gd name="T46" fmla="*/ 508 w 16136"/>
                    <a:gd name="T47" fmla="*/ 6115 h 8066"/>
                    <a:gd name="T48" fmla="*/ 549 w 16136"/>
                    <a:gd name="T49" fmla="*/ 6161 h 8066"/>
                    <a:gd name="T50" fmla="*/ 1283 w 16136"/>
                    <a:gd name="T51" fmla="*/ 6639 h 8066"/>
                    <a:gd name="T52" fmla="*/ 1769 w 16136"/>
                    <a:gd name="T53" fmla="*/ 6810 h 8066"/>
                    <a:gd name="T54" fmla="*/ 1779 w 16136"/>
                    <a:gd name="T55" fmla="*/ 6815 h 8066"/>
                    <a:gd name="T56" fmla="*/ 1873 w 16136"/>
                    <a:gd name="T57" fmla="*/ 6868 h 8066"/>
                    <a:gd name="T58" fmla="*/ 3542 w 16136"/>
                    <a:gd name="T59" fmla="*/ 7164 h 8066"/>
                    <a:gd name="T60" fmla="*/ 11483 w 16136"/>
                    <a:gd name="T61" fmla="*/ 7164 h 8066"/>
                    <a:gd name="T62" fmla="*/ 11244 w 16136"/>
                    <a:gd name="T63" fmla="*/ 7689 h 8066"/>
                    <a:gd name="T64" fmla="*/ 11391 w 16136"/>
                    <a:gd name="T65" fmla="*/ 8011 h 8066"/>
                    <a:gd name="T66" fmla="*/ 11725 w 16136"/>
                    <a:gd name="T67" fmla="*/ 7891 h 8066"/>
                    <a:gd name="T68" fmla="*/ 12019 w 16136"/>
                    <a:gd name="T69" fmla="*/ 7219 h 8066"/>
                    <a:gd name="T70" fmla="*/ 12031 w 16136"/>
                    <a:gd name="T71" fmla="*/ 7164 h 8066"/>
                    <a:gd name="T72" fmla="*/ 13517 w 16136"/>
                    <a:gd name="T73" fmla="*/ 7164 h 8066"/>
                    <a:gd name="T74" fmla="*/ 15013 w 16136"/>
                    <a:gd name="T75" fmla="*/ 6815 h 8066"/>
                    <a:gd name="T76" fmla="*/ 15027 w 16136"/>
                    <a:gd name="T77" fmla="*/ 6805 h 8066"/>
                    <a:gd name="T78" fmla="*/ 15481 w 16136"/>
                    <a:gd name="T79" fmla="*/ 6238 h 8066"/>
                    <a:gd name="T80" fmla="*/ 15641 w 16136"/>
                    <a:gd name="T81" fmla="*/ 5800 h 8066"/>
                    <a:gd name="T82" fmla="*/ 15670 w 16136"/>
                    <a:gd name="T83" fmla="*/ 5725 h 8066"/>
                    <a:gd name="T84" fmla="*/ 15897 w 16136"/>
                    <a:gd name="T85" fmla="*/ 5054 h 8066"/>
                    <a:gd name="T86" fmla="*/ 15897 w 16136"/>
                    <a:gd name="T87" fmla="*/ 2917 h 8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136" h="8066">
                      <a:moveTo>
                        <a:pt x="15897" y="2917"/>
                      </a:moveTo>
                      <a:cubicBezTo>
                        <a:pt x="15670" y="2245"/>
                        <a:pt x="15670" y="2245"/>
                        <a:pt x="15670" y="2245"/>
                      </a:cubicBezTo>
                      <a:cubicBezTo>
                        <a:pt x="15653" y="2202"/>
                        <a:pt x="15638" y="2166"/>
                        <a:pt x="15626" y="2130"/>
                      </a:cubicBezTo>
                      <a:cubicBezTo>
                        <a:pt x="15481" y="1733"/>
                        <a:pt x="15481" y="1733"/>
                        <a:pt x="15481" y="1733"/>
                      </a:cubicBezTo>
                      <a:cubicBezTo>
                        <a:pt x="15402" y="1495"/>
                        <a:pt x="15257" y="1307"/>
                        <a:pt x="15022" y="1148"/>
                      </a:cubicBezTo>
                      <a:cubicBezTo>
                        <a:pt x="15020" y="1146"/>
                        <a:pt x="15017" y="1143"/>
                        <a:pt x="15013" y="1141"/>
                      </a:cubicBezTo>
                      <a:cubicBezTo>
                        <a:pt x="14694" y="927"/>
                        <a:pt x="14198" y="806"/>
                        <a:pt x="13517" y="806"/>
                      </a:cubicBezTo>
                      <a:cubicBezTo>
                        <a:pt x="12005" y="806"/>
                        <a:pt x="12005" y="806"/>
                        <a:pt x="12005" y="806"/>
                      </a:cubicBezTo>
                      <a:cubicBezTo>
                        <a:pt x="11993" y="765"/>
                        <a:pt x="11940" y="631"/>
                        <a:pt x="11739" y="173"/>
                      </a:cubicBezTo>
                      <a:cubicBezTo>
                        <a:pt x="11686" y="53"/>
                        <a:pt x="11524" y="0"/>
                        <a:pt x="11403" y="53"/>
                      </a:cubicBezTo>
                      <a:cubicBezTo>
                        <a:pt x="11270" y="106"/>
                        <a:pt x="11203" y="255"/>
                        <a:pt x="11256" y="376"/>
                      </a:cubicBezTo>
                      <a:cubicBezTo>
                        <a:pt x="11256" y="376"/>
                        <a:pt x="11256" y="376"/>
                        <a:pt x="11456" y="806"/>
                      </a:cubicBezTo>
                      <a:cubicBezTo>
                        <a:pt x="3542" y="806"/>
                        <a:pt x="3542" y="806"/>
                        <a:pt x="3542" y="806"/>
                      </a:cubicBezTo>
                      <a:cubicBezTo>
                        <a:pt x="2928" y="806"/>
                        <a:pt x="2448" y="886"/>
                        <a:pt x="2059" y="1035"/>
                      </a:cubicBezTo>
                      <a:cubicBezTo>
                        <a:pt x="1938" y="1076"/>
                        <a:pt x="1832" y="1102"/>
                        <a:pt x="1711" y="1141"/>
                      </a:cubicBezTo>
                      <a:cubicBezTo>
                        <a:pt x="1696" y="1148"/>
                        <a:pt x="1682" y="1153"/>
                        <a:pt x="1667" y="1158"/>
                      </a:cubicBezTo>
                      <a:cubicBezTo>
                        <a:pt x="1578" y="1189"/>
                        <a:pt x="1496" y="1213"/>
                        <a:pt x="1404" y="1237"/>
                      </a:cubicBezTo>
                      <a:cubicBezTo>
                        <a:pt x="1150" y="1304"/>
                        <a:pt x="897" y="1437"/>
                        <a:pt x="696" y="1612"/>
                      </a:cubicBezTo>
                      <a:cubicBezTo>
                        <a:pt x="653" y="1649"/>
                        <a:pt x="607" y="1682"/>
                        <a:pt x="568" y="1723"/>
                      </a:cubicBezTo>
                      <a:cubicBezTo>
                        <a:pt x="546" y="1742"/>
                        <a:pt x="527" y="1764"/>
                        <a:pt x="508" y="1788"/>
                      </a:cubicBezTo>
                      <a:cubicBezTo>
                        <a:pt x="295" y="2029"/>
                        <a:pt x="148" y="2325"/>
                        <a:pt x="95" y="2662"/>
                      </a:cubicBezTo>
                      <a:cubicBezTo>
                        <a:pt x="39" y="3092"/>
                        <a:pt x="0" y="3521"/>
                        <a:pt x="0" y="3951"/>
                      </a:cubicBezTo>
                      <a:cubicBezTo>
                        <a:pt x="0" y="4394"/>
                        <a:pt x="39" y="4825"/>
                        <a:pt x="95" y="5241"/>
                      </a:cubicBezTo>
                      <a:cubicBezTo>
                        <a:pt x="148" y="5578"/>
                        <a:pt x="295" y="5886"/>
                        <a:pt x="508" y="6115"/>
                      </a:cubicBezTo>
                      <a:cubicBezTo>
                        <a:pt x="522" y="6132"/>
                        <a:pt x="534" y="6146"/>
                        <a:pt x="549" y="6161"/>
                      </a:cubicBezTo>
                      <a:cubicBezTo>
                        <a:pt x="754" y="6380"/>
                        <a:pt x="996" y="6538"/>
                        <a:pt x="1283" y="6639"/>
                      </a:cubicBezTo>
                      <a:cubicBezTo>
                        <a:pt x="1455" y="6692"/>
                        <a:pt x="1612" y="6745"/>
                        <a:pt x="1769" y="6810"/>
                      </a:cubicBezTo>
                      <a:cubicBezTo>
                        <a:pt x="1771" y="6813"/>
                        <a:pt x="1776" y="6813"/>
                        <a:pt x="1779" y="6815"/>
                      </a:cubicBezTo>
                      <a:cubicBezTo>
                        <a:pt x="1817" y="6830"/>
                        <a:pt x="1858" y="6856"/>
                        <a:pt x="1873" y="6868"/>
                      </a:cubicBezTo>
                      <a:cubicBezTo>
                        <a:pt x="2286" y="7070"/>
                        <a:pt x="2834" y="7164"/>
                        <a:pt x="3542" y="7164"/>
                      </a:cubicBezTo>
                      <a:cubicBezTo>
                        <a:pt x="11483" y="7164"/>
                        <a:pt x="11483" y="7164"/>
                        <a:pt x="11483" y="7164"/>
                      </a:cubicBezTo>
                      <a:cubicBezTo>
                        <a:pt x="11471" y="7178"/>
                        <a:pt x="11444" y="7272"/>
                        <a:pt x="11244" y="7689"/>
                      </a:cubicBezTo>
                      <a:cubicBezTo>
                        <a:pt x="11191" y="7809"/>
                        <a:pt x="11256" y="7970"/>
                        <a:pt x="11391" y="8011"/>
                      </a:cubicBezTo>
                      <a:cubicBezTo>
                        <a:pt x="11510" y="8066"/>
                        <a:pt x="11671" y="8011"/>
                        <a:pt x="11725" y="7891"/>
                      </a:cubicBezTo>
                      <a:cubicBezTo>
                        <a:pt x="11725" y="7891"/>
                        <a:pt x="11725" y="7891"/>
                        <a:pt x="12019" y="7219"/>
                      </a:cubicBezTo>
                      <a:cubicBezTo>
                        <a:pt x="12031" y="7205"/>
                        <a:pt x="12031" y="7178"/>
                        <a:pt x="12031" y="7164"/>
                      </a:cubicBezTo>
                      <a:cubicBezTo>
                        <a:pt x="13517" y="7164"/>
                        <a:pt x="13517" y="7164"/>
                        <a:pt x="13517" y="7164"/>
                      </a:cubicBezTo>
                      <a:cubicBezTo>
                        <a:pt x="14198" y="7164"/>
                        <a:pt x="14694" y="7044"/>
                        <a:pt x="15013" y="6815"/>
                      </a:cubicBezTo>
                      <a:cubicBezTo>
                        <a:pt x="15017" y="6813"/>
                        <a:pt x="15022" y="6810"/>
                        <a:pt x="15027" y="6805"/>
                      </a:cubicBezTo>
                      <a:cubicBezTo>
                        <a:pt x="15259" y="6659"/>
                        <a:pt x="15404" y="6461"/>
                        <a:pt x="15481" y="6238"/>
                      </a:cubicBezTo>
                      <a:cubicBezTo>
                        <a:pt x="15571" y="5994"/>
                        <a:pt x="15617" y="5867"/>
                        <a:pt x="15641" y="5800"/>
                      </a:cubicBezTo>
                      <a:cubicBezTo>
                        <a:pt x="15670" y="5725"/>
                        <a:pt x="15670" y="5725"/>
                        <a:pt x="15670" y="5725"/>
                      </a:cubicBezTo>
                      <a:cubicBezTo>
                        <a:pt x="15897" y="5054"/>
                        <a:pt x="15897" y="5054"/>
                        <a:pt x="15897" y="5054"/>
                      </a:cubicBezTo>
                      <a:cubicBezTo>
                        <a:pt x="16136" y="4382"/>
                        <a:pt x="16136" y="3603"/>
                        <a:pt x="15897" y="2917"/>
                      </a:cubicBezTo>
                      <a:close/>
                    </a:path>
                  </a:pathLst>
                </a:custGeom>
                <a:solidFill>
                  <a:srgbClr val="2856DB">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143" name="Freeform: Shape 50">
                  <a:extLst>
                    <a:ext uri="{FF2B5EF4-FFF2-40B4-BE49-F238E27FC236}">
                      <a16:creationId xmlns:a16="http://schemas.microsoft.com/office/drawing/2014/main" id="{75A7CB97-3161-A41D-8CFF-493BBABC6775}"/>
                    </a:ext>
                  </a:extLst>
                </p:cNvPr>
                <p:cNvSpPr>
                  <a:spLocks/>
                </p:cNvSpPr>
                <p:nvPr/>
              </p:nvSpPr>
              <p:spPr bwMode="auto">
                <a:xfrm>
                  <a:off x="926986" y="3423932"/>
                  <a:ext cx="1765187" cy="673146"/>
                </a:xfrm>
                <a:custGeom>
                  <a:avLst/>
                  <a:gdLst>
                    <a:gd name="connsiteX0" fmla="*/ 662262 w 2501900"/>
                    <a:gd name="connsiteY0" fmla="*/ 873125 h 954088"/>
                    <a:gd name="connsiteX1" fmla="*/ 1309293 w 2501900"/>
                    <a:gd name="connsiteY1" fmla="*/ 873125 h 954088"/>
                    <a:gd name="connsiteX2" fmla="*/ 1331324 w 2501900"/>
                    <a:gd name="connsiteY2" fmla="*/ 875602 h 954088"/>
                    <a:gd name="connsiteX3" fmla="*/ 1744953 w 2501900"/>
                    <a:gd name="connsiteY3" fmla="*/ 943646 h 954088"/>
                    <a:gd name="connsiteX4" fmla="*/ 1744291 w 2501900"/>
                    <a:gd name="connsiteY4" fmla="*/ 950913 h 954088"/>
                    <a:gd name="connsiteX5" fmla="*/ 472095 w 2501900"/>
                    <a:gd name="connsiteY5" fmla="*/ 948601 h 954088"/>
                    <a:gd name="connsiteX6" fmla="*/ 470107 w 2501900"/>
                    <a:gd name="connsiteY6" fmla="*/ 939187 h 954088"/>
                    <a:gd name="connsiteX7" fmla="*/ 608922 w 2501900"/>
                    <a:gd name="connsiteY7" fmla="*/ 882043 h 954088"/>
                    <a:gd name="connsiteX8" fmla="*/ 662262 w 2501900"/>
                    <a:gd name="connsiteY8" fmla="*/ 873125 h 954088"/>
                    <a:gd name="connsiteX9" fmla="*/ 0 w 2501900"/>
                    <a:gd name="connsiteY9" fmla="*/ 841375 h 954088"/>
                    <a:gd name="connsiteX10" fmla="*/ 122385 w 2501900"/>
                    <a:gd name="connsiteY10" fmla="*/ 921408 h 954088"/>
                    <a:gd name="connsiteX11" fmla="*/ 203200 w 2501900"/>
                    <a:gd name="connsiteY11" fmla="*/ 950087 h 954088"/>
                    <a:gd name="connsiteX12" fmla="*/ 89794 w 2501900"/>
                    <a:gd name="connsiteY12" fmla="*/ 954088 h 954088"/>
                    <a:gd name="connsiteX13" fmla="*/ 1330 w 2501900"/>
                    <a:gd name="connsiteY13" fmla="*/ 859883 h 954088"/>
                    <a:gd name="connsiteX14" fmla="*/ 0 w 2501900"/>
                    <a:gd name="connsiteY14" fmla="*/ 841375 h 954088"/>
                    <a:gd name="connsiteX15" fmla="*/ 2501900 w 2501900"/>
                    <a:gd name="connsiteY15" fmla="*/ 782638 h 954088"/>
                    <a:gd name="connsiteX16" fmla="*/ 2500245 w 2501900"/>
                    <a:gd name="connsiteY16" fmla="*/ 860531 h 954088"/>
                    <a:gd name="connsiteX17" fmla="*/ 2410725 w 2501900"/>
                    <a:gd name="connsiteY17" fmla="*/ 948613 h 954088"/>
                    <a:gd name="connsiteX18" fmla="*/ 2400300 w 2501900"/>
                    <a:gd name="connsiteY18" fmla="*/ 948613 h 954088"/>
                    <a:gd name="connsiteX19" fmla="*/ 2475424 w 2501900"/>
                    <a:gd name="connsiteY19" fmla="*/ 854944 h 954088"/>
                    <a:gd name="connsiteX20" fmla="*/ 2501900 w 2501900"/>
                    <a:gd name="connsiteY20" fmla="*/ 782638 h 954088"/>
                    <a:gd name="connsiteX21" fmla="*/ 189856 w 2501900"/>
                    <a:gd name="connsiteY21" fmla="*/ 108673 h 954088"/>
                    <a:gd name="connsiteX22" fmla="*/ 194316 w 2501900"/>
                    <a:gd name="connsiteY22" fmla="*/ 108673 h 954088"/>
                    <a:gd name="connsiteX23" fmla="*/ 478275 w 2501900"/>
                    <a:gd name="connsiteY23" fmla="*/ 133094 h 954088"/>
                    <a:gd name="connsiteX24" fmla="*/ 511478 w 2501900"/>
                    <a:gd name="connsiteY24" fmla="*/ 179627 h 954088"/>
                    <a:gd name="connsiteX25" fmla="*/ 489508 w 2501900"/>
                    <a:gd name="connsiteY25" fmla="*/ 481096 h 954088"/>
                    <a:gd name="connsiteX26" fmla="*/ 511478 w 2501900"/>
                    <a:gd name="connsiteY26" fmla="*/ 782400 h 954088"/>
                    <a:gd name="connsiteX27" fmla="*/ 513460 w 2501900"/>
                    <a:gd name="connsiteY27" fmla="*/ 789165 h 954088"/>
                    <a:gd name="connsiteX28" fmla="*/ 478275 w 2501900"/>
                    <a:gd name="connsiteY28" fmla="*/ 826952 h 954088"/>
                    <a:gd name="connsiteX29" fmla="*/ 194316 w 2501900"/>
                    <a:gd name="connsiteY29" fmla="*/ 853353 h 954088"/>
                    <a:gd name="connsiteX30" fmla="*/ 183083 w 2501900"/>
                    <a:gd name="connsiteY30" fmla="*/ 853353 h 954088"/>
                    <a:gd name="connsiteX31" fmla="*/ 149880 w 2501900"/>
                    <a:gd name="connsiteY31" fmla="*/ 828932 h 954088"/>
                    <a:gd name="connsiteX32" fmla="*/ 136830 w 2501900"/>
                    <a:gd name="connsiteY32" fmla="*/ 769199 h 954088"/>
                    <a:gd name="connsiteX33" fmla="*/ 112713 w 2501900"/>
                    <a:gd name="connsiteY33" fmla="*/ 481096 h 954088"/>
                    <a:gd name="connsiteX34" fmla="*/ 136830 w 2501900"/>
                    <a:gd name="connsiteY34" fmla="*/ 195302 h 954088"/>
                    <a:gd name="connsiteX35" fmla="*/ 145585 w 2501900"/>
                    <a:gd name="connsiteY35" fmla="*/ 148605 h 954088"/>
                    <a:gd name="connsiteX36" fmla="*/ 147898 w 2501900"/>
                    <a:gd name="connsiteY36" fmla="*/ 139860 h 954088"/>
                    <a:gd name="connsiteX37" fmla="*/ 189856 w 2501900"/>
                    <a:gd name="connsiteY37" fmla="*/ 108673 h 954088"/>
                    <a:gd name="connsiteX38" fmla="*/ 1972984 w 2501900"/>
                    <a:gd name="connsiteY38" fmla="*/ 34925 h 954088"/>
                    <a:gd name="connsiteX39" fmla="*/ 1979443 w 2501900"/>
                    <a:gd name="connsiteY39" fmla="*/ 34925 h 954088"/>
                    <a:gd name="connsiteX40" fmla="*/ 2028293 w 2501900"/>
                    <a:gd name="connsiteY40" fmla="*/ 68489 h 954088"/>
                    <a:gd name="connsiteX41" fmla="*/ 2028293 w 2501900"/>
                    <a:gd name="connsiteY41" fmla="*/ 881300 h 954088"/>
                    <a:gd name="connsiteX42" fmla="*/ 1972984 w 2501900"/>
                    <a:gd name="connsiteY42" fmla="*/ 914864 h 954088"/>
                    <a:gd name="connsiteX43" fmla="*/ 1506503 w 2501900"/>
                    <a:gd name="connsiteY43" fmla="*/ 843768 h 954088"/>
                    <a:gd name="connsiteX44" fmla="*/ 1486466 w 2501900"/>
                    <a:gd name="connsiteY44" fmla="*/ 812519 h 954088"/>
                    <a:gd name="connsiteX45" fmla="*/ 1499548 w 2501900"/>
                    <a:gd name="connsiteY45" fmla="*/ 752666 h 954088"/>
                    <a:gd name="connsiteX46" fmla="*/ 1499548 w 2501900"/>
                    <a:gd name="connsiteY46" fmla="*/ 199604 h 954088"/>
                    <a:gd name="connsiteX47" fmla="*/ 1486466 w 2501900"/>
                    <a:gd name="connsiteY47" fmla="*/ 137271 h 954088"/>
                    <a:gd name="connsiteX48" fmla="*/ 1506503 w 2501900"/>
                    <a:gd name="connsiteY48" fmla="*/ 108501 h 954088"/>
                    <a:gd name="connsiteX49" fmla="*/ 1972984 w 2501900"/>
                    <a:gd name="connsiteY49" fmla="*/ 34925 h 954088"/>
                    <a:gd name="connsiteX50" fmla="*/ 2400300 w 2501900"/>
                    <a:gd name="connsiteY50" fmla="*/ 11113 h 954088"/>
                    <a:gd name="connsiteX51" fmla="*/ 2411872 w 2501900"/>
                    <a:gd name="connsiteY51" fmla="*/ 11113 h 954088"/>
                    <a:gd name="connsiteX52" fmla="*/ 2500313 w 2501900"/>
                    <a:gd name="connsiteY52" fmla="*/ 99669 h 954088"/>
                    <a:gd name="connsiteX53" fmla="*/ 2500313 w 2501900"/>
                    <a:gd name="connsiteY53" fmla="*/ 174626 h 954088"/>
                    <a:gd name="connsiteX54" fmla="*/ 2476178 w 2501900"/>
                    <a:gd name="connsiteY54" fmla="*/ 108458 h 954088"/>
                    <a:gd name="connsiteX55" fmla="*/ 2400300 w 2501900"/>
                    <a:gd name="connsiteY55" fmla="*/ 11113 h 954088"/>
                    <a:gd name="connsiteX56" fmla="*/ 91801 w 2501900"/>
                    <a:gd name="connsiteY56" fmla="*/ 8834 h 954088"/>
                    <a:gd name="connsiteX57" fmla="*/ 185738 w 2501900"/>
                    <a:gd name="connsiteY57" fmla="*/ 12477 h 954088"/>
                    <a:gd name="connsiteX58" fmla="*/ 141923 w 2501900"/>
                    <a:gd name="connsiteY58" fmla="*/ 25558 h 954088"/>
                    <a:gd name="connsiteX59" fmla="*/ 24418 w 2501900"/>
                    <a:gd name="connsiteY59" fmla="*/ 87983 h 954088"/>
                    <a:gd name="connsiteX60" fmla="*/ 3175 w 2501900"/>
                    <a:gd name="connsiteY60" fmla="*/ 106363 h 954088"/>
                    <a:gd name="connsiteX61" fmla="*/ 3175 w 2501900"/>
                    <a:gd name="connsiteY61" fmla="*/ 92785 h 954088"/>
                    <a:gd name="connsiteX62" fmla="*/ 91801 w 2501900"/>
                    <a:gd name="connsiteY62" fmla="*/ 8834 h 954088"/>
                    <a:gd name="connsiteX63" fmla="*/ 448405 w 2501900"/>
                    <a:gd name="connsiteY63" fmla="*/ 0 h 954088"/>
                    <a:gd name="connsiteX64" fmla="*/ 1750809 w 2501900"/>
                    <a:gd name="connsiteY64" fmla="*/ 0 h 954088"/>
                    <a:gd name="connsiteX65" fmla="*/ 1751472 w 2501900"/>
                    <a:gd name="connsiteY65" fmla="*/ 7284 h 954088"/>
                    <a:gd name="connsiteX66" fmla="*/ 1331795 w 2501900"/>
                    <a:gd name="connsiteY66" fmla="*/ 86914 h 954088"/>
                    <a:gd name="connsiteX67" fmla="*/ 1309777 w 2501900"/>
                    <a:gd name="connsiteY67" fmla="*/ 88900 h 954088"/>
                    <a:gd name="connsiteX68" fmla="*/ 663127 w 2501900"/>
                    <a:gd name="connsiteY68" fmla="*/ 88900 h 954088"/>
                    <a:gd name="connsiteX69" fmla="*/ 609819 w 2501900"/>
                    <a:gd name="connsiteY69" fmla="*/ 77643 h 954088"/>
                    <a:gd name="connsiteX70" fmla="*/ 448405 w 2501900"/>
                    <a:gd name="connsiteY70" fmla="*/ 0 h 95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01900" h="954088">
                      <a:moveTo>
                        <a:pt x="662262" y="873125"/>
                      </a:moveTo>
                      <a:cubicBezTo>
                        <a:pt x="1309293" y="873125"/>
                        <a:pt x="1309293" y="873125"/>
                        <a:pt x="1309293" y="873125"/>
                      </a:cubicBezTo>
                      <a:cubicBezTo>
                        <a:pt x="1315587" y="873125"/>
                        <a:pt x="1324367" y="875602"/>
                        <a:pt x="1331324" y="875602"/>
                      </a:cubicBezTo>
                      <a:cubicBezTo>
                        <a:pt x="1331324" y="875602"/>
                        <a:pt x="1331324" y="875602"/>
                        <a:pt x="1744953" y="943646"/>
                      </a:cubicBezTo>
                      <a:cubicBezTo>
                        <a:pt x="1749426" y="944307"/>
                        <a:pt x="1748929" y="950913"/>
                        <a:pt x="1744291" y="950913"/>
                      </a:cubicBezTo>
                      <a:cubicBezTo>
                        <a:pt x="1744291" y="950913"/>
                        <a:pt x="1744291" y="950913"/>
                        <a:pt x="472095" y="948601"/>
                      </a:cubicBezTo>
                      <a:cubicBezTo>
                        <a:pt x="466629" y="948601"/>
                        <a:pt x="465138" y="941334"/>
                        <a:pt x="470107" y="939187"/>
                      </a:cubicBezTo>
                      <a:cubicBezTo>
                        <a:pt x="470107" y="939187"/>
                        <a:pt x="470107" y="939187"/>
                        <a:pt x="608922" y="882043"/>
                      </a:cubicBezTo>
                      <a:cubicBezTo>
                        <a:pt x="626978" y="875602"/>
                        <a:pt x="642218" y="873125"/>
                        <a:pt x="662262" y="873125"/>
                      </a:cubicBezTo>
                      <a:close/>
                      <a:moveTo>
                        <a:pt x="0" y="841375"/>
                      </a:moveTo>
                      <a:cubicBezTo>
                        <a:pt x="34254" y="877890"/>
                        <a:pt x="74495" y="904568"/>
                        <a:pt x="122385" y="921408"/>
                      </a:cubicBezTo>
                      <a:cubicBezTo>
                        <a:pt x="150820" y="930245"/>
                        <a:pt x="176927" y="939249"/>
                        <a:pt x="203200" y="950087"/>
                      </a:cubicBezTo>
                      <a:cubicBezTo>
                        <a:pt x="89794" y="954088"/>
                        <a:pt x="89794" y="954088"/>
                        <a:pt x="89794" y="954088"/>
                      </a:cubicBezTo>
                      <a:cubicBezTo>
                        <a:pt x="41072" y="954088"/>
                        <a:pt x="1330" y="913738"/>
                        <a:pt x="1330" y="859883"/>
                      </a:cubicBezTo>
                      <a:cubicBezTo>
                        <a:pt x="831" y="851379"/>
                        <a:pt x="0" y="845377"/>
                        <a:pt x="0" y="841375"/>
                      </a:cubicBezTo>
                      <a:close/>
                      <a:moveTo>
                        <a:pt x="2501900" y="782638"/>
                      </a:moveTo>
                      <a:cubicBezTo>
                        <a:pt x="2500245" y="860531"/>
                        <a:pt x="2500245" y="860531"/>
                        <a:pt x="2500245" y="860531"/>
                      </a:cubicBezTo>
                      <a:cubicBezTo>
                        <a:pt x="2497929" y="911309"/>
                        <a:pt x="2459870" y="950913"/>
                        <a:pt x="2410725" y="948613"/>
                      </a:cubicBezTo>
                      <a:cubicBezTo>
                        <a:pt x="2410725" y="948613"/>
                        <a:pt x="2410725" y="948613"/>
                        <a:pt x="2400300" y="948613"/>
                      </a:cubicBezTo>
                      <a:cubicBezTo>
                        <a:pt x="2438690" y="924456"/>
                        <a:pt x="2462683" y="891918"/>
                        <a:pt x="2475424" y="854944"/>
                      </a:cubicBezTo>
                      <a:cubicBezTo>
                        <a:pt x="2490317" y="814847"/>
                        <a:pt x="2497929" y="793813"/>
                        <a:pt x="2501900" y="782638"/>
                      </a:cubicBezTo>
                      <a:close/>
                      <a:moveTo>
                        <a:pt x="189856" y="108673"/>
                      </a:moveTo>
                      <a:cubicBezTo>
                        <a:pt x="194316" y="108673"/>
                        <a:pt x="194316" y="108673"/>
                        <a:pt x="194316" y="108673"/>
                      </a:cubicBezTo>
                      <a:cubicBezTo>
                        <a:pt x="478275" y="133094"/>
                        <a:pt x="478275" y="133094"/>
                        <a:pt x="478275" y="133094"/>
                      </a:cubicBezTo>
                      <a:cubicBezTo>
                        <a:pt x="498263" y="135404"/>
                        <a:pt x="515938" y="157351"/>
                        <a:pt x="511478" y="179627"/>
                      </a:cubicBezTo>
                      <a:cubicBezTo>
                        <a:pt x="498263" y="279291"/>
                        <a:pt x="489508" y="381431"/>
                        <a:pt x="489508" y="481096"/>
                      </a:cubicBezTo>
                      <a:cubicBezTo>
                        <a:pt x="489508" y="583070"/>
                        <a:pt x="498263" y="680755"/>
                        <a:pt x="511478" y="782400"/>
                      </a:cubicBezTo>
                      <a:cubicBezTo>
                        <a:pt x="513460" y="784710"/>
                        <a:pt x="513460" y="787185"/>
                        <a:pt x="513460" y="789165"/>
                      </a:cubicBezTo>
                      <a:cubicBezTo>
                        <a:pt x="513460" y="806986"/>
                        <a:pt x="495950" y="824642"/>
                        <a:pt x="478275" y="826952"/>
                      </a:cubicBezTo>
                      <a:cubicBezTo>
                        <a:pt x="194316" y="853353"/>
                        <a:pt x="194316" y="853353"/>
                        <a:pt x="194316" y="853353"/>
                      </a:cubicBezTo>
                      <a:cubicBezTo>
                        <a:pt x="183083" y="853353"/>
                        <a:pt x="183083" y="853353"/>
                        <a:pt x="183083" y="853353"/>
                      </a:cubicBezTo>
                      <a:cubicBezTo>
                        <a:pt x="167555" y="855663"/>
                        <a:pt x="152358" y="844443"/>
                        <a:pt x="149880" y="828932"/>
                      </a:cubicBezTo>
                      <a:cubicBezTo>
                        <a:pt x="145585" y="806986"/>
                        <a:pt x="141125" y="789165"/>
                        <a:pt x="136830" y="769199"/>
                      </a:cubicBezTo>
                      <a:cubicBezTo>
                        <a:pt x="121633" y="673990"/>
                        <a:pt x="112713" y="578615"/>
                        <a:pt x="112713" y="481096"/>
                      </a:cubicBezTo>
                      <a:cubicBezTo>
                        <a:pt x="112713" y="385721"/>
                        <a:pt x="121633" y="288037"/>
                        <a:pt x="136830" y="195302"/>
                      </a:cubicBezTo>
                      <a:cubicBezTo>
                        <a:pt x="139143" y="179627"/>
                        <a:pt x="143603" y="164116"/>
                        <a:pt x="145585" y="148605"/>
                      </a:cubicBezTo>
                      <a:cubicBezTo>
                        <a:pt x="147898" y="139860"/>
                        <a:pt x="147898" y="139860"/>
                        <a:pt x="147898" y="139860"/>
                      </a:cubicBezTo>
                      <a:cubicBezTo>
                        <a:pt x="152358" y="119894"/>
                        <a:pt x="169868" y="106363"/>
                        <a:pt x="189856" y="108673"/>
                      </a:cubicBezTo>
                      <a:close/>
                      <a:moveTo>
                        <a:pt x="1972984" y="34925"/>
                      </a:moveTo>
                      <a:cubicBezTo>
                        <a:pt x="1972984" y="34925"/>
                        <a:pt x="1972984" y="34925"/>
                        <a:pt x="1979443" y="34925"/>
                      </a:cubicBezTo>
                      <a:cubicBezTo>
                        <a:pt x="2001467" y="34925"/>
                        <a:pt x="2021504" y="48152"/>
                        <a:pt x="2028293" y="68489"/>
                      </a:cubicBezTo>
                      <a:cubicBezTo>
                        <a:pt x="2125663" y="332537"/>
                        <a:pt x="2125663" y="619237"/>
                        <a:pt x="2028293" y="881300"/>
                      </a:cubicBezTo>
                      <a:cubicBezTo>
                        <a:pt x="2019517" y="905605"/>
                        <a:pt x="1996996" y="919163"/>
                        <a:pt x="1972984" y="914864"/>
                      </a:cubicBezTo>
                      <a:cubicBezTo>
                        <a:pt x="1506503" y="843768"/>
                        <a:pt x="1506503" y="843768"/>
                        <a:pt x="1506503" y="843768"/>
                      </a:cubicBezTo>
                      <a:cubicBezTo>
                        <a:pt x="1493255" y="841288"/>
                        <a:pt x="1484313" y="825746"/>
                        <a:pt x="1486466" y="812519"/>
                      </a:cubicBezTo>
                      <a:cubicBezTo>
                        <a:pt x="1499548" y="752666"/>
                        <a:pt x="1499548" y="752666"/>
                        <a:pt x="1499548" y="752666"/>
                      </a:cubicBezTo>
                      <a:cubicBezTo>
                        <a:pt x="1541609" y="570131"/>
                        <a:pt x="1541609" y="381643"/>
                        <a:pt x="1499548" y="199604"/>
                      </a:cubicBezTo>
                      <a:cubicBezTo>
                        <a:pt x="1486466" y="137271"/>
                        <a:pt x="1486466" y="137271"/>
                        <a:pt x="1486466" y="137271"/>
                      </a:cubicBezTo>
                      <a:cubicBezTo>
                        <a:pt x="1484313" y="123713"/>
                        <a:pt x="1493255" y="110485"/>
                        <a:pt x="1506503" y="108501"/>
                      </a:cubicBezTo>
                      <a:cubicBezTo>
                        <a:pt x="1972984" y="34925"/>
                        <a:pt x="1972984" y="34925"/>
                        <a:pt x="1972984" y="34925"/>
                      </a:cubicBezTo>
                      <a:close/>
                      <a:moveTo>
                        <a:pt x="2400300" y="11113"/>
                      </a:moveTo>
                      <a:cubicBezTo>
                        <a:pt x="2411872" y="11113"/>
                        <a:pt x="2411872" y="11113"/>
                        <a:pt x="2411872" y="11113"/>
                      </a:cubicBezTo>
                      <a:cubicBezTo>
                        <a:pt x="2460638" y="11113"/>
                        <a:pt x="2500313" y="53235"/>
                        <a:pt x="2500313" y="99669"/>
                      </a:cubicBezTo>
                      <a:cubicBezTo>
                        <a:pt x="2500313" y="99669"/>
                        <a:pt x="2500313" y="99669"/>
                        <a:pt x="2500313" y="174626"/>
                      </a:cubicBezTo>
                      <a:cubicBezTo>
                        <a:pt x="2476178" y="108458"/>
                        <a:pt x="2476178" y="108458"/>
                        <a:pt x="2476178" y="108458"/>
                      </a:cubicBezTo>
                      <a:cubicBezTo>
                        <a:pt x="2463118" y="68824"/>
                        <a:pt x="2439148" y="37481"/>
                        <a:pt x="2400300" y="11113"/>
                      </a:cubicBezTo>
                      <a:close/>
                      <a:moveTo>
                        <a:pt x="91801" y="8834"/>
                      </a:moveTo>
                      <a:cubicBezTo>
                        <a:pt x="144412" y="10821"/>
                        <a:pt x="171631" y="11980"/>
                        <a:pt x="185738" y="12477"/>
                      </a:cubicBezTo>
                      <a:cubicBezTo>
                        <a:pt x="170967" y="17610"/>
                        <a:pt x="157192" y="21584"/>
                        <a:pt x="141923" y="25558"/>
                      </a:cubicBezTo>
                      <a:cubicBezTo>
                        <a:pt x="99933" y="36818"/>
                        <a:pt x="57778" y="58840"/>
                        <a:pt x="24418" y="87983"/>
                      </a:cubicBezTo>
                      <a:cubicBezTo>
                        <a:pt x="17116" y="93944"/>
                        <a:pt x="9481" y="99574"/>
                        <a:pt x="3175" y="106363"/>
                      </a:cubicBezTo>
                      <a:cubicBezTo>
                        <a:pt x="3175" y="92785"/>
                        <a:pt x="3175" y="92785"/>
                        <a:pt x="3175" y="92785"/>
                      </a:cubicBezTo>
                      <a:cubicBezTo>
                        <a:pt x="5166" y="46422"/>
                        <a:pt x="42841" y="6350"/>
                        <a:pt x="91801" y="8834"/>
                      </a:cubicBezTo>
                      <a:close/>
                      <a:moveTo>
                        <a:pt x="448405" y="0"/>
                      </a:moveTo>
                      <a:cubicBezTo>
                        <a:pt x="448405" y="0"/>
                        <a:pt x="448405" y="0"/>
                        <a:pt x="1750809" y="0"/>
                      </a:cubicBezTo>
                      <a:cubicBezTo>
                        <a:pt x="1755279" y="0"/>
                        <a:pt x="1755776" y="6456"/>
                        <a:pt x="1751472" y="7284"/>
                      </a:cubicBezTo>
                      <a:lnTo>
                        <a:pt x="1331795" y="86914"/>
                      </a:lnTo>
                      <a:cubicBezTo>
                        <a:pt x="1324842" y="88900"/>
                        <a:pt x="1316068" y="88900"/>
                        <a:pt x="1309777" y="88900"/>
                      </a:cubicBezTo>
                      <a:cubicBezTo>
                        <a:pt x="663127" y="88900"/>
                        <a:pt x="663127" y="88900"/>
                        <a:pt x="663127" y="88900"/>
                      </a:cubicBezTo>
                      <a:cubicBezTo>
                        <a:pt x="643096" y="88900"/>
                        <a:pt x="627865" y="84430"/>
                        <a:pt x="609819" y="77643"/>
                      </a:cubicBezTo>
                      <a:cubicBezTo>
                        <a:pt x="448405" y="2483"/>
                        <a:pt x="446088" y="0"/>
                        <a:pt x="448405" y="0"/>
                      </a:cubicBezTo>
                      <a:close/>
                    </a:path>
                  </a:pathLst>
                </a:custGeom>
                <a:solidFill>
                  <a:srgbClr val="7B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grpSp>
          <p:sp>
            <p:nvSpPr>
              <p:cNvPr id="141" name="Freeform: Shape 88">
                <a:extLst>
                  <a:ext uri="{FF2B5EF4-FFF2-40B4-BE49-F238E27FC236}">
                    <a16:creationId xmlns:a16="http://schemas.microsoft.com/office/drawing/2014/main" id="{31706C40-1289-82BF-FC28-A676D5AB060B}"/>
                  </a:ext>
                </a:extLst>
              </p:cNvPr>
              <p:cNvSpPr>
                <a:spLocks noChangeAspect="1"/>
              </p:cNvSpPr>
              <p:nvPr/>
            </p:nvSpPr>
            <p:spPr bwMode="auto">
              <a:xfrm>
                <a:off x="6576047" y="5474249"/>
                <a:ext cx="229868" cy="227299"/>
              </a:xfrm>
              <a:custGeom>
                <a:avLst/>
                <a:gdLst>
                  <a:gd name="connsiteX0" fmla="*/ 942888 w 1886531"/>
                  <a:gd name="connsiteY0" fmla="*/ 1397441 h 1865440"/>
                  <a:gd name="connsiteX1" fmla="*/ 985508 w 1886531"/>
                  <a:gd name="connsiteY1" fmla="*/ 1439651 h 1865440"/>
                  <a:gd name="connsiteX2" fmla="*/ 942888 w 1886531"/>
                  <a:gd name="connsiteY2" fmla="*/ 1481862 h 1865440"/>
                  <a:gd name="connsiteX3" fmla="*/ 900268 w 1886531"/>
                  <a:gd name="connsiteY3" fmla="*/ 1439651 h 1865440"/>
                  <a:gd name="connsiteX4" fmla="*/ 942888 w 1886531"/>
                  <a:gd name="connsiteY4" fmla="*/ 1397441 h 1865440"/>
                  <a:gd name="connsiteX5" fmla="*/ 1187245 w 1886531"/>
                  <a:gd name="connsiteY5" fmla="*/ 1320856 h 1865440"/>
                  <a:gd name="connsiteX6" fmla="*/ 1160276 w 1886531"/>
                  <a:gd name="connsiteY6" fmla="*/ 1332068 h 1865440"/>
                  <a:gd name="connsiteX7" fmla="*/ 1160276 w 1886531"/>
                  <a:gd name="connsiteY7" fmla="*/ 1386023 h 1865440"/>
                  <a:gd name="connsiteX8" fmla="*/ 1247837 w 1886531"/>
                  <a:gd name="connsiteY8" fmla="*/ 1473612 h 1865440"/>
                  <a:gd name="connsiteX9" fmla="*/ 1247837 w 1886531"/>
                  <a:gd name="connsiteY9" fmla="*/ 1618193 h 1865440"/>
                  <a:gd name="connsiteX10" fmla="*/ 1225889 w 1886531"/>
                  <a:gd name="connsiteY10" fmla="*/ 1664206 h 1865440"/>
                  <a:gd name="connsiteX11" fmla="*/ 1285897 w 1886531"/>
                  <a:gd name="connsiteY11" fmla="*/ 1724467 h 1865440"/>
                  <a:gd name="connsiteX12" fmla="*/ 1346138 w 1886531"/>
                  <a:gd name="connsiteY12" fmla="*/ 1664206 h 1865440"/>
                  <a:gd name="connsiteX13" fmla="*/ 1324189 w 1886531"/>
                  <a:gd name="connsiteY13" fmla="*/ 1618193 h 1865440"/>
                  <a:gd name="connsiteX14" fmla="*/ 1324189 w 1886531"/>
                  <a:gd name="connsiteY14" fmla="*/ 1457962 h 1865440"/>
                  <a:gd name="connsiteX15" fmla="*/ 1312982 w 1886531"/>
                  <a:gd name="connsiteY15" fmla="*/ 1430869 h 1865440"/>
                  <a:gd name="connsiteX16" fmla="*/ 1214214 w 1886531"/>
                  <a:gd name="connsiteY16" fmla="*/ 1332068 h 1865440"/>
                  <a:gd name="connsiteX17" fmla="*/ 1187245 w 1886531"/>
                  <a:gd name="connsiteY17" fmla="*/ 1320856 h 1865440"/>
                  <a:gd name="connsiteX18" fmla="*/ 698531 w 1886531"/>
                  <a:gd name="connsiteY18" fmla="*/ 1320856 h 1865440"/>
                  <a:gd name="connsiteX19" fmla="*/ 671562 w 1886531"/>
                  <a:gd name="connsiteY19" fmla="*/ 1332068 h 1865440"/>
                  <a:gd name="connsiteX20" fmla="*/ 572794 w 1886531"/>
                  <a:gd name="connsiteY20" fmla="*/ 1430869 h 1865440"/>
                  <a:gd name="connsiteX21" fmla="*/ 561586 w 1886531"/>
                  <a:gd name="connsiteY21" fmla="*/ 1457962 h 1865440"/>
                  <a:gd name="connsiteX22" fmla="*/ 561586 w 1886531"/>
                  <a:gd name="connsiteY22" fmla="*/ 1618193 h 1865440"/>
                  <a:gd name="connsiteX23" fmla="*/ 539638 w 1886531"/>
                  <a:gd name="connsiteY23" fmla="*/ 1664206 h 1865440"/>
                  <a:gd name="connsiteX24" fmla="*/ 599879 w 1886531"/>
                  <a:gd name="connsiteY24" fmla="*/ 1724467 h 1865440"/>
                  <a:gd name="connsiteX25" fmla="*/ 659887 w 1886531"/>
                  <a:gd name="connsiteY25" fmla="*/ 1664206 h 1865440"/>
                  <a:gd name="connsiteX26" fmla="*/ 637939 w 1886531"/>
                  <a:gd name="connsiteY26" fmla="*/ 1618193 h 1865440"/>
                  <a:gd name="connsiteX27" fmla="*/ 637939 w 1886531"/>
                  <a:gd name="connsiteY27" fmla="*/ 1473612 h 1865440"/>
                  <a:gd name="connsiteX28" fmla="*/ 725500 w 1886531"/>
                  <a:gd name="connsiteY28" fmla="*/ 1386023 h 1865440"/>
                  <a:gd name="connsiteX29" fmla="*/ 725500 w 1886531"/>
                  <a:gd name="connsiteY29" fmla="*/ 1332068 h 1865440"/>
                  <a:gd name="connsiteX30" fmla="*/ 698531 w 1886531"/>
                  <a:gd name="connsiteY30" fmla="*/ 1320856 h 1865440"/>
                  <a:gd name="connsiteX31" fmla="*/ 904366 w 1886531"/>
                  <a:gd name="connsiteY31" fmla="*/ 1092963 h 1865440"/>
                  <a:gd name="connsiteX32" fmla="*/ 909198 w 1886531"/>
                  <a:gd name="connsiteY32" fmla="*/ 1092963 h 1865440"/>
                  <a:gd name="connsiteX33" fmla="*/ 958085 w 1886531"/>
                  <a:gd name="connsiteY33" fmla="*/ 1092963 h 1865440"/>
                  <a:gd name="connsiteX34" fmla="*/ 981176 w 1886531"/>
                  <a:gd name="connsiteY34" fmla="*/ 1092963 h 1865440"/>
                  <a:gd name="connsiteX35" fmla="*/ 981176 w 1886531"/>
                  <a:gd name="connsiteY35" fmla="*/ 1092964 h 1865440"/>
                  <a:gd name="connsiteX36" fmla="*/ 958085 w 1886531"/>
                  <a:gd name="connsiteY36" fmla="*/ 1092964 h 1865440"/>
                  <a:gd name="connsiteX37" fmla="*/ 909198 w 1886531"/>
                  <a:gd name="connsiteY37" fmla="*/ 1092964 h 1865440"/>
                  <a:gd name="connsiteX38" fmla="*/ 904366 w 1886531"/>
                  <a:gd name="connsiteY38" fmla="*/ 1092964 h 1865440"/>
                  <a:gd name="connsiteX39" fmla="*/ 956667 w 1886531"/>
                  <a:gd name="connsiteY39" fmla="*/ 977061 h 1865440"/>
                  <a:gd name="connsiteX40" fmla="*/ 991893 w 1886531"/>
                  <a:gd name="connsiteY40" fmla="*/ 1012178 h 1865440"/>
                  <a:gd name="connsiteX41" fmla="*/ 956667 w 1886531"/>
                  <a:gd name="connsiteY41" fmla="*/ 1047848 h 1865440"/>
                  <a:gd name="connsiteX42" fmla="*/ 921883 w 1886531"/>
                  <a:gd name="connsiteY42" fmla="*/ 1012178 h 1865440"/>
                  <a:gd name="connsiteX43" fmla="*/ 956667 w 1886531"/>
                  <a:gd name="connsiteY43" fmla="*/ 977061 h 1865440"/>
                  <a:gd name="connsiteX44" fmla="*/ 757584 w 1886531"/>
                  <a:gd name="connsiteY44" fmla="*/ 977061 h 1865440"/>
                  <a:gd name="connsiteX45" fmla="*/ 792755 w 1886531"/>
                  <a:gd name="connsiteY45" fmla="*/ 1012178 h 1865440"/>
                  <a:gd name="connsiteX46" fmla="*/ 757584 w 1886531"/>
                  <a:gd name="connsiteY46" fmla="*/ 1047848 h 1865440"/>
                  <a:gd name="connsiteX47" fmla="*/ 721967 w 1886531"/>
                  <a:gd name="connsiteY47" fmla="*/ 1012178 h 1865440"/>
                  <a:gd name="connsiteX48" fmla="*/ 757584 w 1886531"/>
                  <a:gd name="connsiteY48" fmla="*/ 977061 h 1865440"/>
                  <a:gd name="connsiteX49" fmla="*/ 503383 w 1886531"/>
                  <a:gd name="connsiteY49" fmla="*/ 976160 h 1865440"/>
                  <a:gd name="connsiteX50" fmla="*/ 465239 w 1886531"/>
                  <a:gd name="connsiteY50" fmla="*/ 1014376 h 1865440"/>
                  <a:gd name="connsiteX51" fmla="*/ 465239 w 1886531"/>
                  <a:gd name="connsiteY51" fmla="*/ 1071699 h 1865440"/>
                  <a:gd name="connsiteX52" fmla="*/ 356187 w 1886531"/>
                  <a:gd name="connsiteY52" fmla="*/ 1071699 h 1865440"/>
                  <a:gd name="connsiteX53" fmla="*/ 329276 w 1886531"/>
                  <a:gd name="connsiteY53" fmla="*/ 1082884 h 1865440"/>
                  <a:gd name="connsiteX54" fmla="*/ 256497 w 1886531"/>
                  <a:gd name="connsiteY54" fmla="*/ 1155354 h 1865440"/>
                  <a:gd name="connsiteX55" fmla="*/ 245264 w 1886531"/>
                  <a:gd name="connsiteY55" fmla="*/ 1182152 h 1865440"/>
                  <a:gd name="connsiteX56" fmla="*/ 245264 w 1886531"/>
                  <a:gd name="connsiteY56" fmla="*/ 1248796 h 1865440"/>
                  <a:gd name="connsiteX57" fmla="*/ 223267 w 1886531"/>
                  <a:gd name="connsiteY57" fmla="*/ 1294702 h 1865440"/>
                  <a:gd name="connsiteX58" fmla="*/ 283643 w 1886531"/>
                  <a:gd name="connsiteY58" fmla="*/ 1354821 h 1865440"/>
                  <a:gd name="connsiteX59" fmla="*/ 343785 w 1886531"/>
                  <a:gd name="connsiteY59" fmla="*/ 1294702 h 1865440"/>
                  <a:gd name="connsiteX60" fmla="*/ 321787 w 1886531"/>
                  <a:gd name="connsiteY60" fmla="*/ 1248796 h 1865440"/>
                  <a:gd name="connsiteX61" fmla="*/ 321787 w 1886531"/>
                  <a:gd name="connsiteY61" fmla="*/ 1197997 h 1865440"/>
                  <a:gd name="connsiteX62" fmla="*/ 372101 w 1886531"/>
                  <a:gd name="connsiteY62" fmla="*/ 1147898 h 1865440"/>
                  <a:gd name="connsiteX63" fmla="*/ 465239 w 1886531"/>
                  <a:gd name="connsiteY63" fmla="*/ 1147898 h 1865440"/>
                  <a:gd name="connsiteX64" fmla="*/ 465239 w 1886531"/>
                  <a:gd name="connsiteY64" fmla="*/ 1210581 h 1865440"/>
                  <a:gd name="connsiteX65" fmla="*/ 503383 w 1886531"/>
                  <a:gd name="connsiteY65" fmla="*/ 1248796 h 1865440"/>
                  <a:gd name="connsiteX66" fmla="*/ 698786 w 1886531"/>
                  <a:gd name="connsiteY66" fmla="*/ 1248796 h 1865440"/>
                  <a:gd name="connsiteX67" fmla="*/ 737165 w 1886531"/>
                  <a:gd name="connsiteY67" fmla="*/ 1210581 h 1865440"/>
                  <a:gd name="connsiteX68" fmla="*/ 698786 w 1886531"/>
                  <a:gd name="connsiteY68" fmla="*/ 1172598 h 1865440"/>
                  <a:gd name="connsiteX69" fmla="*/ 541762 w 1886531"/>
                  <a:gd name="connsiteY69" fmla="*/ 1172598 h 1865440"/>
                  <a:gd name="connsiteX70" fmla="*/ 541762 w 1886531"/>
                  <a:gd name="connsiteY70" fmla="*/ 1014376 h 1865440"/>
                  <a:gd name="connsiteX71" fmla="*/ 503383 w 1886531"/>
                  <a:gd name="connsiteY71" fmla="*/ 976160 h 1865440"/>
                  <a:gd name="connsiteX72" fmla="*/ 1382393 w 1886531"/>
                  <a:gd name="connsiteY72" fmla="*/ 960587 h 1865440"/>
                  <a:gd name="connsiteX73" fmla="*/ 1344014 w 1886531"/>
                  <a:gd name="connsiteY73" fmla="*/ 998566 h 1865440"/>
                  <a:gd name="connsiteX74" fmla="*/ 1344014 w 1886531"/>
                  <a:gd name="connsiteY74" fmla="*/ 1172616 h 1865440"/>
                  <a:gd name="connsiteX75" fmla="*/ 1186990 w 1886531"/>
                  <a:gd name="connsiteY75" fmla="*/ 1172616 h 1865440"/>
                  <a:gd name="connsiteX76" fmla="*/ 1148611 w 1886531"/>
                  <a:gd name="connsiteY76" fmla="*/ 1210595 h 1865440"/>
                  <a:gd name="connsiteX77" fmla="*/ 1186990 w 1886531"/>
                  <a:gd name="connsiteY77" fmla="*/ 1248807 h 1865440"/>
                  <a:gd name="connsiteX78" fmla="*/ 1382393 w 1886531"/>
                  <a:gd name="connsiteY78" fmla="*/ 1248807 h 1865440"/>
                  <a:gd name="connsiteX79" fmla="*/ 1420537 w 1886531"/>
                  <a:gd name="connsiteY79" fmla="*/ 1210595 h 1865440"/>
                  <a:gd name="connsiteX80" fmla="*/ 1420537 w 1886531"/>
                  <a:gd name="connsiteY80" fmla="*/ 1147918 h 1865440"/>
                  <a:gd name="connsiteX81" fmla="*/ 1513675 w 1886531"/>
                  <a:gd name="connsiteY81" fmla="*/ 1147918 h 1865440"/>
                  <a:gd name="connsiteX82" fmla="*/ 1563989 w 1886531"/>
                  <a:gd name="connsiteY82" fmla="*/ 1198013 h 1865440"/>
                  <a:gd name="connsiteX83" fmla="*/ 1563989 w 1886531"/>
                  <a:gd name="connsiteY83" fmla="*/ 1248807 h 1865440"/>
                  <a:gd name="connsiteX84" fmla="*/ 1541991 w 1886531"/>
                  <a:gd name="connsiteY84" fmla="*/ 1294708 h 1865440"/>
                  <a:gd name="connsiteX85" fmla="*/ 1602133 w 1886531"/>
                  <a:gd name="connsiteY85" fmla="*/ 1354821 h 1865440"/>
                  <a:gd name="connsiteX86" fmla="*/ 1662509 w 1886531"/>
                  <a:gd name="connsiteY86" fmla="*/ 1294708 h 1865440"/>
                  <a:gd name="connsiteX87" fmla="*/ 1640512 w 1886531"/>
                  <a:gd name="connsiteY87" fmla="*/ 1248807 h 1865440"/>
                  <a:gd name="connsiteX88" fmla="*/ 1640512 w 1886531"/>
                  <a:gd name="connsiteY88" fmla="*/ 1182169 h 1865440"/>
                  <a:gd name="connsiteX89" fmla="*/ 1629279 w 1886531"/>
                  <a:gd name="connsiteY89" fmla="*/ 1155374 h 1865440"/>
                  <a:gd name="connsiteX90" fmla="*/ 1556500 w 1886531"/>
                  <a:gd name="connsiteY90" fmla="*/ 1082912 h 1865440"/>
                  <a:gd name="connsiteX91" fmla="*/ 1529588 w 1886531"/>
                  <a:gd name="connsiteY91" fmla="*/ 1071728 h 1865440"/>
                  <a:gd name="connsiteX92" fmla="*/ 1420537 w 1886531"/>
                  <a:gd name="connsiteY92" fmla="*/ 1071728 h 1865440"/>
                  <a:gd name="connsiteX93" fmla="*/ 1420537 w 1886531"/>
                  <a:gd name="connsiteY93" fmla="*/ 998566 h 1865440"/>
                  <a:gd name="connsiteX94" fmla="*/ 1382393 w 1886531"/>
                  <a:gd name="connsiteY94" fmla="*/ 960587 h 1865440"/>
                  <a:gd name="connsiteX95" fmla="*/ 1436604 w 1886531"/>
                  <a:gd name="connsiteY95" fmla="*/ 677001 h 1865440"/>
                  <a:gd name="connsiteX96" fmla="*/ 1409497 w 1886531"/>
                  <a:gd name="connsiteY96" fmla="*/ 688179 h 1865440"/>
                  <a:gd name="connsiteX97" fmla="*/ 1266018 w 1886531"/>
                  <a:gd name="connsiteY97" fmla="*/ 831165 h 1865440"/>
                  <a:gd name="connsiteX98" fmla="*/ 1266018 w 1886531"/>
                  <a:gd name="connsiteY98" fmla="*/ 884960 h 1865440"/>
                  <a:gd name="connsiteX99" fmla="*/ 1320232 w 1886531"/>
                  <a:gd name="connsiteY99" fmla="*/ 884960 h 1865440"/>
                  <a:gd name="connsiteX100" fmla="*/ 1452494 w 1886531"/>
                  <a:gd name="connsiteY100" fmla="*/ 753152 h 1865440"/>
                  <a:gd name="connsiteX101" fmla="*/ 1539423 w 1886531"/>
                  <a:gd name="connsiteY101" fmla="*/ 753152 h 1865440"/>
                  <a:gd name="connsiteX102" fmla="*/ 1539423 w 1886531"/>
                  <a:gd name="connsiteY102" fmla="*/ 843275 h 1865440"/>
                  <a:gd name="connsiteX103" fmla="*/ 1516756 w 1886531"/>
                  <a:gd name="connsiteY103" fmla="*/ 889850 h 1865440"/>
                  <a:gd name="connsiteX104" fmla="*/ 1577045 w 1886531"/>
                  <a:gd name="connsiteY104" fmla="*/ 949932 h 1865440"/>
                  <a:gd name="connsiteX105" fmla="*/ 1637101 w 1886531"/>
                  <a:gd name="connsiteY105" fmla="*/ 889850 h 1865440"/>
                  <a:gd name="connsiteX106" fmla="*/ 1615836 w 1886531"/>
                  <a:gd name="connsiteY106" fmla="*/ 844439 h 1865440"/>
                  <a:gd name="connsiteX107" fmla="*/ 1615836 w 1886531"/>
                  <a:gd name="connsiteY107" fmla="*/ 715192 h 1865440"/>
                  <a:gd name="connsiteX108" fmla="*/ 1577512 w 1886531"/>
                  <a:gd name="connsiteY108" fmla="*/ 677001 h 1865440"/>
                  <a:gd name="connsiteX109" fmla="*/ 1436604 w 1886531"/>
                  <a:gd name="connsiteY109" fmla="*/ 677001 h 1865440"/>
                  <a:gd name="connsiteX110" fmla="*/ 308264 w 1886531"/>
                  <a:gd name="connsiteY110" fmla="*/ 677001 h 1865440"/>
                  <a:gd name="connsiteX111" fmla="*/ 269940 w 1886531"/>
                  <a:gd name="connsiteY111" fmla="*/ 715192 h 1865440"/>
                  <a:gd name="connsiteX112" fmla="*/ 269940 w 1886531"/>
                  <a:gd name="connsiteY112" fmla="*/ 844439 h 1865440"/>
                  <a:gd name="connsiteX113" fmla="*/ 248675 w 1886531"/>
                  <a:gd name="connsiteY113" fmla="*/ 889850 h 1865440"/>
                  <a:gd name="connsiteX114" fmla="*/ 308731 w 1886531"/>
                  <a:gd name="connsiteY114" fmla="*/ 949932 h 1865440"/>
                  <a:gd name="connsiteX115" fmla="*/ 369020 w 1886531"/>
                  <a:gd name="connsiteY115" fmla="*/ 889850 h 1865440"/>
                  <a:gd name="connsiteX116" fmla="*/ 346353 w 1886531"/>
                  <a:gd name="connsiteY116" fmla="*/ 843275 h 1865440"/>
                  <a:gd name="connsiteX117" fmla="*/ 346353 w 1886531"/>
                  <a:gd name="connsiteY117" fmla="*/ 753152 h 1865440"/>
                  <a:gd name="connsiteX118" fmla="*/ 433282 w 1886531"/>
                  <a:gd name="connsiteY118" fmla="*/ 753152 h 1865440"/>
                  <a:gd name="connsiteX119" fmla="*/ 565778 w 1886531"/>
                  <a:gd name="connsiteY119" fmla="*/ 884960 h 1865440"/>
                  <a:gd name="connsiteX120" fmla="*/ 619758 w 1886531"/>
                  <a:gd name="connsiteY120" fmla="*/ 884960 h 1865440"/>
                  <a:gd name="connsiteX121" fmla="*/ 619758 w 1886531"/>
                  <a:gd name="connsiteY121" fmla="*/ 831165 h 1865440"/>
                  <a:gd name="connsiteX122" fmla="*/ 476279 w 1886531"/>
                  <a:gd name="connsiteY122" fmla="*/ 688179 h 1865440"/>
                  <a:gd name="connsiteX123" fmla="*/ 449172 w 1886531"/>
                  <a:gd name="connsiteY123" fmla="*/ 677001 h 1865440"/>
                  <a:gd name="connsiteX124" fmla="*/ 308264 w 1886531"/>
                  <a:gd name="connsiteY124" fmla="*/ 677001 h 1865440"/>
                  <a:gd name="connsiteX125" fmla="*/ 991423 w 1886531"/>
                  <a:gd name="connsiteY125" fmla="*/ 604455 h 1865440"/>
                  <a:gd name="connsiteX126" fmla="*/ 1022279 w 1886531"/>
                  <a:gd name="connsiteY126" fmla="*/ 623965 h 1865440"/>
                  <a:gd name="connsiteX127" fmla="*/ 1129550 w 1886531"/>
                  <a:gd name="connsiteY127" fmla="*/ 623965 h 1865440"/>
                  <a:gd name="connsiteX128" fmla="*/ 1144198 w 1886531"/>
                  <a:gd name="connsiteY128" fmla="*/ 638707 h 1865440"/>
                  <a:gd name="connsiteX129" fmla="*/ 1144198 w 1886531"/>
                  <a:gd name="connsiteY129" fmla="*/ 946754 h 1865440"/>
                  <a:gd name="connsiteX130" fmla="*/ 1144198 w 1886531"/>
                  <a:gd name="connsiteY130" fmla="*/ 980452 h 1865440"/>
                  <a:gd name="connsiteX131" fmla="*/ 1154112 w 1886531"/>
                  <a:gd name="connsiteY131" fmla="*/ 987325 h 1865440"/>
                  <a:gd name="connsiteX132" fmla="*/ 1164583 w 1886531"/>
                  <a:gd name="connsiteY132" fmla="*/ 1012044 h 1865440"/>
                  <a:gd name="connsiteX133" fmla="*/ 1129049 w 1886531"/>
                  <a:gd name="connsiteY133" fmla="*/ 1047848 h 1865440"/>
                  <a:gd name="connsiteX134" fmla="*/ 1093960 w 1886531"/>
                  <a:gd name="connsiteY134" fmla="*/ 1012044 h 1865440"/>
                  <a:gd name="connsiteX135" fmla="*/ 1103930 w 1886531"/>
                  <a:gd name="connsiteY135" fmla="*/ 987325 h 1865440"/>
                  <a:gd name="connsiteX136" fmla="*/ 1114902 w 1886531"/>
                  <a:gd name="connsiteY136" fmla="*/ 979953 h 1865440"/>
                  <a:gd name="connsiteX137" fmla="*/ 1114902 w 1886531"/>
                  <a:gd name="connsiteY137" fmla="*/ 967261 h 1865440"/>
                  <a:gd name="connsiteX138" fmla="*/ 1114902 w 1886531"/>
                  <a:gd name="connsiteY138" fmla="*/ 653450 h 1865440"/>
                  <a:gd name="connsiteX139" fmla="*/ 1023337 w 1886531"/>
                  <a:gd name="connsiteY139" fmla="*/ 653450 h 1865440"/>
                  <a:gd name="connsiteX140" fmla="*/ 991423 w 1886531"/>
                  <a:gd name="connsiteY140" fmla="*/ 675010 h 1865440"/>
                  <a:gd name="connsiteX141" fmla="*/ 955332 w 1886531"/>
                  <a:gd name="connsiteY141" fmla="*/ 639206 h 1865440"/>
                  <a:gd name="connsiteX142" fmla="*/ 991423 w 1886531"/>
                  <a:gd name="connsiteY142" fmla="*/ 604455 h 1865440"/>
                  <a:gd name="connsiteX143" fmla="*/ 756947 w 1886531"/>
                  <a:gd name="connsiteY143" fmla="*/ 604455 h 1865440"/>
                  <a:gd name="connsiteX144" fmla="*/ 792483 w 1886531"/>
                  <a:gd name="connsiteY144" fmla="*/ 639174 h 1865440"/>
                  <a:gd name="connsiteX145" fmla="*/ 771573 w 1886531"/>
                  <a:gd name="connsiteY145" fmla="*/ 671291 h 1865440"/>
                  <a:gd name="connsiteX146" fmla="*/ 771573 w 1886531"/>
                  <a:gd name="connsiteY146" fmla="*/ 832262 h 1865440"/>
                  <a:gd name="connsiteX147" fmla="*/ 862998 w 1886531"/>
                  <a:gd name="connsiteY147" fmla="*/ 832262 h 1865440"/>
                  <a:gd name="connsiteX148" fmla="*/ 862998 w 1886531"/>
                  <a:gd name="connsiteY148" fmla="*/ 760222 h 1865440"/>
                  <a:gd name="connsiteX149" fmla="*/ 879737 w 1886531"/>
                  <a:gd name="connsiteY149" fmla="*/ 743333 h 1865440"/>
                  <a:gd name="connsiteX150" fmla="*/ 1024938 w 1886531"/>
                  <a:gd name="connsiteY150" fmla="*/ 743333 h 1865440"/>
                  <a:gd name="connsiteX151" fmla="*/ 1041677 w 1886531"/>
                  <a:gd name="connsiteY151" fmla="*/ 760222 h 1865440"/>
                  <a:gd name="connsiteX152" fmla="*/ 1041677 w 1886531"/>
                  <a:gd name="connsiteY152" fmla="*/ 912776 h 1865440"/>
                  <a:gd name="connsiteX153" fmla="*/ 1024938 w 1886531"/>
                  <a:gd name="connsiteY153" fmla="*/ 929610 h 1865440"/>
                  <a:gd name="connsiteX154" fmla="*/ 879737 w 1886531"/>
                  <a:gd name="connsiteY154" fmla="*/ 929610 h 1865440"/>
                  <a:gd name="connsiteX155" fmla="*/ 862998 w 1886531"/>
                  <a:gd name="connsiteY155" fmla="*/ 912776 h 1865440"/>
                  <a:gd name="connsiteX156" fmla="*/ 862998 w 1886531"/>
                  <a:gd name="connsiteY156" fmla="*/ 861722 h 1865440"/>
                  <a:gd name="connsiteX157" fmla="*/ 756947 w 1886531"/>
                  <a:gd name="connsiteY157" fmla="*/ 861722 h 1865440"/>
                  <a:gd name="connsiteX158" fmla="*/ 742321 w 1886531"/>
                  <a:gd name="connsiteY158" fmla="*/ 846992 h 1865440"/>
                  <a:gd name="connsiteX159" fmla="*/ 742321 w 1886531"/>
                  <a:gd name="connsiteY159" fmla="*/ 671291 h 1865440"/>
                  <a:gd name="connsiteX160" fmla="*/ 721967 w 1886531"/>
                  <a:gd name="connsiteY160" fmla="*/ 639174 h 1865440"/>
                  <a:gd name="connsiteX161" fmla="*/ 756947 w 1886531"/>
                  <a:gd name="connsiteY161" fmla="*/ 604455 h 1865440"/>
                  <a:gd name="connsiteX162" fmla="*/ 729080 w 1886531"/>
                  <a:gd name="connsiteY162" fmla="*/ 558559 h 1865440"/>
                  <a:gd name="connsiteX163" fmla="*/ 675295 w 1886531"/>
                  <a:gd name="connsiteY163" fmla="*/ 612088 h 1865440"/>
                  <a:gd name="connsiteX164" fmla="*/ 675295 w 1886531"/>
                  <a:gd name="connsiteY164" fmla="*/ 1038772 h 1865440"/>
                  <a:gd name="connsiteX165" fmla="*/ 729080 w 1886531"/>
                  <a:gd name="connsiteY165" fmla="*/ 1092964 h 1865440"/>
                  <a:gd name="connsiteX166" fmla="*/ 833315 w 1886531"/>
                  <a:gd name="connsiteY166" fmla="*/ 1092964 h 1865440"/>
                  <a:gd name="connsiteX167" fmla="*/ 904366 w 1886531"/>
                  <a:gd name="connsiteY167" fmla="*/ 1092964 h 1865440"/>
                  <a:gd name="connsiteX168" fmla="*/ 904366 w 1886531"/>
                  <a:gd name="connsiteY168" fmla="*/ 1118748 h 1865440"/>
                  <a:gd name="connsiteX169" fmla="*/ 904366 w 1886531"/>
                  <a:gd name="connsiteY169" fmla="*/ 1338097 h 1865440"/>
                  <a:gd name="connsiteX170" fmla="*/ 833879 w 1886531"/>
                  <a:gd name="connsiteY170" fmla="*/ 1439792 h 1865440"/>
                  <a:gd name="connsiteX171" fmla="*/ 942771 w 1886531"/>
                  <a:gd name="connsiteY171" fmla="*/ 1548250 h 1865440"/>
                  <a:gd name="connsiteX172" fmla="*/ 1051897 w 1886531"/>
                  <a:gd name="connsiteY172" fmla="*/ 1439792 h 1865440"/>
                  <a:gd name="connsiteX173" fmla="*/ 981176 w 1886531"/>
                  <a:gd name="connsiteY173" fmla="*/ 1338097 h 1865440"/>
                  <a:gd name="connsiteX174" fmla="*/ 981176 w 1886531"/>
                  <a:gd name="connsiteY174" fmla="*/ 1179947 h 1865440"/>
                  <a:gd name="connsiteX175" fmla="*/ 981176 w 1886531"/>
                  <a:gd name="connsiteY175" fmla="*/ 1092964 h 1865440"/>
                  <a:gd name="connsiteX176" fmla="*/ 1015101 w 1886531"/>
                  <a:gd name="connsiteY176" fmla="*/ 1092964 h 1865440"/>
                  <a:gd name="connsiteX177" fmla="*/ 1156027 w 1886531"/>
                  <a:gd name="connsiteY177" fmla="*/ 1092964 h 1865440"/>
                  <a:gd name="connsiteX178" fmla="*/ 1210479 w 1886531"/>
                  <a:gd name="connsiteY178" fmla="*/ 1038772 h 1865440"/>
                  <a:gd name="connsiteX179" fmla="*/ 1210479 w 1886531"/>
                  <a:gd name="connsiteY179" fmla="*/ 612088 h 1865440"/>
                  <a:gd name="connsiteX180" fmla="*/ 1156027 w 1886531"/>
                  <a:gd name="connsiteY180" fmla="*/ 558559 h 1865440"/>
                  <a:gd name="connsiteX181" fmla="*/ 729080 w 1886531"/>
                  <a:gd name="connsiteY181" fmla="*/ 558559 h 1865440"/>
                  <a:gd name="connsiteX182" fmla="*/ 942888 w 1886531"/>
                  <a:gd name="connsiteY182" fmla="*/ 295880 h 1865440"/>
                  <a:gd name="connsiteX183" fmla="*/ 985508 w 1886531"/>
                  <a:gd name="connsiteY183" fmla="*/ 338091 h 1865440"/>
                  <a:gd name="connsiteX184" fmla="*/ 942888 w 1886531"/>
                  <a:gd name="connsiteY184" fmla="*/ 380301 h 1865440"/>
                  <a:gd name="connsiteX185" fmla="*/ 900268 w 1886531"/>
                  <a:gd name="connsiteY185" fmla="*/ 338091 h 1865440"/>
                  <a:gd name="connsiteX186" fmla="*/ 942888 w 1886531"/>
                  <a:gd name="connsiteY186" fmla="*/ 295880 h 1865440"/>
                  <a:gd name="connsiteX187" fmla="*/ 942771 w 1886531"/>
                  <a:gd name="connsiteY187" fmla="*/ 229491 h 1865440"/>
                  <a:gd name="connsiteX188" fmla="*/ 833879 w 1886531"/>
                  <a:gd name="connsiteY188" fmla="*/ 337950 h 1865440"/>
                  <a:gd name="connsiteX189" fmla="*/ 904366 w 1886531"/>
                  <a:gd name="connsiteY189" fmla="*/ 439644 h 1865440"/>
                  <a:gd name="connsiteX190" fmla="*/ 904366 w 1886531"/>
                  <a:gd name="connsiteY190" fmla="*/ 558558 h 1865440"/>
                  <a:gd name="connsiteX191" fmla="*/ 927022 w 1886531"/>
                  <a:gd name="connsiteY191" fmla="*/ 558558 h 1865440"/>
                  <a:gd name="connsiteX192" fmla="*/ 975909 w 1886531"/>
                  <a:gd name="connsiteY192" fmla="*/ 558558 h 1865440"/>
                  <a:gd name="connsiteX193" fmla="*/ 981176 w 1886531"/>
                  <a:gd name="connsiteY193" fmla="*/ 558558 h 1865440"/>
                  <a:gd name="connsiteX194" fmla="*/ 981176 w 1886531"/>
                  <a:gd name="connsiteY194" fmla="*/ 551951 h 1865440"/>
                  <a:gd name="connsiteX195" fmla="*/ 981176 w 1886531"/>
                  <a:gd name="connsiteY195" fmla="*/ 439644 h 1865440"/>
                  <a:gd name="connsiteX196" fmla="*/ 1051897 w 1886531"/>
                  <a:gd name="connsiteY196" fmla="*/ 337950 h 1865440"/>
                  <a:gd name="connsiteX197" fmla="*/ 942771 w 1886531"/>
                  <a:gd name="connsiteY197" fmla="*/ 229491 h 1865440"/>
                  <a:gd name="connsiteX198" fmla="*/ 1247488 w 1886531"/>
                  <a:gd name="connsiteY198" fmla="*/ 189331 h 1865440"/>
                  <a:gd name="connsiteX199" fmla="*/ 1187133 w 1886531"/>
                  <a:gd name="connsiteY199" fmla="*/ 249137 h 1865440"/>
                  <a:gd name="connsiteX200" fmla="*/ 1209123 w 1886531"/>
                  <a:gd name="connsiteY200" fmla="*/ 295214 h 1865440"/>
                  <a:gd name="connsiteX201" fmla="*/ 1209123 w 1886531"/>
                  <a:gd name="connsiteY201" fmla="*/ 463695 h 1865440"/>
                  <a:gd name="connsiteX202" fmla="*/ 1247488 w 1886531"/>
                  <a:gd name="connsiteY202" fmla="*/ 501626 h 1865440"/>
                  <a:gd name="connsiteX203" fmla="*/ 1420833 w 1886531"/>
                  <a:gd name="connsiteY203" fmla="*/ 501626 h 1865440"/>
                  <a:gd name="connsiteX204" fmla="*/ 1467152 w 1886531"/>
                  <a:gd name="connsiteY204" fmla="*/ 523733 h 1865440"/>
                  <a:gd name="connsiteX205" fmla="*/ 1527273 w 1886531"/>
                  <a:gd name="connsiteY205" fmla="*/ 463695 h 1865440"/>
                  <a:gd name="connsiteX206" fmla="*/ 1467152 w 1886531"/>
                  <a:gd name="connsiteY206" fmla="*/ 403656 h 1865440"/>
                  <a:gd name="connsiteX207" fmla="*/ 1420833 w 1886531"/>
                  <a:gd name="connsiteY207" fmla="*/ 425531 h 1865440"/>
                  <a:gd name="connsiteX208" fmla="*/ 1285619 w 1886531"/>
                  <a:gd name="connsiteY208" fmla="*/ 425531 h 1865440"/>
                  <a:gd name="connsiteX209" fmla="*/ 1285619 w 1886531"/>
                  <a:gd name="connsiteY209" fmla="*/ 295214 h 1865440"/>
                  <a:gd name="connsiteX210" fmla="*/ 1307843 w 1886531"/>
                  <a:gd name="connsiteY210" fmla="*/ 249137 h 1865440"/>
                  <a:gd name="connsiteX211" fmla="*/ 1247488 w 1886531"/>
                  <a:gd name="connsiteY211" fmla="*/ 189331 h 1865440"/>
                  <a:gd name="connsiteX212" fmla="*/ 638288 w 1886531"/>
                  <a:gd name="connsiteY212" fmla="*/ 189331 h 1865440"/>
                  <a:gd name="connsiteX213" fmla="*/ 577933 w 1886531"/>
                  <a:gd name="connsiteY213" fmla="*/ 249137 h 1865440"/>
                  <a:gd name="connsiteX214" fmla="*/ 600157 w 1886531"/>
                  <a:gd name="connsiteY214" fmla="*/ 295214 h 1865440"/>
                  <a:gd name="connsiteX215" fmla="*/ 600157 w 1886531"/>
                  <a:gd name="connsiteY215" fmla="*/ 425531 h 1865440"/>
                  <a:gd name="connsiteX216" fmla="*/ 464943 w 1886531"/>
                  <a:gd name="connsiteY216" fmla="*/ 425531 h 1865440"/>
                  <a:gd name="connsiteX217" fmla="*/ 418624 w 1886531"/>
                  <a:gd name="connsiteY217" fmla="*/ 403656 h 1865440"/>
                  <a:gd name="connsiteX218" fmla="*/ 358503 w 1886531"/>
                  <a:gd name="connsiteY218" fmla="*/ 463695 h 1865440"/>
                  <a:gd name="connsiteX219" fmla="*/ 418624 w 1886531"/>
                  <a:gd name="connsiteY219" fmla="*/ 523733 h 1865440"/>
                  <a:gd name="connsiteX220" fmla="*/ 464943 w 1886531"/>
                  <a:gd name="connsiteY220" fmla="*/ 501626 h 1865440"/>
                  <a:gd name="connsiteX221" fmla="*/ 638288 w 1886531"/>
                  <a:gd name="connsiteY221" fmla="*/ 501626 h 1865440"/>
                  <a:gd name="connsiteX222" fmla="*/ 676653 w 1886531"/>
                  <a:gd name="connsiteY222" fmla="*/ 463695 h 1865440"/>
                  <a:gd name="connsiteX223" fmla="*/ 676653 w 1886531"/>
                  <a:gd name="connsiteY223" fmla="*/ 295214 h 1865440"/>
                  <a:gd name="connsiteX224" fmla="*/ 698643 w 1886531"/>
                  <a:gd name="connsiteY224" fmla="*/ 249137 h 1865440"/>
                  <a:gd name="connsiteX225" fmla="*/ 638288 w 1886531"/>
                  <a:gd name="connsiteY225" fmla="*/ 189331 h 1865440"/>
                  <a:gd name="connsiteX226" fmla="*/ 716922 w 1886531"/>
                  <a:gd name="connsiteY226" fmla="*/ 0 h 1865440"/>
                  <a:gd name="connsiteX227" fmla="*/ 896209 w 1886531"/>
                  <a:gd name="connsiteY227" fmla="*/ 75317 h 1865440"/>
                  <a:gd name="connsiteX228" fmla="*/ 942841 w 1886531"/>
                  <a:gd name="connsiteY228" fmla="*/ 141074 h 1865440"/>
                  <a:gd name="connsiteX229" fmla="*/ 989700 w 1886531"/>
                  <a:gd name="connsiteY229" fmla="*/ 75317 h 1865440"/>
                  <a:gd name="connsiteX230" fmla="*/ 1168761 w 1886531"/>
                  <a:gd name="connsiteY230" fmla="*/ 0 h 1865440"/>
                  <a:gd name="connsiteX231" fmla="*/ 1422977 w 1886531"/>
                  <a:gd name="connsiteY231" fmla="*/ 240642 h 1865440"/>
                  <a:gd name="connsiteX232" fmla="*/ 1588003 w 1886531"/>
                  <a:gd name="connsiteY232" fmla="*/ 317591 h 1865440"/>
                  <a:gd name="connsiteX233" fmla="*/ 1650482 w 1886531"/>
                  <a:gd name="connsiteY233" fmla="*/ 585515 h 1865440"/>
                  <a:gd name="connsiteX234" fmla="*/ 1825015 w 1886531"/>
                  <a:gd name="connsiteY234" fmla="*/ 834085 h 1865440"/>
                  <a:gd name="connsiteX235" fmla="*/ 1795360 w 1886531"/>
                  <a:gd name="connsiteY235" fmla="*/ 956038 h 1865440"/>
                  <a:gd name="connsiteX236" fmla="*/ 1795360 w 1886531"/>
                  <a:gd name="connsiteY236" fmla="*/ 1405143 h 1865440"/>
                  <a:gd name="connsiteX237" fmla="*/ 1662932 w 1886531"/>
                  <a:gd name="connsiteY237" fmla="*/ 1485357 h 1865440"/>
                  <a:gd name="connsiteX238" fmla="*/ 1285796 w 1886531"/>
                  <a:gd name="connsiteY238" fmla="*/ 1865440 h 1865440"/>
                  <a:gd name="connsiteX239" fmla="*/ 942841 w 1886531"/>
                  <a:gd name="connsiteY239" fmla="*/ 1639256 h 1865440"/>
                  <a:gd name="connsiteX240" fmla="*/ 600113 w 1886531"/>
                  <a:gd name="connsiteY240" fmla="*/ 1865440 h 1865440"/>
                  <a:gd name="connsiteX241" fmla="*/ 222977 w 1886531"/>
                  <a:gd name="connsiteY241" fmla="*/ 1485357 h 1865440"/>
                  <a:gd name="connsiteX242" fmla="*/ 90549 w 1886531"/>
                  <a:gd name="connsiteY242" fmla="*/ 1405143 h 1865440"/>
                  <a:gd name="connsiteX243" fmla="*/ 0 w 1886531"/>
                  <a:gd name="connsiteY243" fmla="*/ 1180591 h 1865440"/>
                  <a:gd name="connsiteX244" fmla="*/ 90549 w 1886531"/>
                  <a:gd name="connsiteY244" fmla="*/ 956038 h 1865440"/>
                  <a:gd name="connsiteX245" fmla="*/ 60894 w 1886531"/>
                  <a:gd name="connsiteY245" fmla="*/ 834085 h 1865440"/>
                  <a:gd name="connsiteX246" fmla="*/ 235427 w 1886531"/>
                  <a:gd name="connsiteY246" fmla="*/ 585515 h 1865440"/>
                  <a:gd name="connsiteX247" fmla="*/ 297680 w 1886531"/>
                  <a:gd name="connsiteY247" fmla="*/ 317591 h 1865440"/>
                  <a:gd name="connsiteX248" fmla="*/ 462932 w 1886531"/>
                  <a:gd name="connsiteY248" fmla="*/ 240642 h 1865440"/>
                  <a:gd name="connsiteX249" fmla="*/ 716922 w 1886531"/>
                  <a:gd name="connsiteY249" fmla="*/ 0 h 186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886531" h="1865440">
                    <a:moveTo>
                      <a:pt x="942888" y="1397441"/>
                    </a:moveTo>
                    <a:cubicBezTo>
                      <a:pt x="966426" y="1397441"/>
                      <a:pt x="985508" y="1416339"/>
                      <a:pt x="985508" y="1439651"/>
                    </a:cubicBezTo>
                    <a:cubicBezTo>
                      <a:pt x="985508" y="1462963"/>
                      <a:pt x="966426" y="1481862"/>
                      <a:pt x="942888" y="1481862"/>
                    </a:cubicBezTo>
                    <a:cubicBezTo>
                      <a:pt x="919349" y="1481862"/>
                      <a:pt x="900268" y="1462963"/>
                      <a:pt x="900268" y="1439651"/>
                    </a:cubicBezTo>
                    <a:cubicBezTo>
                      <a:pt x="900268" y="1416339"/>
                      <a:pt x="919349" y="1397441"/>
                      <a:pt x="942888" y="1397441"/>
                    </a:cubicBezTo>
                    <a:close/>
                    <a:moveTo>
                      <a:pt x="1187245" y="1320856"/>
                    </a:moveTo>
                    <a:cubicBezTo>
                      <a:pt x="1177497" y="1320856"/>
                      <a:pt x="1167748" y="1324593"/>
                      <a:pt x="1160276" y="1332068"/>
                    </a:cubicBezTo>
                    <a:cubicBezTo>
                      <a:pt x="1145333" y="1347017"/>
                      <a:pt x="1145333" y="1371308"/>
                      <a:pt x="1160276" y="1386023"/>
                    </a:cubicBezTo>
                    <a:cubicBezTo>
                      <a:pt x="1247837" y="1473612"/>
                      <a:pt x="1247837" y="1473612"/>
                      <a:pt x="1247837" y="1473612"/>
                    </a:cubicBezTo>
                    <a:cubicBezTo>
                      <a:pt x="1247837" y="1618193"/>
                      <a:pt x="1247837" y="1618193"/>
                      <a:pt x="1247837" y="1618193"/>
                    </a:cubicBezTo>
                    <a:cubicBezTo>
                      <a:pt x="1234528" y="1629170"/>
                      <a:pt x="1225889" y="1645520"/>
                      <a:pt x="1225889" y="1664206"/>
                    </a:cubicBezTo>
                    <a:cubicBezTo>
                      <a:pt x="1225889" y="1697373"/>
                      <a:pt x="1252740" y="1724467"/>
                      <a:pt x="1285897" y="1724467"/>
                    </a:cubicBezTo>
                    <a:cubicBezTo>
                      <a:pt x="1319053" y="1724467"/>
                      <a:pt x="1346138" y="1697373"/>
                      <a:pt x="1346138" y="1664206"/>
                    </a:cubicBezTo>
                    <a:cubicBezTo>
                      <a:pt x="1346138" y="1645520"/>
                      <a:pt x="1337499" y="1629170"/>
                      <a:pt x="1324189" y="1618193"/>
                    </a:cubicBezTo>
                    <a:cubicBezTo>
                      <a:pt x="1324189" y="1457962"/>
                      <a:pt x="1324189" y="1457962"/>
                      <a:pt x="1324189" y="1457962"/>
                    </a:cubicBezTo>
                    <a:cubicBezTo>
                      <a:pt x="1324189" y="1447686"/>
                      <a:pt x="1320220" y="1438109"/>
                      <a:pt x="1312982" y="1430869"/>
                    </a:cubicBezTo>
                    <a:cubicBezTo>
                      <a:pt x="1214214" y="1332068"/>
                      <a:pt x="1214214" y="1332068"/>
                      <a:pt x="1214214" y="1332068"/>
                    </a:cubicBezTo>
                    <a:cubicBezTo>
                      <a:pt x="1206742" y="1324593"/>
                      <a:pt x="1196993" y="1320856"/>
                      <a:pt x="1187245" y="1320856"/>
                    </a:cubicBezTo>
                    <a:close/>
                    <a:moveTo>
                      <a:pt x="698531" y="1320856"/>
                    </a:moveTo>
                    <a:cubicBezTo>
                      <a:pt x="688783" y="1320856"/>
                      <a:pt x="679034" y="1324593"/>
                      <a:pt x="671562" y="1332068"/>
                    </a:cubicBezTo>
                    <a:cubicBezTo>
                      <a:pt x="572794" y="1430869"/>
                      <a:pt x="572794" y="1430869"/>
                      <a:pt x="572794" y="1430869"/>
                    </a:cubicBezTo>
                    <a:cubicBezTo>
                      <a:pt x="565556" y="1438109"/>
                      <a:pt x="561586" y="1447686"/>
                      <a:pt x="561586" y="1457962"/>
                    </a:cubicBezTo>
                    <a:cubicBezTo>
                      <a:pt x="561586" y="1618193"/>
                      <a:pt x="561586" y="1618193"/>
                      <a:pt x="561586" y="1618193"/>
                    </a:cubicBezTo>
                    <a:cubicBezTo>
                      <a:pt x="548277" y="1629170"/>
                      <a:pt x="539638" y="1645520"/>
                      <a:pt x="539638" y="1664206"/>
                    </a:cubicBezTo>
                    <a:cubicBezTo>
                      <a:pt x="539638" y="1697373"/>
                      <a:pt x="566723" y="1724467"/>
                      <a:pt x="599879" y="1724467"/>
                    </a:cubicBezTo>
                    <a:cubicBezTo>
                      <a:pt x="633036" y="1724467"/>
                      <a:pt x="659887" y="1697373"/>
                      <a:pt x="659887" y="1664206"/>
                    </a:cubicBezTo>
                    <a:cubicBezTo>
                      <a:pt x="659887" y="1645520"/>
                      <a:pt x="651248" y="1629170"/>
                      <a:pt x="637939" y="1618193"/>
                    </a:cubicBezTo>
                    <a:cubicBezTo>
                      <a:pt x="637939" y="1473612"/>
                      <a:pt x="637939" y="1473612"/>
                      <a:pt x="637939" y="1473612"/>
                    </a:cubicBezTo>
                    <a:cubicBezTo>
                      <a:pt x="725500" y="1386023"/>
                      <a:pt x="725500" y="1386023"/>
                      <a:pt x="725500" y="1386023"/>
                    </a:cubicBezTo>
                    <a:cubicBezTo>
                      <a:pt x="740443" y="1371308"/>
                      <a:pt x="740443" y="1347017"/>
                      <a:pt x="725500" y="1332068"/>
                    </a:cubicBezTo>
                    <a:cubicBezTo>
                      <a:pt x="718028" y="1324593"/>
                      <a:pt x="708279" y="1320856"/>
                      <a:pt x="698531" y="1320856"/>
                    </a:cubicBezTo>
                    <a:close/>
                    <a:moveTo>
                      <a:pt x="904366" y="1092963"/>
                    </a:moveTo>
                    <a:lnTo>
                      <a:pt x="909198" y="1092963"/>
                    </a:lnTo>
                    <a:cubicBezTo>
                      <a:pt x="924208" y="1092963"/>
                      <a:pt x="940469" y="1092963"/>
                      <a:pt x="958085" y="1092963"/>
                    </a:cubicBezTo>
                    <a:lnTo>
                      <a:pt x="981176" y="1092963"/>
                    </a:lnTo>
                    <a:lnTo>
                      <a:pt x="981176" y="1092964"/>
                    </a:lnTo>
                    <a:lnTo>
                      <a:pt x="958085" y="1092964"/>
                    </a:lnTo>
                    <a:cubicBezTo>
                      <a:pt x="940469" y="1092964"/>
                      <a:pt x="924208" y="1092964"/>
                      <a:pt x="909198" y="1092964"/>
                    </a:cubicBezTo>
                    <a:lnTo>
                      <a:pt x="904366" y="1092964"/>
                    </a:lnTo>
                    <a:close/>
                    <a:moveTo>
                      <a:pt x="956667" y="977061"/>
                    </a:moveTo>
                    <a:cubicBezTo>
                      <a:pt x="976378" y="977061"/>
                      <a:pt x="991893" y="992798"/>
                      <a:pt x="991893" y="1012178"/>
                    </a:cubicBezTo>
                    <a:cubicBezTo>
                      <a:pt x="991893" y="1031615"/>
                      <a:pt x="976378" y="1047848"/>
                      <a:pt x="956667" y="1047848"/>
                    </a:cubicBezTo>
                    <a:cubicBezTo>
                      <a:pt x="937453" y="1047848"/>
                      <a:pt x="921883" y="1031615"/>
                      <a:pt x="921883" y="1012178"/>
                    </a:cubicBezTo>
                    <a:cubicBezTo>
                      <a:pt x="921883" y="992798"/>
                      <a:pt x="937453" y="977061"/>
                      <a:pt x="956667" y="977061"/>
                    </a:cubicBezTo>
                    <a:close/>
                    <a:moveTo>
                      <a:pt x="757584" y="977061"/>
                    </a:moveTo>
                    <a:cubicBezTo>
                      <a:pt x="777012" y="977061"/>
                      <a:pt x="792755" y="992798"/>
                      <a:pt x="792755" y="1012178"/>
                    </a:cubicBezTo>
                    <a:cubicBezTo>
                      <a:pt x="792755" y="1031615"/>
                      <a:pt x="777012" y="1047848"/>
                      <a:pt x="757584" y="1047848"/>
                    </a:cubicBezTo>
                    <a:cubicBezTo>
                      <a:pt x="737710" y="1047848"/>
                      <a:pt x="721967" y="1031615"/>
                      <a:pt x="721967" y="1012178"/>
                    </a:cubicBezTo>
                    <a:cubicBezTo>
                      <a:pt x="721967" y="992798"/>
                      <a:pt x="737710" y="977061"/>
                      <a:pt x="757584" y="977061"/>
                    </a:cubicBezTo>
                    <a:close/>
                    <a:moveTo>
                      <a:pt x="503383" y="976160"/>
                    </a:moveTo>
                    <a:cubicBezTo>
                      <a:pt x="482322" y="976160"/>
                      <a:pt x="465239" y="993404"/>
                      <a:pt x="465239" y="1014376"/>
                    </a:cubicBezTo>
                    <a:cubicBezTo>
                      <a:pt x="465239" y="1071699"/>
                      <a:pt x="465239" y="1071699"/>
                      <a:pt x="465239" y="1071699"/>
                    </a:cubicBezTo>
                    <a:cubicBezTo>
                      <a:pt x="356187" y="1071699"/>
                      <a:pt x="356187" y="1071699"/>
                      <a:pt x="356187" y="1071699"/>
                    </a:cubicBezTo>
                    <a:cubicBezTo>
                      <a:pt x="346125" y="1071699"/>
                      <a:pt x="336296" y="1075661"/>
                      <a:pt x="329276" y="1082884"/>
                    </a:cubicBezTo>
                    <a:cubicBezTo>
                      <a:pt x="256497" y="1155354"/>
                      <a:pt x="256497" y="1155354"/>
                      <a:pt x="256497" y="1155354"/>
                    </a:cubicBezTo>
                    <a:cubicBezTo>
                      <a:pt x="249243" y="1162345"/>
                      <a:pt x="245264" y="1172132"/>
                      <a:pt x="245264" y="1182152"/>
                    </a:cubicBezTo>
                    <a:cubicBezTo>
                      <a:pt x="245264" y="1248796"/>
                      <a:pt x="245264" y="1248796"/>
                      <a:pt x="245264" y="1248796"/>
                    </a:cubicBezTo>
                    <a:cubicBezTo>
                      <a:pt x="231925" y="1259748"/>
                      <a:pt x="223267" y="1276060"/>
                      <a:pt x="223267" y="1294702"/>
                    </a:cubicBezTo>
                    <a:cubicBezTo>
                      <a:pt x="223267" y="1327791"/>
                      <a:pt x="250413" y="1354821"/>
                      <a:pt x="283643" y="1354821"/>
                    </a:cubicBezTo>
                    <a:cubicBezTo>
                      <a:pt x="316873" y="1354821"/>
                      <a:pt x="343785" y="1327791"/>
                      <a:pt x="343785" y="1294702"/>
                    </a:cubicBezTo>
                    <a:cubicBezTo>
                      <a:pt x="343785" y="1276060"/>
                      <a:pt x="335126" y="1259748"/>
                      <a:pt x="321787" y="1248796"/>
                    </a:cubicBezTo>
                    <a:cubicBezTo>
                      <a:pt x="321787" y="1197997"/>
                      <a:pt x="321787" y="1197997"/>
                      <a:pt x="321787" y="1197997"/>
                    </a:cubicBezTo>
                    <a:cubicBezTo>
                      <a:pt x="372101" y="1147898"/>
                      <a:pt x="372101" y="1147898"/>
                      <a:pt x="372101" y="1147898"/>
                    </a:cubicBezTo>
                    <a:cubicBezTo>
                      <a:pt x="465239" y="1147898"/>
                      <a:pt x="465239" y="1147898"/>
                      <a:pt x="465239" y="1147898"/>
                    </a:cubicBezTo>
                    <a:cubicBezTo>
                      <a:pt x="465239" y="1210581"/>
                      <a:pt x="465239" y="1210581"/>
                      <a:pt x="465239" y="1210581"/>
                    </a:cubicBezTo>
                    <a:cubicBezTo>
                      <a:pt x="465239" y="1231552"/>
                      <a:pt x="482322" y="1248796"/>
                      <a:pt x="503383" y="1248796"/>
                    </a:cubicBezTo>
                    <a:cubicBezTo>
                      <a:pt x="698786" y="1248796"/>
                      <a:pt x="698786" y="1248796"/>
                      <a:pt x="698786" y="1248796"/>
                    </a:cubicBezTo>
                    <a:cubicBezTo>
                      <a:pt x="719848" y="1248796"/>
                      <a:pt x="737165" y="1231552"/>
                      <a:pt x="737165" y="1210581"/>
                    </a:cubicBezTo>
                    <a:cubicBezTo>
                      <a:pt x="737165" y="1189608"/>
                      <a:pt x="719848" y="1172598"/>
                      <a:pt x="698786" y="1172598"/>
                    </a:cubicBezTo>
                    <a:cubicBezTo>
                      <a:pt x="541762" y="1172598"/>
                      <a:pt x="541762" y="1172598"/>
                      <a:pt x="541762" y="1172598"/>
                    </a:cubicBezTo>
                    <a:cubicBezTo>
                      <a:pt x="541762" y="1014376"/>
                      <a:pt x="541762" y="1014376"/>
                      <a:pt x="541762" y="1014376"/>
                    </a:cubicBezTo>
                    <a:cubicBezTo>
                      <a:pt x="541762" y="993404"/>
                      <a:pt x="524445" y="976160"/>
                      <a:pt x="503383" y="976160"/>
                    </a:cubicBezTo>
                    <a:close/>
                    <a:moveTo>
                      <a:pt x="1382393" y="960587"/>
                    </a:moveTo>
                    <a:cubicBezTo>
                      <a:pt x="1361097" y="960587"/>
                      <a:pt x="1344014" y="977596"/>
                      <a:pt x="1344014" y="998566"/>
                    </a:cubicBezTo>
                    <a:cubicBezTo>
                      <a:pt x="1344014" y="1172616"/>
                      <a:pt x="1344014" y="1172616"/>
                      <a:pt x="1344014" y="1172616"/>
                    </a:cubicBezTo>
                    <a:cubicBezTo>
                      <a:pt x="1186990" y="1172616"/>
                      <a:pt x="1186990" y="1172616"/>
                      <a:pt x="1186990" y="1172616"/>
                    </a:cubicBezTo>
                    <a:cubicBezTo>
                      <a:pt x="1165929" y="1172616"/>
                      <a:pt x="1148611" y="1189625"/>
                      <a:pt x="1148611" y="1210595"/>
                    </a:cubicBezTo>
                    <a:cubicBezTo>
                      <a:pt x="1148611" y="1231565"/>
                      <a:pt x="1165929" y="1248807"/>
                      <a:pt x="1186990" y="1248807"/>
                    </a:cubicBezTo>
                    <a:cubicBezTo>
                      <a:pt x="1382393" y="1248807"/>
                      <a:pt x="1382393" y="1248807"/>
                      <a:pt x="1382393" y="1248807"/>
                    </a:cubicBezTo>
                    <a:cubicBezTo>
                      <a:pt x="1403454" y="1248807"/>
                      <a:pt x="1420537" y="1231565"/>
                      <a:pt x="1420537" y="1210595"/>
                    </a:cubicBezTo>
                    <a:cubicBezTo>
                      <a:pt x="1420537" y="1147918"/>
                      <a:pt x="1420537" y="1147918"/>
                      <a:pt x="1420537" y="1147918"/>
                    </a:cubicBezTo>
                    <a:cubicBezTo>
                      <a:pt x="1513675" y="1147918"/>
                      <a:pt x="1513675" y="1147918"/>
                      <a:pt x="1513675" y="1147918"/>
                    </a:cubicBezTo>
                    <a:cubicBezTo>
                      <a:pt x="1563989" y="1198013"/>
                      <a:pt x="1563989" y="1198013"/>
                      <a:pt x="1563989" y="1198013"/>
                    </a:cubicBezTo>
                    <a:cubicBezTo>
                      <a:pt x="1563989" y="1248807"/>
                      <a:pt x="1563989" y="1248807"/>
                      <a:pt x="1563989" y="1248807"/>
                    </a:cubicBezTo>
                    <a:cubicBezTo>
                      <a:pt x="1550650" y="1259758"/>
                      <a:pt x="1541991" y="1276068"/>
                      <a:pt x="1541991" y="1294708"/>
                    </a:cubicBezTo>
                    <a:cubicBezTo>
                      <a:pt x="1541991" y="1327793"/>
                      <a:pt x="1568903" y="1354821"/>
                      <a:pt x="1602133" y="1354821"/>
                    </a:cubicBezTo>
                    <a:cubicBezTo>
                      <a:pt x="1635363" y="1354821"/>
                      <a:pt x="1662509" y="1327793"/>
                      <a:pt x="1662509" y="1294708"/>
                    </a:cubicBezTo>
                    <a:cubicBezTo>
                      <a:pt x="1662509" y="1276068"/>
                      <a:pt x="1653851" y="1259758"/>
                      <a:pt x="1640512" y="1248807"/>
                    </a:cubicBezTo>
                    <a:cubicBezTo>
                      <a:pt x="1640512" y="1182169"/>
                      <a:pt x="1640512" y="1182169"/>
                      <a:pt x="1640512" y="1182169"/>
                    </a:cubicBezTo>
                    <a:cubicBezTo>
                      <a:pt x="1640512" y="1172150"/>
                      <a:pt x="1636533" y="1162364"/>
                      <a:pt x="1629279" y="1155374"/>
                    </a:cubicBezTo>
                    <a:cubicBezTo>
                      <a:pt x="1556500" y="1082912"/>
                      <a:pt x="1556500" y="1082912"/>
                      <a:pt x="1556500" y="1082912"/>
                    </a:cubicBezTo>
                    <a:cubicBezTo>
                      <a:pt x="1549480" y="1075689"/>
                      <a:pt x="1539651" y="1071728"/>
                      <a:pt x="1529588" y="1071728"/>
                    </a:cubicBezTo>
                    <a:cubicBezTo>
                      <a:pt x="1420537" y="1071728"/>
                      <a:pt x="1420537" y="1071728"/>
                      <a:pt x="1420537" y="1071728"/>
                    </a:cubicBezTo>
                    <a:cubicBezTo>
                      <a:pt x="1420537" y="998566"/>
                      <a:pt x="1420537" y="998566"/>
                      <a:pt x="1420537" y="998566"/>
                    </a:cubicBezTo>
                    <a:cubicBezTo>
                      <a:pt x="1420537" y="977596"/>
                      <a:pt x="1403454" y="960587"/>
                      <a:pt x="1382393" y="960587"/>
                    </a:cubicBezTo>
                    <a:close/>
                    <a:moveTo>
                      <a:pt x="1436604" y="677001"/>
                    </a:moveTo>
                    <a:cubicBezTo>
                      <a:pt x="1426556" y="677001"/>
                      <a:pt x="1416741" y="680960"/>
                      <a:pt x="1409497" y="688179"/>
                    </a:cubicBezTo>
                    <a:cubicBezTo>
                      <a:pt x="1266018" y="831165"/>
                      <a:pt x="1266018" y="831165"/>
                      <a:pt x="1266018" y="831165"/>
                    </a:cubicBezTo>
                    <a:cubicBezTo>
                      <a:pt x="1251062" y="846069"/>
                      <a:pt x="1251062" y="870289"/>
                      <a:pt x="1266018" y="884960"/>
                    </a:cubicBezTo>
                    <a:cubicBezTo>
                      <a:pt x="1280973" y="899864"/>
                      <a:pt x="1305276" y="899864"/>
                      <a:pt x="1320232" y="884960"/>
                    </a:cubicBezTo>
                    <a:cubicBezTo>
                      <a:pt x="1452494" y="753152"/>
                      <a:pt x="1452494" y="753152"/>
                      <a:pt x="1452494" y="753152"/>
                    </a:cubicBezTo>
                    <a:cubicBezTo>
                      <a:pt x="1539423" y="753152"/>
                      <a:pt x="1539423" y="753152"/>
                      <a:pt x="1539423" y="753152"/>
                    </a:cubicBezTo>
                    <a:cubicBezTo>
                      <a:pt x="1539423" y="843275"/>
                      <a:pt x="1539423" y="843275"/>
                      <a:pt x="1539423" y="843275"/>
                    </a:cubicBezTo>
                    <a:cubicBezTo>
                      <a:pt x="1525636" y="854453"/>
                      <a:pt x="1516756" y="870987"/>
                      <a:pt x="1516756" y="889850"/>
                    </a:cubicBezTo>
                    <a:cubicBezTo>
                      <a:pt x="1516756" y="922919"/>
                      <a:pt x="1543629" y="949932"/>
                      <a:pt x="1577045" y="949932"/>
                    </a:cubicBezTo>
                    <a:cubicBezTo>
                      <a:pt x="1610228" y="949932"/>
                      <a:pt x="1637101" y="922919"/>
                      <a:pt x="1637101" y="889850"/>
                    </a:cubicBezTo>
                    <a:cubicBezTo>
                      <a:pt x="1637101" y="871686"/>
                      <a:pt x="1628688" y="855384"/>
                      <a:pt x="1615836" y="844439"/>
                    </a:cubicBezTo>
                    <a:cubicBezTo>
                      <a:pt x="1615836" y="715192"/>
                      <a:pt x="1615836" y="715192"/>
                      <a:pt x="1615836" y="715192"/>
                    </a:cubicBezTo>
                    <a:cubicBezTo>
                      <a:pt x="1615836" y="694001"/>
                      <a:pt x="1598777" y="677001"/>
                      <a:pt x="1577512" y="677001"/>
                    </a:cubicBezTo>
                    <a:cubicBezTo>
                      <a:pt x="1436604" y="677001"/>
                      <a:pt x="1436604" y="677001"/>
                      <a:pt x="1436604" y="677001"/>
                    </a:cubicBezTo>
                    <a:close/>
                    <a:moveTo>
                      <a:pt x="308264" y="677001"/>
                    </a:moveTo>
                    <a:cubicBezTo>
                      <a:pt x="286999" y="677001"/>
                      <a:pt x="269940" y="694001"/>
                      <a:pt x="269940" y="715192"/>
                    </a:cubicBezTo>
                    <a:cubicBezTo>
                      <a:pt x="269940" y="844439"/>
                      <a:pt x="269940" y="844439"/>
                      <a:pt x="269940" y="844439"/>
                    </a:cubicBezTo>
                    <a:cubicBezTo>
                      <a:pt x="257088" y="855384"/>
                      <a:pt x="248675" y="871686"/>
                      <a:pt x="248675" y="889850"/>
                    </a:cubicBezTo>
                    <a:cubicBezTo>
                      <a:pt x="248675" y="922919"/>
                      <a:pt x="275548" y="949932"/>
                      <a:pt x="308731" y="949932"/>
                    </a:cubicBezTo>
                    <a:cubicBezTo>
                      <a:pt x="342147" y="949932"/>
                      <a:pt x="369020" y="922919"/>
                      <a:pt x="369020" y="889850"/>
                    </a:cubicBezTo>
                    <a:cubicBezTo>
                      <a:pt x="369020" y="870987"/>
                      <a:pt x="360140" y="854453"/>
                      <a:pt x="346353" y="843275"/>
                    </a:cubicBezTo>
                    <a:cubicBezTo>
                      <a:pt x="346353" y="753152"/>
                      <a:pt x="346353" y="753152"/>
                      <a:pt x="346353" y="753152"/>
                    </a:cubicBezTo>
                    <a:cubicBezTo>
                      <a:pt x="433282" y="753152"/>
                      <a:pt x="433282" y="753152"/>
                      <a:pt x="433282" y="753152"/>
                    </a:cubicBezTo>
                    <a:cubicBezTo>
                      <a:pt x="565778" y="884960"/>
                      <a:pt x="565778" y="884960"/>
                      <a:pt x="565778" y="884960"/>
                    </a:cubicBezTo>
                    <a:cubicBezTo>
                      <a:pt x="580500" y="899864"/>
                      <a:pt x="604803" y="899864"/>
                      <a:pt x="619758" y="884960"/>
                    </a:cubicBezTo>
                    <a:cubicBezTo>
                      <a:pt x="634714" y="870289"/>
                      <a:pt x="634714" y="846069"/>
                      <a:pt x="619758" y="831165"/>
                    </a:cubicBezTo>
                    <a:cubicBezTo>
                      <a:pt x="476279" y="688179"/>
                      <a:pt x="476279" y="688179"/>
                      <a:pt x="476279" y="688179"/>
                    </a:cubicBezTo>
                    <a:cubicBezTo>
                      <a:pt x="469035" y="680960"/>
                      <a:pt x="459220" y="677001"/>
                      <a:pt x="449172" y="677001"/>
                    </a:cubicBezTo>
                    <a:cubicBezTo>
                      <a:pt x="308264" y="677001"/>
                      <a:pt x="308264" y="677001"/>
                      <a:pt x="308264" y="677001"/>
                    </a:cubicBezTo>
                    <a:close/>
                    <a:moveTo>
                      <a:pt x="991423" y="604455"/>
                    </a:moveTo>
                    <a:cubicBezTo>
                      <a:pt x="1005013" y="604455"/>
                      <a:pt x="1016543" y="612381"/>
                      <a:pt x="1022279" y="623965"/>
                    </a:cubicBezTo>
                    <a:cubicBezTo>
                      <a:pt x="1022279" y="623965"/>
                      <a:pt x="1022279" y="623965"/>
                      <a:pt x="1129550" y="623965"/>
                    </a:cubicBezTo>
                    <a:cubicBezTo>
                      <a:pt x="1137403" y="623965"/>
                      <a:pt x="1144198" y="630283"/>
                      <a:pt x="1144198" y="638707"/>
                    </a:cubicBezTo>
                    <a:cubicBezTo>
                      <a:pt x="1144198" y="638707"/>
                      <a:pt x="1144198" y="638707"/>
                      <a:pt x="1144198" y="946754"/>
                    </a:cubicBezTo>
                    <a:cubicBezTo>
                      <a:pt x="1144198" y="980452"/>
                      <a:pt x="1144198" y="980452"/>
                      <a:pt x="1144198" y="980452"/>
                    </a:cubicBezTo>
                    <a:cubicBezTo>
                      <a:pt x="1154112" y="987325"/>
                      <a:pt x="1154112" y="987325"/>
                      <a:pt x="1154112" y="987325"/>
                    </a:cubicBezTo>
                    <a:cubicBezTo>
                      <a:pt x="1160406" y="993643"/>
                      <a:pt x="1164583" y="1002566"/>
                      <a:pt x="1164583" y="1012044"/>
                    </a:cubicBezTo>
                    <a:cubicBezTo>
                      <a:pt x="1164583" y="1031553"/>
                      <a:pt x="1148877" y="1047848"/>
                      <a:pt x="1129049" y="1047848"/>
                    </a:cubicBezTo>
                    <a:cubicBezTo>
                      <a:pt x="1109667" y="1047848"/>
                      <a:pt x="1093960" y="1031553"/>
                      <a:pt x="1093960" y="1012044"/>
                    </a:cubicBezTo>
                    <a:cubicBezTo>
                      <a:pt x="1093960" y="1002566"/>
                      <a:pt x="1097636" y="993643"/>
                      <a:pt x="1103930" y="987325"/>
                    </a:cubicBezTo>
                    <a:cubicBezTo>
                      <a:pt x="1114902" y="979953"/>
                      <a:pt x="1114902" y="979953"/>
                      <a:pt x="1114902" y="979953"/>
                    </a:cubicBezTo>
                    <a:cubicBezTo>
                      <a:pt x="1114902" y="967261"/>
                      <a:pt x="1114902" y="967261"/>
                      <a:pt x="1114902" y="967261"/>
                    </a:cubicBezTo>
                    <a:cubicBezTo>
                      <a:pt x="1114902" y="922534"/>
                      <a:pt x="1114902" y="832470"/>
                      <a:pt x="1114902" y="653450"/>
                    </a:cubicBezTo>
                    <a:cubicBezTo>
                      <a:pt x="1114902" y="653450"/>
                      <a:pt x="1114902" y="653450"/>
                      <a:pt x="1023337" y="653450"/>
                    </a:cubicBezTo>
                    <a:cubicBezTo>
                      <a:pt x="1018102" y="665533"/>
                      <a:pt x="1005570" y="675010"/>
                      <a:pt x="991423" y="675010"/>
                    </a:cubicBezTo>
                    <a:cubicBezTo>
                      <a:pt x="971540" y="675010"/>
                      <a:pt x="955332" y="659214"/>
                      <a:pt x="955332" y="639206"/>
                    </a:cubicBezTo>
                    <a:cubicBezTo>
                      <a:pt x="955332" y="619752"/>
                      <a:pt x="971540" y="604455"/>
                      <a:pt x="991423" y="604455"/>
                    </a:cubicBezTo>
                    <a:close/>
                    <a:moveTo>
                      <a:pt x="756947" y="604455"/>
                    </a:moveTo>
                    <a:cubicBezTo>
                      <a:pt x="776800" y="604455"/>
                      <a:pt x="792483" y="619738"/>
                      <a:pt x="792483" y="639174"/>
                    </a:cubicBezTo>
                    <a:cubicBezTo>
                      <a:pt x="792483" y="653904"/>
                      <a:pt x="783585" y="666031"/>
                      <a:pt x="771573" y="671291"/>
                    </a:cubicBezTo>
                    <a:cubicBezTo>
                      <a:pt x="771573" y="832262"/>
                      <a:pt x="771573" y="832262"/>
                      <a:pt x="771573" y="832262"/>
                    </a:cubicBezTo>
                    <a:cubicBezTo>
                      <a:pt x="862998" y="832262"/>
                      <a:pt x="862998" y="832262"/>
                      <a:pt x="862998" y="832262"/>
                    </a:cubicBezTo>
                    <a:cubicBezTo>
                      <a:pt x="862998" y="760222"/>
                      <a:pt x="862998" y="760222"/>
                      <a:pt x="862998" y="760222"/>
                    </a:cubicBezTo>
                    <a:cubicBezTo>
                      <a:pt x="862998" y="751251"/>
                      <a:pt x="870839" y="743333"/>
                      <a:pt x="879737" y="743333"/>
                    </a:cubicBezTo>
                    <a:cubicBezTo>
                      <a:pt x="1024938" y="743333"/>
                      <a:pt x="1024938" y="743333"/>
                      <a:pt x="1024938" y="743333"/>
                    </a:cubicBezTo>
                    <a:cubicBezTo>
                      <a:pt x="1033836" y="743333"/>
                      <a:pt x="1041677" y="751251"/>
                      <a:pt x="1041677" y="760222"/>
                    </a:cubicBezTo>
                    <a:cubicBezTo>
                      <a:pt x="1041677" y="912776"/>
                      <a:pt x="1041677" y="912776"/>
                      <a:pt x="1041677" y="912776"/>
                    </a:cubicBezTo>
                    <a:cubicBezTo>
                      <a:pt x="1041677" y="922245"/>
                      <a:pt x="1033836" y="929610"/>
                      <a:pt x="1024938" y="929610"/>
                    </a:cubicBezTo>
                    <a:cubicBezTo>
                      <a:pt x="879737" y="929610"/>
                      <a:pt x="879737" y="929610"/>
                      <a:pt x="879737" y="929610"/>
                    </a:cubicBezTo>
                    <a:cubicBezTo>
                      <a:pt x="870839" y="929610"/>
                      <a:pt x="862998" y="922245"/>
                      <a:pt x="862998" y="912776"/>
                    </a:cubicBezTo>
                    <a:cubicBezTo>
                      <a:pt x="862998" y="861722"/>
                      <a:pt x="862998" y="861722"/>
                      <a:pt x="862998" y="861722"/>
                    </a:cubicBezTo>
                    <a:cubicBezTo>
                      <a:pt x="862998" y="861722"/>
                      <a:pt x="862998" y="861722"/>
                      <a:pt x="756947" y="861722"/>
                    </a:cubicBezTo>
                    <a:cubicBezTo>
                      <a:pt x="749105" y="861722"/>
                      <a:pt x="742321" y="854910"/>
                      <a:pt x="742321" y="846992"/>
                    </a:cubicBezTo>
                    <a:cubicBezTo>
                      <a:pt x="742321" y="846992"/>
                      <a:pt x="742321" y="846992"/>
                      <a:pt x="742321" y="671291"/>
                    </a:cubicBezTo>
                    <a:cubicBezTo>
                      <a:pt x="730809" y="666031"/>
                      <a:pt x="721967" y="653904"/>
                      <a:pt x="721967" y="639174"/>
                    </a:cubicBezTo>
                    <a:cubicBezTo>
                      <a:pt x="721967" y="619738"/>
                      <a:pt x="738150" y="604455"/>
                      <a:pt x="756947" y="604455"/>
                    </a:cubicBezTo>
                    <a:close/>
                    <a:moveTo>
                      <a:pt x="729080" y="558559"/>
                    </a:moveTo>
                    <a:cubicBezTo>
                      <a:pt x="699743" y="558559"/>
                      <a:pt x="675295" y="582669"/>
                      <a:pt x="675295" y="612088"/>
                    </a:cubicBezTo>
                    <a:cubicBezTo>
                      <a:pt x="675295" y="612088"/>
                      <a:pt x="675295" y="612088"/>
                      <a:pt x="675295" y="1038772"/>
                    </a:cubicBezTo>
                    <a:cubicBezTo>
                      <a:pt x="675295" y="1068854"/>
                      <a:pt x="699743" y="1092964"/>
                      <a:pt x="729080" y="1092964"/>
                    </a:cubicBezTo>
                    <a:cubicBezTo>
                      <a:pt x="729080" y="1092964"/>
                      <a:pt x="729080" y="1092964"/>
                      <a:pt x="833315" y="1092964"/>
                    </a:cubicBezTo>
                    <a:lnTo>
                      <a:pt x="904366" y="1092964"/>
                    </a:lnTo>
                    <a:lnTo>
                      <a:pt x="904366" y="1118748"/>
                    </a:lnTo>
                    <a:cubicBezTo>
                      <a:pt x="904366" y="1338097"/>
                      <a:pt x="904366" y="1338097"/>
                      <a:pt x="904366" y="1338097"/>
                    </a:cubicBezTo>
                    <a:cubicBezTo>
                      <a:pt x="863151" y="1353725"/>
                      <a:pt x="833879" y="1393376"/>
                      <a:pt x="833879" y="1439792"/>
                    </a:cubicBezTo>
                    <a:cubicBezTo>
                      <a:pt x="833879" y="1499502"/>
                      <a:pt x="882588" y="1548250"/>
                      <a:pt x="942771" y="1548250"/>
                    </a:cubicBezTo>
                    <a:cubicBezTo>
                      <a:pt x="1002954" y="1548250"/>
                      <a:pt x="1051897" y="1499502"/>
                      <a:pt x="1051897" y="1439792"/>
                    </a:cubicBezTo>
                    <a:cubicBezTo>
                      <a:pt x="1051897" y="1393376"/>
                      <a:pt x="1022391" y="1353725"/>
                      <a:pt x="981176" y="1338097"/>
                    </a:cubicBezTo>
                    <a:cubicBezTo>
                      <a:pt x="981176" y="1281944"/>
                      <a:pt x="981176" y="1229300"/>
                      <a:pt x="981176" y="1179947"/>
                    </a:cubicBezTo>
                    <a:lnTo>
                      <a:pt x="981176" y="1092964"/>
                    </a:lnTo>
                    <a:lnTo>
                      <a:pt x="1015101" y="1092964"/>
                    </a:lnTo>
                    <a:cubicBezTo>
                      <a:pt x="1055961" y="1092964"/>
                      <a:pt x="1102659" y="1092964"/>
                      <a:pt x="1156027" y="1092964"/>
                    </a:cubicBezTo>
                    <a:cubicBezTo>
                      <a:pt x="1186031" y="1092964"/>
                      <a:pt x="1210479" y="1068854"/>
                      <a:pt x="1210479" y="1038772"/>
                    </a:cubicBezTo>
                    <a:cubicBezTo>
                      <a:pt x="1210479" y="1038772"/>
                      <a:pt x="1210479" y="1038772"/>
                      <a:pt x="1210479" y="612088"/>
                    </a:cubicBezTo>
                    <a:cubicBezTo>
                      <a:pt x="1210479" y="582669"/>
                      <a:pt x="1186031" y="558559"/>
                      <a:pt x="1156027" y="558559"/>
                    </a:cubicBezTo>
                    <a:cubicBezTo>
                      <a:pt x="1156027" y="558559"/>
                      <a:pt x="1156027" y="558559"/>
                      <a:pt x="729080" y="558559"/>
                    </a:cubicBezTo>
                    <a:close/>
                    <a:moveTo>
                      <a:pt x="942888" y="295880"/>
                    </a:moveTo>
                    <a:cubicBezTo>
                      <a:pt x="966426" y="295880"/>
                      <a:pt x="985508" y="314779"/>
                      <a:pt x="985508" y="338091"/>
                    </a:cubicBezTo>
                    <a:cubicBezTo>
                      <a:pt x="985508" y="361403"/>
                      <a:pt x="966426" y="380301"/>
                      <a:pt x="942888" y="380301"/>
                    </a:cubicBezTo>
                    <a:cubicBezTo>
                      <a:pt x="919349" y="380301"/>
                      <a:pt x="900268" y="361403"/>
                      <a:pt x="900268" y="338091"/>
                    </a:cubicBezTo>
                    <a:cubicBezTo>
                      <a:pt x="900268" y="314779"/>
                      <a:pt x="919349" y="295880"/>
                      <a:pt x="942888" y="295880"/>
                    </a:cubicBezTo>
                    <a:close/>
                    <a:moveTo>
                      <a:pt x="942771" y="229491"/>
                    </a:moveTo>
                    <a:cubicBezTo>
                      <a:pt x="882588" y="229491"/>
                      <a:pt x="833879" y="278239"/>
                      <a:pt x="833879" y="337950"/>
                    </a:cubicBezTo>
                    <a:cubicBezTo>
                      <a:pt x="833879" y="384598"/>
                      <a:pt x="863151" y="424016"/>
                      <a:pt x="904366" y="439644"/>
                    </a:cubicBezTo>
                    <a:lnTo>
                      <a:pt x="904366" y="558558"/>
                    </a:lnTo>
                    <a:lnTo>
                      <a:pt x="927022" y="558558"/>
                    </a:lnTo>
                    <a:cubicBezTo>
                      <a:pt x="944638" y="558558"/>
                      <a:pt x="960899" y="558558"/>
                      <a:pt x="975909" y="558558"/>
                    </a:cubicBezTo>
                    <a:lnTo>
                      <a:pt x="981176" y="558558"/>
                    </a:lnTo>
                    <a:lnTo>
                      <a:pt x="981176" y="551951"/>
                    </a:lnTo>
                    <a:cubicBezTo>
                      <a:pt x="981176" y="439644"/>
                      <a:pt x="981176" y="439644"/>
                      <a:pt x="981176" y="439644"/>
                    </a:cubicBezTo>
                    <a:cubicBezTo>
                      <a:pt x="1022391" y="424016"/>
                      <a:pt x="1051897" y="384598"/>
                      <a:pt x="1051897" y="337950"/>
                    </a:cubicBezTo>
                    <a:cubicBezTo>
                      <a:pt x="1051897" y="278239"/>
                      <a:pt x="1002954" y="229491"/>
                      <a:pt x="942771" y="229491"/>
                    </a:cubicBezTo>
                    <a:close/>
                    <a:moveTo>
                      <a:pt x="1247488" y="189331"/>
                    </a:moveTo>
                    <a:cubicBezTo>
                      <a:pt x="1214269" y="189331"/>
                      <a:pt x="1187133" y="216093"/>
                      <a:pt x="1187133" y="249137"/>
                    </a:cubicBezTo>
                    <a:cubicBezTo>
                      <a:pt x="1187133" y="267754"/>
                      <a:pt x="1195788" y="284276"/>
                      <a:pt x="1209123" y="295214"/>
                    </a:cubicBezTo>
                    <a:cubicBezTo>
                      <a:pt x="1209123" y="463695"/>
                      <a:pt x="1209123" y="463695"/>
                      <a:pt x="1209123" y="463695"/>
                    </a:cubicBezTo>
                    <a:cubicBezTo>
                      <a:pt x="1209123" y="484638"/>
                      <a:pt x="1226434" y="501626"/>
                      <a:pt x="1247488" y="501626"/>
                    </a:cubicBezTo>
                    <a:cubicBezTo>
                      <a:pt x="1420833" y="501626"/>
                      <a:pt x="1420833" y="501626"/>
                      <a:pt x="1420833" y="501626"/>
                    </a:cubicBezTo>
                    <a:cubicBezTo>
                      <a:pt x="1431828" y="514890"/>
                      <a:pt x="1448437" y="523733"/>
                      <a:pt x="1467152" y="523733"/>
                    </a:cubicBezTo>
                    <a:cubicBezTo>
                      <a:pt x="1500370" y="523733"/>
                      <a:pt x="1527273" y="496739"/>
                      <a:pt x="1527273" y="463695"/>
                    </a:cubicBezTo>
                    <a:cubicBezTo>
                      <a:pt x="1527273" y="430650"/>
                      <a:pt x="1500370" y="403656"/>
                      <a:pt x="1467152" y="403656"/>
                    </a:cubicBezTo>
                    <a:cubicBezTo>
                      <a:pt x="1448437" y="403656"/>
                      <a:pt x="1431828" y="412266"/>
                      <a:pt x="1420833" y="425531"/>
                    </a:cubicBezTo>
                    <a:cubicBezTo>
                      <a:pt x="1285619" y="425531"/>
                      <a:pt x="1285619" y="425531"/>
                      <a:pt x="1285619" y="425531"/>
                    </a:cubicBezTo>
                    <a:cubicBezTo>
                      <a:pt x="1285619" y="295214"/>
                      <a:pt x="1285619" y="295214"/>
                      <a:pt x="1285619" y="295214"/>
                    </a:cubicBezTo>
                    <a:cubicBezTo>
                      <a:pt x="1298953" y="284276"/>
                      <a:pt x="1307843" y="267754"/>
                      <a:pt x="1307843" y="249137"/>
                    </a:cubicBezTo>
                    <a:cubicBezTo>
                      <a:pt x="1307843" y="216093"/>
                      <a:pt x="1280706" y="189331"/>
                      <a:pt x="1247488" y="189331"/>
                    </a:cubicBezTo>
                    <a:close/>
                    <a:moveTo>
                      <a:pt x="638288" y="189331"/>
                    </a:moveTo>
                    <a:cubicBezTo>
                      <a:pt x="605070" y="189331"/>
                      <a:pt x="577933" y="216093"/>
                      <a:pt x="577933" y="249137"/>
                    </a:cubicBezTo>
                    <a:cubicBezTo>
                      <a:pt x="577933" y="267754"/>
                      <a:pt x="586823" y="284276"/>
                      <a:pt x="600157" y="295214"/>
                    </a:cubicBezTo>
                    <a:cubicBezTo>
                      <a:pt x="600157" y="425531"/>
                      <a:pt x="600157" y="425531"/>
                      <a:pt x="600157" y="425531"/>
                    </a:cubicBezTo>
                    <a:cubicBezTo>
                      <a:pt x="464943" y="425531"/>
                      <a:pt x="464943" y="425531"/>
                      <a:pt x="464943" y="425531"/>
                    </a:cubicBezTo>
                    <a:cubicBezTo>
                      <a:pt x="453948" y="412266"/>
                      <a:pt x="437339" y="403656"/>
                      <a:pt x="418624" y="403656"/>
                    </a:cubicBezTo>
                    <a:cubicBezTo>
                      <a:pt x="385406" y="403656"/>
                      <a:pt x="358503" y="430650"/>
                      <a:pt x="358503" y="463695"/>
                    </a:cubicBezTo>
                    <a:cubicBezTo>
                      <a:pt x="358503" y="496739"/>
                      <a:pt x="385406" y="523733"/>
                      <a:pt x="418624" y="523733"/>
                    </a:cubicBezTo>
                    <a:cubicBezTo>
                      <a:pt x="437339" y="523733"/>
                      <a:pt x="453948" y="514890"/>
                      <a:pt x="464943" y="501626"/>
                    </a:cubicBezTo>
                    <a:cubicBezTo>
                      <a:pt x="638288" y="501626"/>
                      <a:pt x="638288" y="501626"/>
                      <a:pt x="638288" y="501626"/>
                    </a:cubicBezTo>
                    <a:cubicBezTo>
                      <a:pt x="659342" y="501626"/>
                      <a:pt x="676653" y="484638"/>
                      <a:pt x="676653" y="463695"/>
                    </a:cubicBezTo>
                    <a:cubicBezTo>
                      <a:pt x="676653" y="295214"/>
                      <a:pt x="676653" y="295214"/>
                      <a:pt x="676653" y="295214"/>
                    </a:cubicBezTo>
                    <a:cubicBezTo>
                      <a:pt x="689988" y="284276"/>
                      <a:pt x="698643" y="267754"/>
                      <a:pt x="698643" y="249137"/>
                    </a:cubicBezTo>
                    <a:cubicBezTo>
                      <a:pt x="698643" y="216093"/>
                      <a:pt x="671507" y="189331"/>
                      <a:pt x="638288" y="189331"/>
                    </a:cubicBezTo>
                    <a:close/>
                    <a:moveTo>
                      <a:pt x="716922" y="0"/>
                    </a:moveTo>
                    <a:cubicBezTo>
                      <a:pt x="783928" y="0"/>
                      <a:pt x="847765" y="27282"/>
                      <a:pt x="896209" y="75317"/>
                    </a:cubicBezTo>
                    <a:cubicBezTo>
                      <a:pt x="914771" y="96303"/>
                      <a:pt x="930391" y="117056"/>
                      <a:pt x="942841" y="141074"/>
                    </a:cubicBezTo>
                    <a:cubicBezTo>
                      <a:pt x="955292" y="117056"/>
                      <a:pt x="970911" y="96303"/>
                      <a:pt x="989700" y="75317"/>
                    </a:cubicBezTo>
                    <a:cubicBezTo>
                      <a:pt x="1037918" y="27282"/>
                      <a:pt x="1101755" y="0"/>
                      <a:pt x="1168761" y="0"/>
                    </a:cubicBezTo>
                    <a:cubicBezTo>
                      <a:pt x="1303000" y="0"/>
                      <a:pt x="1411885" y="105864"/>
                      <a:pt x="1422977" y="240642"/>
                    </a:cubicBezTo>
                    <a:cubicBezTo>
                      <a:pt x="1485230" y="243906"/>
                      <a:pt x="1544539" y="271188"/>
                      <a:pt x="1588003" y="317591"/>
                    </a:cubicBezTo>
                    <a:cubicBezTo>
                      <a:pt x="1659763" y="389877"/>
                      <a:pt x="1680136" y="494109"/>
                      <a:pt x="1650482" y="585515"/>
                    </a:cubicBezTo>
                    <a:cubicBezTo>
                      <a:pt x="1751670" y="620725"/>
                      <a:pt x="1825015" y="721692"/>
                      <a:pt x="1825015" y="834085"/>
                    </a:cubicBezTo>
                    <a:cubicBezTo>
                      <a:pt x="1825015" y="877456"/>
                      <a:pt x="1814149" y="919196"/>
                      <a:pt x="1795360" y="956038"/>
                    </a:cubicBezTo>
                    <a:cubicBezTo>
                      <a:pt x="1916922" y="1079390"/>
                      <a:pt x="1916922" y="1281557"/>
                      <a:pt x="1795360" y="1405143"/>
                    </a:cubicBezTo>
                    <a:cubicBezTo>
                      <a:pt x="1758009" y="1445250"/>
                      <a:pt x="1712734" y="1470900"/>
                      <a:pt x="1662932" y="1485357"/>
                    </a:cubicBezTo>
                    <a:cubicBezTo>
                      <a:pt x="1658178" y="1695452"/>
                      <a:pt x="1491568" y="1865440"/>
                      <a:pt x="1285796" y="1865440"/>
                    </a:cubicBezTo>
                    <a:cubicBezTo>
                      <a:pt x="1134579" y="1865440"/>
                      <a:pt x="1002151" y="1772401"/>
                      <a:pt x="942841" y="1639256"/>
                    </a:cubicBezTo>
                    <a:cubicBezTo>
                      <a:pt x="883758" y="1772401"/>
                      <a:pt x="751330" y="1865440"/>
                      <a:pt x="600113" y="1865440"/>
                    </a:cubicBezTo>
                    <a:cubicBezTo>
                      <a:pt x="394341" y="1865440"/>
                      <a:pt x="227504" y="1695452"/>
                      <a:pt x="222977" y="1485357"/>
                    </a:cubicBezTo>
                    <a:cubicBezTo>
                      <a:pt x="174533" y="1470900"/>
                      <a:pt x="127900" y="1445250"/>
                      <a:pt x="90549" y="1405143"/>
                    </a:cubicBezTo>
                    <a:cubicBezTo>
                      <a:pt x="31239" y="1345682"/>
                      <a:pt x="0" y="1265468"/>
                      <a:pt x="0" y="1180591"/>
                    </a:cubicBezTo>
                    <a:cubicBezTo>
                      <a:pt x="0" y="1095480"/>
                      <a:pt x="31239" y="1016898"/>
                      <a:pt x="90549" y="956038"/>
                    </a:cubicBezTo>
                    <a:cubicBezTo>
                      <a:pt x="71760" y="919196"/>
                      <a:pt x="60894" y="877456"/>
                      <a:pt x="60894" y="834085"/>
                    </a:cubicBezTo>
                    <a:cubicBezTo>
                      <a:pt x="60894" y="721692"/>
                      <a:pt x="134013" y="620725"/>
                      <a:pt x="235427" y="585515"/>
                    </a:cubicBezTo>
                    <a:cubicBezTo>
                      <a:pt x="205773" y="494109"/>
                      <a:pt x="226146" y="389877"/>
                      <a:pt x="297680" y="317591"/>
                    </a:cubicBezTo>
                    <a:cubicBezTo>
                      <a:pt x="341370" y="271188"/>
                      <a:pt x="400679" y="243906"/>
                      <a:pt x="462932" y="240642"/>
                    </a:cubicBezTo>
                    <a:cubicBezTo>
                      <a:pt x="473798" y="105864"/>
                      <a:pt x="582909" y="0"/>
                      <a:pt x="716922" y="0"/>
                    </a:cubicBezTo>
                    <a:close/>
                  </a:path>
                </a:pathLst>
              </a:cu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grpSp>
        <p:grpSp>
          <p:nvGrpSpPr>
            <p:cNvPr id="24" name="Group 23">
              <a:extLst>
                <a:ext uri="{FF2B5EF4-FFF2-40B4-BE49-F238E27FC236}">
                  <a16:creationId xmlns:a16="http://schemas.microsoft.com/office/drawing/2014/main" id="{99DAAA98-DBA9-8F5C-6DE1-47647D92F05D}"/>
                </a:ext>
              </a:extLst>
            </p:cNvPr>
            <p:cNvGrpSpPr/>
            <p:nvPr/>
          </p:nvGrpSpPr>
          <p:grpSpPr>
            <a:xfrm>
              <a:off x="8724473" y="4537012"/>
              <a:ext cx="429457" cy="399079"/>
              <a:chOff x="1100813" y="2287390"/>
              <a:chExt cx="922065" cy="899662"/>
            </a:xfrm>
          </p:grpSpPr>
          <p:grpSp>
            <p:nvGrpSpPr>
              <p:cNvPr id="136" name="Group 135">
                <a:extLst>
                  <a:ext uri="{FF2B5EF4-FFF2-40B4-BE49-F238E27FC236}">
                    <a16:creationId xmlns:a16="http://schemas.microsoft.com/office/drawing/2014/main" id="{7AB7B837-F1A2-CC18-5CB2-DC36E40CD32B}"/>
                  </a:ext>
                </a:extLst>
              </p:cNvPr>
              <p:cNvGrpSpPr/>
              <p:nvPr/>
            </p:nvGrpSpPr>
            <p:grpSpPr>
              <a:xfrm>
                <a:off x="1669094" y="2287390"/>
                <a:ext cx="353784" cy="352778"/>
                <a:chOff x="2744787" y="87313"/>
                <a:chExt cx="6702426" cy="6683376"/>
              </a:xfrm>
            </p:grpSpPr>
            <p:sp>
              <p:nvSpPr>
                <p:cNvPr id="138" name="Oval 12">
                  <a:extLst>
                    <a:ext uri="{FF2B5EF4-FFF2-40B4-BE49-F238E27FC236}">
                      <a16:creationId xmlns:a16="http://schemas.microsoft.com/office/drawing/2014/main" id="{40E2D2BF-FEA4-DFA7-1650-AF183BDC1390}"/>
                    </a:ext>
                  </a:extLst>
                </p:cNvPr>
                <p:cNvSpPr>
                  <a:spLocks noChangeArrowheads="1"/>
                </p:cNvSpPr>
                <p:nvPr/>
              </p:nvSpPr>
              <p:spPr bwMode="auto">
                <a:xfrm>
                  <a:off x="4408488" y="1746250"/>
                  <a:ext cx="3375025" cy="3365500"/>
                </a:xfrm>
                <a:prstGeom prst="ellipse">
                  <a:avLst/>
                </a:pr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139" name="Freeform: Shape 138">
                  <a:extLst>
                    <a:ext uri="{FF2B5EF4-FFF2-40B4-BE49-F238E27FC236}">
                      <a16:creationId xmlns:a16="http://schemas.microsoft.com/office/drawing/2014/main" id="{30925B23-ACDE-9CAA-D102-8379ABCF3329}"/>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rgbClr val="7BA0FF"/>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grpSp>
          <p:sp>
            <p:nvSpPr>
              <p:cNvPr id="137" name="Freeform 7">
                <a:extLst>
                  <a:ext uri="{FF2B5EF4-FFF2-40B4-BE49-F238E27FC236}">
                    <a16:creationId xmlns:a16="http://schemas.microsoft.com/office/drawing/2014/main" id="{EBCC0B5A-B5E8-A719-A226-EFDAB6904760}"/>
                  </a:ext>
                </a:extLst>
              </p:cNvPr>
              <p:cNvSpPr>
                <a:spLocks/>
              </p:cNvSpPr>
              <p:nvPr/>
            </p:nvSpPr>
            <p:spPr bwMode="auto">
              <a:xfrm>
                <a:off x="1100813" y="2428281"/>
                <a:ext cx="789564" cy="758771"/>
              </a:xfrm>
              <a:custGeom>
                <a:avLst/>
                <a:gdLst>
                  <a:gd name="T0" fmla="*/ 805 w 849"/>
                  <a:gd name="T1" fmla="*/ 0 h 815"/>
                  <a:gd name="T2" fmla="*/ 762 w 849"/>
                  <a:gd name="T3" fmla="*/ 43 h 815"/>
                  <a:gd name="T4" fmla="*/ 783 w 849"/>
                  <a:gd name="T5" fmla="*/ 80 h 815"/>
                  <a:gd name="T6" fmla="*/ 783 w 849"/>
                  <a:gd name="T7" fmla="*/ 343 h 815"/>
                  <a:gd name="T8" fmla="*/ 771 w 849"/>
                  <a:gd name="T9" fmla="*/ 354 h 815"/>
                  <a:gd name="T10" fmla="*/ 721 w 849"/>
                  <a:gd name="T11" fmla="*/ 354 h 815"/>
                  <a:gd name="T12" fmla="*/ 560 w 849"/>
                  <a:gd name="T13" fmla="*/ 224 h 815"/>
                  <a:gd name="T14" fmla="*/ 11 w 849"/>
                  <a:gd name="T15" fmla="*/ 224 h 815"/>
                  <a:gd name="T16" fmla="*/ 0 w 849"/>
                  <a:gd name="T17" fmla="*/ 235 h 815"/>
                  <a:gd name="T18" fmla="*/ 0 w 849"/>
                  <a:gd name="T19" fmla="*/ 769 h 815"/>
                  <a:gd name="T20" fmla="*/ 12 w 849"/>
                  <a:gd name="T21" fmla="*/ 780 h 815"/>
                  <a:gd name="T22" fmla="*/ 69 w 849"/>
                  <a:gd name="T23" fmla="*/ 780 h 815"/>
                  <a:gd name="T24" fmla="*/ 69 w 849"/>
                  <a:gd name="T25" fmla="*/ 798 h 815"/>
                  <a:gd name="T26" fmla="*/ 86 w 849"/>
                  <a:gd name="T27" fmla="*/ 815 h 815"/>
                  <a:gd name="T28" fmla="*/ 173 w 849"/>
                  <a:gd name="T29" fmla="*/ 815 h 815"/>
                  <a:gd name="T30" fmla="*/ 191 w 849"/>
                  <a:gd name="T31" fmla="*/ 798 h 815"/>
                  <a:gd name="T32" fmla="*/ 191 w 849"/>
                  <a:gd name="T33" fmla="*/ 780 h 815"/>
                  <a:gd name="T34" fmla="*/ 537 w 849"/>
                  <a:gd name="T35" fmla="*/ 780 h 815"/>
                  <a:gd name="T36" fmla="*/ 537 w 849"/>
                  <a:gd name="T37" fmla="*/ 798 h 815"/>
                  <a:gd name="T38" fmla="*/ 555 w 849"/>
                  <a:gd name="T39" fmla="*/ 815 h 815"/>
                  <a:gd name="T40" fmla="*/ 641 w 849"/>
                  <a:gd name="T41" fmla="*/ 815 h 815"/>
                  <a:gd name="T42" fmla="*/ 658 w 849"/>
                  <a:gd name="T43" fmla="*/ 798 h 815"/>
                  <a:gd name="T44" fmla="*/ 658 w 849"/>
                  <a:gd name="T45" fmla="*/ 780 h 815"/>
                  <a:gd name="T46" fmla="*/ 712 w 849"/>
                  <a:gd name="T47" fmla="*/ 780 h 815"/>
                  <a:gd name="T48" fmla="*/ 723 w 849"/>
                  <a:gd name="T49" fmla="*/ 769 h 815"/>
                  <a:gd name="T50" fmla="*/ 723 w 849"/>
                  <a:gd name="T51" fmla="*/ 398 h 815"/>
                  <a:gd name="T52" fmla="*/ 789 w 849"/>
                  <a:gd name="T53" fmla="*/ 398 h 815"/>
                  <a:gd name="T54" fmla="*/ 826 w 849"/>
                  <a:gd name="T55" fmla="*/ 361 h 815"/>
                  <a:gd name="T56" fmla="*/ 826 w 849"/>
                  <a:gd name="T57" fmla="*/ 354 h 815"/>
                  <a:gd name="T58" fmla="*/ 826 w 849"/>
                  <a:gd name="T59" fmla="*/ 81 h 815"/>
                  <a:gd name="T60" fmla="*/ 849 w 849"/>
                  <a:gd name="T61" fmla="*/ 43 h 815"/>
                  <a:gd name="T62" fmla="*/ 805 w 849"/>
                  <a:gd name="T63" fmla="*/ 0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49" h="815">
                    <a:moveTo>
                      <a:pt x="805" y="0"/>
                    </a:moveTo>
                    <a:cubicBezTo>
                      <a:pt x="781" y="0"/>
                      <a:pt x="762" y="20"/>
                      <a:pt x="762" y="43"/>
                    </a:cubicBezTo>
                    <a:cubicBezTo>
                      <a:pt x="762" y="59"/>
                      <a:pt x="770" y="73"/>
                      <a:pt x="783" y="80"/>
                    </a:cubicBezTo>
                    <a:cubicBezTo>
                      <a:pt x="783" y="343"/>
                      <a:pt x="783" y="343"/>
                      <a:pt x="783" y="343"/>
                    </a:cubicBezTo>
                    <a:cubicBezTo>
                      <a:pt x="783" y="349"/>
                      <a:pt x="778" y="354"/>
                      <a:pt x="771" y="354"/>
                    </a:cubicBezTo>
                    <a:cubicBezTo>
                      <a:pt x="721" y="354"/>
                      <a:pt x="721" y="354"/>
                      <a:pt x="721" y="354"/>
                    </a:cubicBezTo>
                    <a:cubicBezTo>
                      <a:pt x="705" y="280"/>
                      <a:pt x="639" y="224"/>
                      <a:pt x="560" y="224"/>
                    </a:cubicBezTo>
                    <a:cubicBezTo>
                      <a:pt x="11" y="224"/>
                      <a:pt x="11" y="224"/>
                      <a:pt x="11" y="224"/>
                    </a:cubicBezTo>
                    <a:cubicBezTo>
                      <a:pt x="5" y="224"/>
                      <a:pt x="0" y="229"/>
                      <a:pt x="0" y="235"/>
                    </a:cubicBezTo>
                    <a:cubicBezTo>
                      <a:pt x="0" y="769"/>
                      <a:pt x="0" y="769"/>
                      <a:pt x="0" y="769"/>
                    </a:cubicBezTo>
                    <a:cubicBezTo>
                      <a:pt x="0" y="775"/>
                      <a:pt x="5" y="780"/>
                      <a:pt x="12" y="780"/>
                    </a:cubicBezTo>
                    <a:cubicBezTo>
                      <a:pt x="31" y="780"/>
                      <a:pt x="51" y="780"/>
                      <a:pt x="69" y="780"/>
                    </a:cubicBezTo>
                    <a:cubicBezTo>
                      <a:pt x="69" y="798"/>
                      <a:pt x="69" y="798"/>
                      <a:pt x="69" y="798"/>
                    </a:cubicBezTo>
                    <a:cubicBezTo>
                      <a:pt x="69" y="807"/>
                      <a:pt x="77" y="815"/>
                      <a:pt x="86" y="815"/>
                    </a:cubicBezTo>
                    <a:cubicBezTo>
                      <a:pt x="173" y="815"/>
                      <a:pt x="173" y="815"/>
                      <a:pt x="173" y="815"/>
                    </a:cubicBezTo>
                    <a:cubicBezTo>
                      <a:pt x="183" y="815"/>
                      <a:pt x="191" y="807"/>
                      <a:pt x="191" y="798"/>
                    </a:cubicBezTo>
                    <a:cubicBezTo>
                      <a:pt x="191" y="780"/>
                      <a:pt x="191" y="780"/>
                      <a:pt x="191" y="780"/>
                    </a:cubicBezTo>
                    <a:cubicBezTo>
                      <a:pt x="350" y="780"/>
                      <a:pt x="460" y="780"/>
                      <a:pt x="537" y="780"/>
                    </a:cubicBezTo>
                    <a:cubicBezTo>
                      <a:pt x="537" y="798"/>
                      <a:pt x="537" y="798"/>
                      <a:pt x="537" y="798"/>
                    </a:cubicBezTo>
                    <a:cubicBezTo>
                      <a:pt x="537" y="807"/>
                      <a:pt x="545" y="815"/>
                      <a:pt x="555" y="815"/>
                    </a:cubicBezTo>
                    <a:cubicBezTo>
                      <a:pt x="641" y="815"/>
                      <a:pt x="641" y="815"/>
                      <a:pt x="641" y="815"/>
                    </a:cubicBezTo>
                    <a:cubicBezTo>
                      <a:pt x="650" y="815"/>
                      <a:pt x="658" y="807"/>
                      <a:pt x="658" y="798"/>
                    </a:cubicBezTo>
                    <a:cubicBezTo>
                      <a:pt x="658" y="780"/>
                      <a:pt x="658" y="780"/>
                      <a:pt x="658" y="780"/>
                    </a:cubicBezTo>
                    <a:cubicBezTo>
                      <a:pt x="712" y="780"/>
                      <a:pt x="712" y="780"/>
                      <a:pt x="712" y="780"/>
                    </a:cubicBezTo>
                    <a:cubicBezTo>
                      <a:pt x="718" y="780"/>
                      <a:pt x="723" y="775"/>
                      <a:pt x="723" y="769"/>
                    </a:cubicBezTo>
                    <a:cubicBezTo>
                      <a:pt x="723" y="398"/>
                      <a:pt x="723" y="398"/>
                      <a:pt x="723" y="398"/>
                    </a:cubicBezTo>
                    <a:cubicBezTo>
                      <a:pt x="789" y="398"/>
                      <a:pt x="789" y="398"/>
                      <a:pt x="789" y="398"/>
                    </a:cubicBezTo>
                    <a:cubicBezTo>
                      <a:pt x="810" y="398"/>
                      <a:pt x="826" y="381"/>
                      <a:pt x="826" y="361"/>
                    </a:cubicBezTo>
                    <a:cubicBezTo>
                      <a:pt x="826" y="354"/>
                      <a:pt x="826" y="354"/>
                      <a:pt x="826" y="354"/>
                    </a:cubicBezTo>
                    <a:cubicBezTo>
                      <a:pt x="826" y="81"/>
                      <a:pt x="826" y="81"/>
                      <a:pt x="826" y="81"/>
                    </a:cubicBezTo>
                    <a:cubicBezTo>
                      <a:pt x="840" y="74"/>
                      <a:pt x="849" y="59"/>
                      <a:pt x="849" y="43"/>
                    </a:cubicBezTo>
                    <a:cubicBezTo>
                      <a:pt x="849" y="20"/>
                      <a:pt x="829" y="0"/>
                      <a:pt x="805" y="0"/>
                    </a:cubicBezTo>
                    <a:close/>
                  </a:path>
                </a:pathLst>
              </a:custGeom>
              <a:solidFill>
                <a:srgbClr val="2856DB">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ndParaRPr>
              </a:p>
            </p:txBody>
          </p:sp>
        </p:grpSp>
        <p:grpSp>
          <p:nvGrpSpPr>
            <p:cNvPr id="25" name="Group 24">
              <a:extLst>
                <a:ext uri="{FF2B5EF4-FFF2-40B4-BE49-F238E27FC236}">
                  <a16:creationId xmlns:a16="http://schemas.microsoft.com/office/drawing/2014/main" id="{64054390-C29F-9D8B-AAE4-944FE811020E}"/>
                </a:ext>
              </a:extLst>
            </p:cNvPr>
            <p:cNvGrpSpPr/>
            <p:nvPr/>
          </p:nvGrpSpPr>
          <p:grpSpPr>
            <a:xfrm>
              <a:off x="10543620" y="6208795"/>
              <a:ext cx="433124" cy="380728"/>
              <a:chOff x="1058261" y="2322873"/>
              <a:chExt cx="1000065" cy="862764"/>
            </a:xfrm>
          </p:grpSpPr>
          <p:grpSp>
            <p:nvGrpSpPr>
              <p:cNvPr id="124" name="Group 123">
                <a:extLst>
                  <a:ext uri="{FF2B5EF4-FFF2-40B4-BE49-F238E27FC236}">
                    <a16:creationId xmlns:a16="http://schemas.microsoft.com/office/drawing/2014/main" id="{2232FDA5-9953-408B-9349-735022E82CAC}"/>
                  </a:ext>
                </a:extLst>
              </p:cNvPr>
              <p:cNvGrpSpPr/>
              <p:nvPr/>
            </p:nvGrpSpPr>
            <p:grpSpPr>
              <a:xfrm>
                <a:off x="1058261" y="2555261"/>
                <a:ext cx="1000065" cy="352778"/>
                <a:chOff x="1058261" y="2555261"/>
                <a:chExt cx="1000065" cy="352778"/>
              </a:xfrm>
            </p:grpSpPr>
            <p:grpSp>
              <p:nvGrpSpPr>
                <p:cNvPr id="127" name="Group 126">
                  <a:extLst>
                    <a:ext uri="{FF2B5EF4-FFF2-40B4-BE49-F238E27FC236}">
                      <a16:creationId xmlns:a16="http://schemas.microsoft.com/office/drawing/2014/main" id="{ACC339EF-6AC6-5C35-E95D-FE3BA5AE950B}"/>
                    </a:ext>
                  </a:extLst>
                </p:cNvPr>
                <p:cNvGrpSpPr/>
                <p:nvPr/>
              </p:nvGrpSpPr>
              <p:grpSpPr>
                <a:xfrm>
                  <a:off x="1376634" y="2555261"/>
                  <a:ext cx="353784" cy="352778"/>
                  <a:chOff x="2744787" y="87313"/>
                  <a:chExt cx="6702426" cy="6683376"/>
                </a:xfrm>
                <a:solidFill>
                  <a:srgbClr val="7BA0FF"/>
                </a:solidFill>
              </p:grpSpPr>
              <p:sp>
                <p:nvSpPr>
                  <p:cNvPr id="134" name="Oval 12">
                    <a:extLst>
                      <a:ext uri="{FF2B5EF4-FFF2-40B4-BE49-F238E27FC236}">
                        <a16:creationId xmlns:a16="http://schemas.microsoft.com/office/drawing/2014/main" id="{32BC7581-7095-5206-7B8E-A342FB61EDA0}"/>
                      </a:ext>
                    </a:extLst>
                  </p:cNvPr>
                  <p:cNvSpPr>
                    <a:spLocks noChangeArrowheads="1"/>
                  </p:cNvSpPr>
                  <p:nvPr/>
                </p:nvSpPr>
                <p:spPr bwMode="auto">
                  <a:xfrm>
                    <a:off x="4408488" y="1746250"/>
                    <a:ext cx="3375025" cy="336550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135" name="Freeform: Shape 134">
                    <a:extLst>
                      <a:ext uri="{FF2B5EF4-FFF2-40B4-BE49-F238E27FC236}">
                        <a16:creationId xmlns:a16="http://schemas.microsoft.com/office/drawing/2014/main" id="{37F34FFF-ACC1-5080-F212-BE14544D2AC1}"/>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grpSp>
            <p:grpSp>
              <p:nvGrpSpPr>
                <p:cNvPr id="128" name="Group 127">
                  <a:extLst>
                    <a:ext uri="{FF2B5EF4-FFF2-40B4-BE49-F238E27FC236}">
                      <a16:creationId xmlns:a16="http://schemas.microsoft.com/office/drawing/2014/main" id="{67E2A397-B69A-D722-0506-F2A48B0BD020}"/>
                    </a:ext>
                  </a:extLst>
                </p:cNvPr>
                <p:cNvGrpSpPr/>
                <p:nvPr/>
              </p:nvGrpSpPr>
              <p:grpSpPr>
                <a:xfrm>
                  <a:off x="1058261" y="2647866"/>
                  <a:ext cx="259661" cy="258923"/>
                  <a:chOff x="2744787" y="87313"/>
                  <a:chExt cx="6702426" cy="6683376"/>
                </a:xfrm>
                <a:solidFill>
                  <a:srgbClr val="7BA0FF"/>
                </a:solidFill>
              </p:grpSpPr>
              <p:sp>
                <p:nvSpPr>
                  <p:cNvPr id="132" name="Oval 12">
                    <a:extLst>
                      <a:ext uri="{FF2B5EF4-FFF2-40B4-BE49-F238E27FC236}">
                        <a16:creationId xmlns:a16="http://schemas.microsoft.com/office/drawing/2014/main" id="{18E5F2CD-4490-FFFF-0214-9D0C5CBB9000}"/>
                      </a:ext>
                    </a:extLst>
                  </p:cNvPr>
                  <p:cNvSpPr>
                    <a:spLocks noChangeArrowheads="1"/>
                  </p:cNvSpPr>
                  <p:nvPr/>
                </p:nvSpPr>
                <p:spPr bwMode="auto">
                  <a:xfrm>
                    <a:off x="4408488" y="1746250"/>
                    <a:ext cx="3375025" cy="3365500"/>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133" name="Freeform: Shape 132">
                    <a:extLst>
                      <a:ext uri="{FF2B5EF4-FFF2-40B4-BE49-F238E27FC236}">
                        <a16:creationId xmlns:a16="http://schemas.microsoft.com/office/drawing/2014/main" id="{76E67DE5-9336-AF6B-0E7E-E02A77702EBA}"/>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grpSp>
            <p:grpSp>
              <p:nvGrpSpPr>
                <p:cNvPr id="129" name="Group 128">
                  <a:extLst>
                    <a:ext uri="{FF2B5EF4-FFF2-40B4-BE49-F238E27FC236}">
                      <a16:creationId xmlns:a16="http://schemas.microsoft.com/office/drawing/2014/main" id="{5BA0AD88-8F10-410F-826E-CF51F824FEC6}"/>
                    </a:ext>
                  </a:extLst>
                </p:cNvPr>
                <p:cNvGrpSpPr/>
                <p:nvPr/>
              </p:nvGrpSpPr>
              <p:grpSpPr>
                <a:xfrm>
                  <a:off x="1798666" y="2647866"/>
                  <a:ext cx="259660" cy="258922"/>
                  <a:chOff x="2649230" y="87313"/>
                  <a:chExt cx="6702426" cy="6683376"/>
                </a:xfrm>
                <a:solidFill>
                  <a:srgbClr val="7BA0FF"/>
                </a:solidFill>
              </p:grpSpPr>
              <p:sp>
                <p:nvSpPr>
                  <p:cNvPr id="130" name="Oval 12">
                    <a:extLst>
                      <a:ext uri="{FF2B5EF4-FFF2-40B4-BE49-F238E27FC236}">
                        <a16:creationId xmlns:a16="http://schemas.microsoft.com/office/drawing/2014/main" id="{1631AC22-CF50-BD20-2849-3DCD950F052B}"/>
                      </a:ext>
                    </a:extLst>
                  </p:cNvPr>
                  <p:cNvSpPr>
                    <a:spLocks noChangeArrowheads="1"/>
                  </p:cNvSpPr>
                  <p:nvPr/>
                </p:nvSpPr>
                <p:spPr bwMode="auto">
                  <a:xfrm>
                    <a:off x="4312937" y="1746245"/>
                    <a:ext cx="3375038" cy="3365513"/>
                  </a:xfrm>
                  <a:prstGeom prst="ellipse">
                    <a:avLst/>
                  </a:pr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131" name="Freeform: Shape 130">
                    <a:extLst>
                      <a:ext uri="{FF2B5EF4-FFF2-40B4-BE49-F238E27FC236}">
                        <a16:creationId xmlns:a16="http://schemas.microsoft.com/office/drawing/2014/main" id="{923294B2-D4EC-5981-ADC2-7CF2A5D2E114}"/>
                      </a:ext>
                    </a:extLst>
                  </p:cNvPr>
                  <p:cNvSpPr>
                    <a:spLocks noChangeArrowheads="1"/>
                  </p:cNvSpPr>
                  <p:nvPr/>
                </p:nvSpPr>
                <p:spPr bwMode="auto">
                  <a:xfrm>
                    <a:off x="2649230"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grpSp>
          </p:grpSp>
          <p:sp>
            <p:nvSpPr>
              <p:cNvPr id="125" name="Freeform: Shape 41">
                <a:extLst>
                  <a:ext uri="{FF2B5EF4-FFF2-40B4-BE49-F238E27FC236}">
                    <a16:creationId xmlns:a16="http://schemas.microsoft.com/office/drawing/2014/main" id="{9C1C7016-BEC0-F4FF-EA1B-E459E7EDC9FE}"/>
                  </a:ext>
                </a:extLst>
              </p:cNvPr>
              <p:cNvSpPr>
                <a:spLocks/>
              </p:cNvSpPr>
              <p:nvPr/>
            </p:nvSpPr>
            <p:spPr bwMode="auto">
              <a:xfrm>
                <a:off x="1154721" y="2693119"/>
                <a:ext cx="806095" cy="492518"/>
              </a:xfrm>
              <a:custGeom>
                <a:avLst/>
                <a:gdLst>
                  <a:gd name="connsiteX0" fmla="*/ 1427837 w 1489346"/>
                  <a:gd name="connsiteY0" fmla="*/ 91801 h 909980"/>
                  <a:gd name="connsiteX1" fmla="*/ 1489346 w 1489346"/>
                  <a:gd name="connsiteY1" fmla="*/ 153288 h 909980"/>
                  <a:gd name="connsiteX2" fmla="*/ 1458592 w 1489346"/>
                  <a:gd name="connsiteY2" fmla="*/ 207089 h 909980"/>
                  <a:gd name="connsiteX3" fmla="*/ 1458592 w 1489346"/>
                  <a:gd name="connsiteY3" fmla="*/ 754322 h 909980"/>
                  <a:gd name="connsiteX4" fmla="*/ 1427837 w 1489346"/>
                  <a:gd name="connsiteY4" fmla="*/ 785065 h 909980"/>
                  <a:gd name="connsiteX5" fmla="*/ 1397083 w 1489346"/>
                  <a:gd name="connsiteY5" fmla="*/ 754322 h 909980"/>
                  <a:gd name="connsiteX6" fmla="*/ 1397083 w 1489346"/>
                  <a:gd name="connsiteY6" fmla="*/ 207089 h 909980"/>
                  <a:gd name="connsiteX7" fmla="*/ 1366328 w 1489346"/>
                  <a:gd name="connsiteY7" fmla="*/ 153288 h 909980"/>
                  <a:gd name="connsiteX8" fmla="*/ 1427837 w 1489346"/>
                  <a:gd name="connsiteY8" fmla="*/ 91801 h 909980"/>
                  <a:gd name="connsiteX9" fmla="*/ 61509 w 1489346"/>
                  <a:gd name="connsiteY9" fmla="*/ 91801 h 909980"/>
                  <a:gd name="connsiteX10" fmla="*/ 123018 w 1489346"/>
                  <a:gd name="connsiteY10" fmla="*/ 153288 h 909980"/>
                  <a:gd name="connsiteX11" fmla="*/ 92263 w 1489346"/>
                  <a:gd name="connsiteY11" fmla="*/ 207089 h 909980"/>
                  <a:gd name="connsiteX12" fmla="*/ 92263 w 1489346"/>
                  <a:gd name="connsiteY12" fmla="*/ 754322 h 909980"/>
                  <a:gd name="connsiteX13" fmla="*/ 61509 w 1489346"/>
                  <a:gd name="connsiteY13" fmla="*/ 785065 h 909980"/>
                  <a:gd name="connsiteX14" fmla="*/ 30754 w 1489346"/>
                  <a:gd name="connsiteY14" fmla="*/ 754322 h 909980"/>
                  <a:gd name="connsiteX15" fmla="*/ 30754 w 1489346"/>
                  <a:gd name="connsiteY15" fmla="*/ 207089 h 909980"/>
                  <a:gd name="connsiteX16" fmla="*/ 0 w 1489346"/>
                  <a:gd name="connsiteY16" fmla="*/ 153288 h 909980"/>
                  <a:gd name="connsiteX17" fmla="*/ 61509 w 1489346"/>
                  <a:gd name="connsiteY17" fmla="*/ 91801 h 909980"/>
                  <a:gd name="connsiteX18" fmla="*/ 741155 w 1489346"/>
                  <a:gd name="connsiteY18" fmla="*/ 0 h 909980"/>
                  <a:gd name="connsiteX19" fmla="*/ 819527 w 1489346"/>
                  <a:gd name="connsiteY19" fmla="*/ 76856 h 909980"/>
                  <a:gd name="connsiteX20" fmla="*/ 771889 w 1489346"/>
                  <a:gd name="connsiteY20" fmla="*/ 147564 h 909980"/>
                  <a:gd name="connsiteX21" fmla="*/ 771889 w 1489346"/>
                  <a:gd name="connsiteY21" fmla="*/ 879238 h 909980"/>
                  <a:gd name="connsiteX22" fmla="*/ 741155 w 1489346"/>
                  <a:gd name="connsiteY22" fmla="*/ 909980 h 909980"/>
                  <a:gd name="connsiteX23" fmla="*/ 710420 w 1489346"/>
                  <a:gd name="connsiteY23" fmla="*/ 879238 h 909980"/>
                  <a:gd name="connsiteX24" fmla="*/ 710420 w 1489346"/>
                  <a:gd name="connsiteY24" fmla="*/ 147564 h 909980"/>
                  <a:gd name="connsiteX25" fmla="*/ 664319 w 1489346"/>
                  <a:gd name="connsiteY25" fmla="*/ 76856 h 909980"/>
                  <a:gd name="connsiteX26" fmla="*/ 741155 w 1489346"/>
                  <a:gd name="connsiteY26" fmla="*/ 0 h 90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89346" h="909980">
                    <a:moveTo>
                      <a:pt x="1427837" y="91801"/>
                    </a:moveTo>
                    <a:cubicBezTo>
                      <a:pt x="1461667" y="91801"/>
                      <a:pt x="1489346" y="119470"/>
                      <a:pt x="1489346" y="153288"/>
                    </a:cubicBezTo>
                    <a:cubicBezTo>
                      <a:pt x="1489346" y="176346"/>
                      <a:pt x="1477044" y="196329"/>
                      <a:pt x="1458592" y="207089"/>
                    </a:cubicBezTo>
                    <a:cubicBezTo>
                      <a:pt x="1458592" y="207089"/>
                      <a:pt x="1458592" y="207089"/>
                      <a:pt x="1458592" y="754322"/>
                    </a:cubicBezTo>
                    <a:cubicBezTo>
                      <a:pt x="1458592" y="771231"/>
                      <a:pt x="1444752" y="785065"/>
                      <a:pt x="1427837" y="785065"/>
                    </a:cubicBezTo>
                    <a:cubicBezTo>
                      <a:pt x="1410922" y="785065"/>
                      <a:pt x="1397083" y="771231"/>
                      <a:pt x="1397083" y="754322"/>
                    </a:cubicBezTo>
                    <a:cubicBezTo>
                      <a:pt x="1397083" y="754322"/>
                      <a:pt x="1397083" y="754322"/>
                      <a:pt x="1397083" y="207089"/>
                    </a:cubicBezTo>
                    <a:cubicBezTo>
                      <a:pt x="1378630" y="196329"/>
                      <a:pt x="1366328" y="176346"/>
                      <a:pt x="1366328" y="153288"/>
                    </a:cubicBezTo>
                    <a:cubicBezTo>
                      <a:pt x="1366328" y="119470"/>
                      <a:pt x="1394007" y="91801"/>
                      <a:pt x="1427837" y="91801"/>
                    </a:cubicBezTo>
                    <a:close/>
                    <a:moveTo>
                      <a:pt x="61509" y="91801"/>
                    </a:moveTo>
                    <a:cubicBezTo>
                      <a:pt x="95339" y="91801"/>
                      <a:pt x="123018" y="119470"/>
                      <a:pt x="123018" y="153288"/>
                    </a:cubicBezTo>
                    <a:cubicBezTo>
                      <a:pt x="123018" y="176346"/>
                      <a:pt x="110716" y="196329"/>
                      <a:pt x="92263" y="207089"/>
                    </a:cubicBezTo>
                    <a:cubicBezTo>
                      <a:pt x="92263" y="207089"/>
                      <a:pt x="92263" y="207089"/>
                      <a:pt x="92263" y="754322"/>
                    </a:cubicBezTo>
                    <a:cubicBezTo>
                      <a:pt x="92263" y="771231"/>
                      <a:pt x="78424" y="785065"/>
                      <a:pt x="61509" y="785065"/>
                    </a:cubicBezTo>
                    <a:cubicBezTo>
                      <a:pt x="44594" y="785065"/>
                      <a:pt x="30754" y="771231"/>
                      <a:pt x="30754" y="754322"/>
                    </a:cubicBezTo>
                    <a:cubicBezTo>
                      <a:pt x="30754" y="754322"/>
                      <a:pt x="30754" y="754322"/>
                      <a:pt x="30754" y="207089"/>
                    </a:cubicBezTo>
                    <a:cubicBezTo>
                      <a:pt x="12302" y="196329"/>
                      <a:pt x="0" y="176346"/>
                      <a:pt x="0" y="153288"/>
                    </a:cubicBezTo>
                    <a:cubicBezTo>
                      <a:pt x="0" y="119470"/>
                      <a:pt x="27679" y="91801"/>
                      <a:pt x="61509" y="91801"/>
                    </a:cubicBezTo>
                    <a:close/>
                    <a:moveTo>
                      <a:pt x="741155" y="0"/>
                    </a:moveTo>
                    <a:cubicBezTo>
                      <a:pt x="784183" y="0"/>
                      <a:pt x="819527" y="33817"/>
                      <a:pt x="819527" y="76856"/>
                    </a:cubicBezTo>
                    <a:cubicBezTo>
                      <a:pt x="819527" y="109136"/>
                      <a:pt x="799550" y="135267"/>
                      <a:pt x="771889" y="147564"/>
                    </a:cubicBezTo>
                    <a:cubicBezTo>
                      <a:pt x="771889" y="147564"/>
                      <a:pt x="771889" y="147564"/>
                      <a:pt x="771889" y="879238"/>
                    </a:cubicBezTo>
                    <a:cubicBezTo>
                      <a:pt x="771889" y="896146"/>
                      <a:pt x="758058" y="909980"/>
                      <a:pt x="741155" y="909980"/>
                    </a:cubicBezTo>
                    <a:cubicBezTo>
                      <a:pt x="724251" y="909980"/>
                      <a:pt x="710420" y="896146"/>
                      <a:pt x="710420" y="879238"/>
                    </a:cubicBezTo>
                    <a:cubicBezTo>
                      <a:pt x="710420" y="879238"/>
                      <a:pt x="710420" y="879238"/>
                      <a:pt x="710420" y="147564"/>
                    </a:cubicBezTo>
                    <a:cubicBezTo>
                      <a:pt x="682759" y="135267"/>
                      <a:pt x="664319" y="109136"/>
                      <a:pt x="664319" y="76856"/>
                    </a:cubicBezTo>
                    <a:cubicBezTo>
                      <a:pt x="664319" y="33817"/>
                      <a:pt x="699663" y="0"/>
                      <a:pt x="741155" y="0"/>
                    </a:cubicBezTo>
                    <a:close/>
                  </a:path>
                </a:pathLst>
              </a:custGeom>
              <a:solidFill>
                <a:srgbClr val="2853DC">
                  <a:lumMod val="100000"/>
                </a:srgbClr>
              </a:solidFill>
              <a:ln w="1079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Qualcomm Next" pitchFamily="50" charset="0"/>
                </a:endParaRPr>
              </a:p>
            </p:txBody>
          </p:sp>
          <p:sp>
            <p:nvSpPr>
              <p:cNvPr id="126" name="Freeform 17">
                <a:extLst>
                  <a:ext uri="{FF2B5EF4-FFF2-40B4-BE49-F238E27FC236}">
                    <a16:creationId xmlns:a16="http://schemas.microsoft.com/office/drawing/2014/main" id="{8B664C4E-3222-8437-91E2-861597D9E4FB}"/>
                  </a:ext>
                </a:extLst>
              </p:cNvPr>
              <p:cNvSpPr>
                <a:spLocks/>
              </p:cNvSpPr>
              <p:nvPr/>
            </p:nvSpPr>
            <p:spPr bwMode="auto">
              <a:xfrm>
                <a:off x="1107631" y="2322873"/>
                <a:ext cx="896677" cy="265394"/>
              </a:xfrm>
              <a:custGeom>
                <a:avLst/>
                <a:gdLst>
                  <a:gd name="T0" fmla="*/ 23 w 1078"/>
                  <a:gd name="T1" fmla="*/ 317 h 319"/>
                  <a:gd name="T2" fmla="*/ 12 w 1078"/>
                  <a:gd name="T3" fmla="*/ 314 h 319"/>
                  <a:gd name="T4" fmla="*/ 6 w 1078"/>
                  <a:gd name="T5" fmla="*/ 286 h 319"/>
                  <a:gd name="T6" fmla="*/ 539 w 1078"/>
                  <a:gd name="T7" fmla="*/ 0 h 319"/>
                  <a:gd name="T8" fmla="*/ 1072 w 1078"/>
                  <a:gd name="T9" fmla="*/ 285 h 319"/>
                  <a:gd name="T10" fmla="*/ 1066 w 1078"/>
                  <a:gd name="T11" fmla="*/ 313 h 319"/>
                  <a:gd name="T12" fmla="*/ 1038 w 1078"/>
                  <a:gd name="T13" fmla="*/ 308 h 319"/>
                  <a:gd name="T14" fmla="*/ 539 w 1078"/>
                  <a:gd name="T15" fmla="*/ 40 h 319"/>
                  <a:gd name="T16" fmla="*/ 39 w 1078"/>
                  <a:gd name="T17" fmla="*/ 308 h 319"/>
                  <a:gd name="T18" fmla="*/ 23 w 1078"/>
                  <a:gd name="T19" fmla="*/ 317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8" h="319">
                    <a:moveTo>
                      <a:pt x="23" y="317"/>
                    </a:moveTo>
                    <a:cubicBezTo>
                      <a:pt x="19" y="317"/>
                      <a:pt x="15" y="316"/>
                      <a:pt x="12" y="314"/>
                    </a:cubicBezTo>
                    <a:cubicBezTo>
                      <a:pt x="2" y="308"/>
                      <a:pt x="0" y="295"/>
                      <a:pt x="6" y="286"/>
                    </a:cubicBezTo>
                    <a:cubicBezTo>
                      <a:pt x="125" y="107"/>
                      <a:pt x="324" y="0"/>
                      <a:pt x="539" y="0"/>
                    </a:cubicBezTo>
                    <a:cubicBezTo>
                      <a:pt x="753" y="0"/>
                      <a:pt x="952" y="107"/>
                      <a:pt x="1072" y="285"/>
                    </a:cubicBezTo>
                    <a:cubicBezTo>
                      <a:pt x="1078" y="294"/>
                      <a:pt x="1075" y="307"/>
                      <a:pt x="1066" y="313"/>
                    </a:cubicBezTo>
                    <a:cubicBezTo>
                      <a:pt x="1057" y="319"/>
                      <a:pt x="1044" y="317"/>
                      <a:pt x="1038" y="308"/>
                    </a:cubicBezTo>
                    <a:cubicBezTo>
                      <a:pt x="926" y="140"/>
                      <a:pt x="740" y="40"/>
                      <a:pt x="539" y="40"/>
                    </a:cubicBezTo>
                    <a:cubicBezTo>
                      <a:pt x="338" y="40"/>
                      <a:pt x="151" y="141"/>
                      <a:pt x="39" y="308"/>
                    </a:cubicBezTo>
                    <a:cubicBezTo>
                      <a:pt x="36" y="314"/>
                      <a:pt x="29" y="317"/>
                      <a:pt x="23" y="317"/>
                    </a:cubicBezTo>
                    <a:close/>
                  </a:path>
                </a:pathLst>
              </a:custGeom>
              <a:solidFill>
                <a:srgbClr val="7BA0FF">
                  <a:lumMod val="100000"/>
                </a:srgbClr>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Qualcomm Next" pitchFamily="50" charset="0"/>
                </a:endParaRPr>
              </a:p>
            </p:txBody>
          </p:sp>
        </p:grpSp>
        <p:grpSp>
          <p:nvGrpSpPr>
            <p:cNvPr id="26" name="Group 25">
              <a:extLst>
                <a:ext uri="{FF2B5EF4-FFF2-40B4-BE49-F238E27FC236}">
                  <a16:creationId xmlns:a16="http://schemas.microsoft.com/office/drawing/2014/main" id="{5AFEADCA-87CF-5AB9-3C99-0E12A22FF035}"/>
                </a:ext>
              </a:extLst>
            </p:cNvPr>
            <p:cNvGrpSpPr/>
            <p:nvPr/>
          </p:nvGrpSpPr>
          <p:grpSpPr>
            <a:xfrm>
              <a:off x="8765309" y="3589310"/>
              <a:ext cx="563978" cy="291512"/>
              <a:chOff x="6264467" y="5462376"/>
              <a:chExt cx="914400" cy="455299"/>
            </a:xfrm>
          </p:grpSpPr>
          <p:grpSp>
            <p:nvGrpSpPr>
              <p:cNvPr id="120" name="Group 119">
                <a:extLst>
                  <a:ext uri="{FF2B5EF4-FFF2-40B4-BE49-F238E27FC236}">
                    <a16:creationId xmlns:a16="http://schemas.microsoft.com/office/drawing/2014/main" id="{3BE80064-2997-3F2B-147A-255C31B18BC0}"/>
                  </a:ext>
                </a:extLst>
              </p:cNvPr>
              <p:cNvGrpSpPr>
                <a:grpSpLocks noChangeAspect="1"/>
              </p:cNvGrpSpPr>
              <p:nvPr/>
            </p:nvGrpSpPr>
            <p:grpSpPr>
              <a:xfrm>
                <a:off x="6264467" y="5462376"/>
                <a:ext cx="914400" cy="455299"/>
                <a:chOff x="784675" y="3498972"/>
                <a:chExt cx="1885032" cy="938597"/>
              </a:xfrm>
            </p:grpSpPr>
            <p:sp>
              <p:nvSpPr>
                <p:cNvPr id="122" name="Freeform 17">
                  <a:extLst>
                    <a:ext uri="{FF2B5EF4-FFF2-40B4-BE49-F238E27FC236}">
                      <a16:creationId xmlns:a16="http://schemas.microsoft.com/office/drawing/2014/main" id="{97B2F22E-7CDB-0891-53B7-881BCDBFAD82}"/>
                    </a:ext>
                  </a:extLst>
                </p:cNvPr>
                <p:cNvSpPr>
                  <a:spLocks/>
                </p:cNvSpPr>
                <p:nvPr/>
              </p:nvSpPr>
              <p:spPr bwMode="auto">
                <a:xfrm>
                  <a:off x="784675" y="3498972"/>
                  <a:ext cx="1885032" cy="938597"/>
                </a:xfrm>
                <a:custGeom>
                  <a:avLst/>
                  <a:gdLst>
                    <a:gd name="T0" fmla="*/ 15897 w 16136"/>
                    <a:gd name="T1" fmla="*/ 2917 h 8066"/>
                    <a:gd name="T2" fmla="*/ 15670 w 16136"/>
                    <a:gd name="T3" fmla="*/ 2245 h 8066"/>
                    <a:gd name="T4" fmla="*/ 15626 w 16136"/>
                    <a:gd name="T5" fmla="*/ 2130 h 8066"/>
                    <a:gd name="T6" fmla="*/ 15481 w 16136"/>
                    <a:gd name="T7" fmla="*/ 1733 h 8066"/>
                    <a:gd name="T8" fmla="*/ 15022 w 16136"/>
                    <a:gd name="T9" fmla="*/ 1148 h 8066"/>
                    <a:gd name="T10" fmla="*/ 15013 w 16136"/>
                    <a:gd name="T11" fmla="*/ 1141 h 8066"/>
                    <a:gd name="T12" fmla="*/ 13517 w 16136"/>
                    <a:gd name="T13" fmla="*/ 806 h 8066"/>
                    <a:gd name="T14" fmla="*/ 12005 w 16136"/>
                    <a:gd name="T15" fmla="*/ 806 h 8066"/>
                    <a:gd name="T16" fmla="*/ 11739 w 16136"/>
                    <a:gd name="T17" fmla="*/ 173 h 8066"/>
                    <a:gd name="T18" fmla="*/ 11403 w 16136"/>
                    <a:gd name="T19" fmla="*/ 53 h 8066"/>
                    <a:gd name="T20" fmla="*/ 11256 w 16136"/>
                    <a:gd name="T21" fmla="*/ 376 h 8066"/>
                    <a:gd name="T22" fmla="*/ 11456 w 16136"/>
                    <a:gd name="T23" fmla="*/ 806 h 8066"/>
                    <a:gd name="T24" fmla="*/ 3542 w 16136"/>
                    <a:gd name="T25" fmla="*/ 806 h 8066"/>
                    <a:gd name="T26" fmla="*/ 2059 w 16136"/>
                    <a:gd name="T27" fmla="*/ 1035 h 8066"/>
                    <a:gd name="T28" fmla="*/ 1711 w 16136"/>
                    <a:gd name="T29" fmla="*/ 1141 h 8066"/>
                    <a:gd name="T30" fmla="*/ 1667 w 16136"/>
                    <a:gd name="T31" fmla="*/ 1158 h 8066"/>
                    <a:gd name="T32" fmla="*/ 1404 w 16136"/>
                    <a:gd name="T33" fmla="*/ 1237 h 8066"/>
                    <a:gd name="T34" fmla="*/ 696 w 16136"/>
                    <a:gd name="T35" fmla="*/ 1612 h 8066"/>
                    <a:gd name="T36" fmla="*/ 568 w 16136"/>
                    <a:gd name="T37" fmla="*/ 1723 h 8066"/>
                    <a:gd name="T38" fmla="*/ 508 w 16136"/>
                    <a:gd name="T39" fmla="*/ 1788 h 8066"/>
                    <a:gd name="T40" fmla="*/ 95 w 16136"/>
                    <a:gd name="T41" fmla="*/ 2662 h 8066"/>
                    <a:gd name="T42" fmla="*/ 0 w 16136"/>
                    <a:gd name="T43" fmla="*/ 3951 h 8066"/>
                    <a:gd name="T44" fmla="*/ 95 w 16136"/>
                    <a:gd name="T45" fmla="*/ 5241 h 8066"/>
                    <a:gd name="T46" fmla="*/ 508 w 16136"/>
                    <a:gd name="T47" fmla="*/ 6115 h 8066"/>
                    <a:gd name="T48" fmla="*/ 549 w 16136"/>
                    <a:gd name="T49" fmla="*/ 6161 h 8066"/>
                    <a:gd name="T50" fmla="*/ 1283 w 16136"/>
                    <a:gd name="T51" fmla="*/ 6639 h 8066"/>
                    <a:gd name="T52" fmla="*/ 1769 w 16136"/>
                    <a:gd name="T53" fmla="*/ 6810 h 8066"/>
                    <a:gd name="T54" fmla="*/ 1779 w 16136"/>
                    <a:gd name="T55" fmla="*/ 6815 h 8066"/>
                    <a:gd name="T56" fmla="*/ 1873 w 16136"/>
                    <a:gd name="T57" fmla="*/ 6868 h 8066"/>
                    <a:gd name="T58" fmla="*/ 3542 w 16136"/>
                    <a:gd name="T59" fmla="*/ 7164 h 8066"/>
                    <a:gd name="T60" fmla="*/ 11483 w 16136"/>
                    <a:gd name="T61" fmla="*/ 7164 h 8066"/>
                    <a:gd name="T62" fmla="*/ 11244 w 16136"/>
                    <a:gd name="T63" fmla="*/ 7689 h 8066"/>
                    <a:gd name="T64" fmla="*/ 11391 w 16136"/>
                    <a:gd name="T65" fmla="*/ 8011 h 8066"/>
                    <a:gd name="T66" fmla="*/ 11725 w 16136"/>
                    <a:gd name="T67" fmla="*/ 7891 h 8066"/>
                    <a:gd name="T68" fmla="*/ 12019 w 16136"/>
                    <a:gd name="T69" fmla="*/ 7219 h 8066"/>
                    <a:gd name="T70" fmla="*/ 12031 w 16136"/>
                    <a:gd name="T71" fmla="*/ 7164 h 8066"/>
                    <a:gd name="T72" fmla="*/ 13517 w 16136"/>
                    <a:gd name="T73" fmla="*/ 7164 h 8066"/>
                    <a:gd name="T74" fmla="*/ 15013 w 16136"/>
                    <a:gd name="T75" fmla="*/ 6815 h 8066"/>
                    <a:gd name="T76" fmla="*/ 15027 w 16136"/>
                    <a:gd name="T77" fmla="*/ 6805 h 8066"/>
                    <a:gd name="T78" fmla="*/ 15481 w 16136"/>
                    <a:gd name="T79" fmla="*/ 6238 h 8066"/>
                    <a:gd name="T80" fmla="*/ 15641 w 16136"/>
                    <a:gd name="T81" fmla="*/ 5800 h 8066"/>
                    <a:gd name="T82" fmla="*/ 15670 w 16136"/>
                    <a:gd name="T83" fmla="*/ 5725 h 8066"/>
                    <a:gd name="T84" fmla="*/ 15897 w 16136"/>
                    <a:gd name="T85" fmla="*/ 5054 h 8066"/>
                    <a:gd name="T86" fmla="*/ 15897 w 16136"/>
                    <a:gd name="T87" fmla="*/ 2917 h 8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136" h="8066">
                      <a:moveTo>
                        <a:pt x="15897" y="2917"/>
                      </a:moveTo>
                      <a:cubicBezTo>
                        <a:pt x="15670" y="2245"/>
                        <a:pt x="15670" y="2245"/>
                        <a:pt x="15670" y="2245"/>
                      </a:cubicBezTo>
                      <a:cubicBezTo>
                        <a:pt x="15653" y="2202"/>
                        <a:pt x="15638" y="2166"/>
                        <a:pt x="15626" y="2130"/>
                      </a:cubicBezTo>
                      <a:cubicBezTo>
                        <a:pt x="15481" y="1733"/>
                        <a:pt x="15481" y="1733"/>
                        <a:pt x="15481" y="1733"/>
                      </a:cubicBezTo>
                      <a:cubicBezTo>
                        <a:pt x="15402" y="1495"/>
                        <a:pt x="15257" y="1307"/>
                        <a:pt x="15022" y="1148"/>
                      </a:cubicBezTo>
                      <a:cubicBezTo>
                        <a:pt x="15020" y="1146"/>
                        <a:pt x="15017" y="1143"/>
                        <a:pt x="15013" y="1141"/>
                      </a:cubicBezTo>
                      <a:cubicBezTo>
                        <a:pt x="14694" y="927"/>
                        <a:pt x="14198" y="806"/>
                        <a:pt x="13517" y="806"/>
                      </a:cubicBezTo>
                      <a:cubicBezTo>
                        <a:pt x="12005" y="806"/>
                        <a:pt x="12005" y="806"/>
                        <a:pt x="12005" y="806"/>
                      </a:cubicBezTo>
                      <a:cubicBezTo>
                        <a:pt x="11993" y="765"/>
                        <a:pt x="11940" y="631"/>
                        <a:pt x="11739" y="173"/>
                      </a:cubicBezTo>
                      <a:cubicBezTo>
                        <a:pt x="11686" y="53"/>
                        <a:pt x="11524" y="0"/>
                        <a:pt x="11403" y="53"/>
                      </a:cubicBezTo>
                      <a:cubicBezTo>
                        <a:pt x="11270" y="106"/>
                        <a:pt x="11203" y="255"/>
                        <a:pt x="11256" y="376"/>
                      </a:cubicBezTo>
                      <a:cubicBezTo>
                        <a:pt x="11256" y="376"/>
                        <a:pt x="11256" y="376"/>
                        <a:pt x="11456" y="806"/>
                      </a:cubicBezTo>
                      <a:cubicBezTo>
                        <a:pt x="3542" y="806"/>
                        <a:pt x="3542" y="806"/>
                        <a:pt x="3542" y="806"/>
                      </a:cubicBezTo>
                      <a:cubicBezTo>
                        <a:pt x="2928" y="806"/>
                        <a:pt x="2448" y="886"/>
                        <a:pt x="2059" y="1035"/>
                      </a:cubicBezTo>
                      <a:cubicBezTo>
                        <a:pt x="1938" y="1076"/>
                        <a:pt x="1832" y="1102"/>
                        <a:pt x="1711" y="1141"/>
                      </a:cubicBezTo>
                      <a:cubicBezTo>
                        <a:pt x="1696" y="1148"/>
                        <a:pt x="1682" y="1153"/>
                        <a:pt x="1667" y="1158"/>
                      </a:cubicBezTo>
                      <a:cubicBezTo>
                        <a:pt x="1578" y="1189"/>
                        <a:pt x="1496" y="1213"/>
                        <a:pt x="1404" y="1237"/>
                      </a:cubicBezTo>
                      <a:cubicBezTo>
                        <a:pt x="1150" y="1304"/>
                        <a:pt x="897" y="1437"/>
                        <a:pt x="696" y="1612"/>
                      </a:cubicBezTo>
                      <a:cubicBezTo>
                        <a:pt x="653" y="1649"/>
                        <a:pt x="607" y="1682"/>
                        <a:pt x="568" y="1723"/>
                      </a:cubicBezTo>
                      <a:cubicBezTo>
                        <a:pt x="546" y="1742"/>
                        <a:pt x="527" y="1764"/>
                        <a:pt x="508" y="1788"/>
                      </a:cubicBezTo>
                      <a:cubicBezTo>
                        <a:pt x="295" y="2029"/>
                        <a:pt x="148" y="2325"/>
                        <a:pt x="95" y="2662"/>
                      </a:cubicBezTo>
                      <a:cubicBezTo>
                        <a:pt x="39" y="3092"/>
                        <a:pt x="0" y="3521"/>
                        <a:pt x="0" y="3951"/>
                      </a:cubicBezTo>
                      <a:cubicBezTo>
                        <a:pt x="0" y="4394"/>
                        <a:pt x="39" y="4825"/>
                        <a:pt x="95" y="5241"/>
                      </a:cubicBezTo>
                      <a:cubicBezTo>
                        <a:pt x="148" y="5578"/>
                        <a:pt x="295" y="5886"/>
                        <a:pt x="508" y="6115"/>
                      </a:cubicBezTo>
                      <a:cubicBezTo>
                        <a:pt x="522" y="6132"/>
                        <a:pt x="534" y="6146"/>
                        <a:pt x="549" y="6161"/>
                      </a:cubicBezTo>
                      <a:cubicBezTo>
                        <a:pt x="754" y="6380"/>
                        <a:pt x="996" y="6538"/>
                        <a:pt x="1283" y="6639"/>
                      </a:cubicBezTo>
                      <a:cubicBezTo>
                        <a:pt x="1455" y="6692"/>
                        <a:pt x="1612" y="6745"/>
                        <a:pt x="1769" y="6810"/>
                      </a:cubicBezTo>
                      <a:cubicBezTo>
                        <a:pt x="1771" y="6813"/>
                        <a:pt x="1776" y="6813"/>
                        <a:pt x="1779" y="6815"/>
                      </a:cubicBezTo>
                      <a:cubicBezTo>
                        <a:pt x="1817" y="6830"/>
                        <a:pt x="1858" y="6856"/>
                        <a:pt x="1873" y="6868"/>
                      </a:cubicBezTo>
                      <a:cubicBezTo>
                        <a:pt x="2286" y="7070"/>
                        <a:pt x="2834" y="7164"/>
                        <a:pt x="3542" y="7164"/>
                      </a:cubicBezTo>
                      <a:cubicBezTo>
                        <a:pt x="11483" y="7164"/>
                        <a:pt x="11483" y="7164"/>
                        <a:pt x="11483" y="7164"/>
                      </a:cubicBezTo>
                      <a:cubicBezTo>
                        <a:pt x="11471" y="7178"/>
                        <a:pt x="11444" y="7272"/>
                        <a:pt x="11244" y="7689"/>
                      </a:cubicBezTo>
                      <a:cubicBezTo>
                        <a:pt x="11191" y="7809"/>
                        <a:pt x="11256" y="7970"/>
                        <a:pt x="11391" y="8011"/>
                      </a:cubicBezTo>
                      <a:cubicBezTo>
                        <a:pt x="11510" y="8066"/>
                        <a:pt x="11671" y="8011"/>
                        <a:pt x="11725" y="7891"/>
                      </a:cubicBezTo>
                      <a:cubicBezTo>
                        <a:pt x="11725" y="7891"/>
                        <a:pt x="11725" y="7891"/>
                        <a:pt x="12019" y="7219"/>
                      </a:cubicBezTo>
                      <a:cubicBezTo>
                        <a:pt x="12031" y="7205"/>
                        <a:pt x="12031" y="7178"/>
                        <a:pt x="12031" y="7164"/>
                      </a:cubicBezTo>
                      <a:cubicBezTo>
                        <a:pt x="13517" y="7164"/>
                        <a:pt x="13517" y="7164"/>
                        <a:pt x="13517" y="7164"/>
                      </a:cubicBezTo>
                      <a:cubicBezTo>
                        <a:pt x="14198" y="7164"/>
                        <a:pt x="14694" y="7044"/>
                        <a:pt x="15013" y="6815"/>
                      </a:cubicBezTo>
                      <a:cubicBezTo>
                        <a:pt x="15017" y="6813"/>
                        <a:pt x="15022" y="6810"/>
                        <a:pt x="15027" y="6805"/>
                      </a:cubicBezTo>
                      <a:cubicBezTo>
                        <a:pt x="15259" y="6659"/>
                        <a:pt x="15404" y="6461"/>
                        <a:pt x="15481" y="6238"/>
                      </a:cubicBezTo>
                      <a:cubicBezTo>
                        <a:pt x="15571" y="5994"/>
                        <a:pt x="15617" y="5867"/>
                        <a:pt x="15641" y="5800"/>
                      </a:cubicBezTo>
                      <a:cubicBezTo>
                        <a:pt x="15670" y="5725"/>
                        <a:pt x="15670" y="5725"/>
                        <a:pt x="15670" y="5725"/>
                      </a:cubicBezTo>
                      <a:cubicBezTo>
                        <a:pt x="15897" y="5054"/>
                        <a:pt x="15897" y="5054"/>
                        <a:pt x="15897" y="5054"/>
                      </a:cubicBezTo>
                      <a:cubicBezTo>
                        <a:pt x="16136" y="4382"/>
                        <a:pt x="16136" y="3603"/>
                        <a:pt x="15897" y="2917"/>
                      </a:cubicBezTo>
                      <a:close/>
                    </a:path>
                  </a:pathLst>
                </a:custGeom>
                <a:solidFill>
                  <a:srgbClr val="2856DB">
                    <a:lumMod val="10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123" name="Freeform: Shape 50">
                  <a:extLst>
                    <a:ext uri="{FF2B5EF4-FFF2-40B4-BE49-F238E27FC236}">
                      <a16:creationId xmlns:a16="http://schemas.microsoft.com/office/drawing/2014/main" id="{E636A609-A9AB-D814-8BF9-88B88E39E066}"/>
                    </a:ext>
                  </a:extLst>
                </p:cNvPr>
                <p:cNvSpPr>
                  <a:spLocks/>
                </p:cNvSpPr>
                <p:nvPr/>
              </p:nvSpPr>
              <p:spPr bwMode="auto">
                <a:xfrm>
                  <a:off x="847398" y="3623277"/>
                  <a:ext cx="1765186" cy="673145"/>
                </a:xfrm>
                <a:custGeom>
                  <a:avLst/>
                  <a:gdLst>
                    <a:gd name="connsiteX0" fmla="*/ 662262 w 2501900"/>
                    <a:gd name="connsiteY0" fmla="*/ 873125 h 954088"/>
                    <a:gd name="connsiteX1" fmla="*/ 1309293 w 2501900"/>
                    <a:gd name="connsiteY1" fmla="*/ 873125 h 954088"/>
                    <a:gd name="connsiteX2" fmla="*/ 1331324 w 2501900"/>
                    <a:gd name="connsiteY2" fmla="*/ 875602 h 954088"/>
                    <a:gd name="connsiteX3" fmla="*/ 1744953 w 2501900"/>
                    <a:gd name="connsiteY3" fmla="*/ 943646 h 954088"/>
                    <a:gd name="connsiteX4" fmla="*/ 1744291 w 2501900"/>
                    <a:gd name="connsiteY4" fmla="*/ 950913 h 954088"/>
                    <a:gd name="connsiteX5" fmla="*/ 472095 w 2501900"/>
                    <a:gd name="connsiteY5" fmla="*/ 948601 h 954088"/>
                    <a:gd name="connsiteX6" fmla="*/ 470107 w 2501900"/>
                    <a:gd name="connsiteY6" fmla="*/ 939187 h 954088"/>
                    <a:gd name="connsiteX7" fmla="*/ 608922 w 2501900"/>
                    <a:gd name="connsiteY7" fmla="*/ 882043 h 954088"/>
                    <a:gd name="connsiteX8" fmla="*/ 662262 w 2501900"/>
                    <a:gd name="connsiteY8" fmla="*/ 873125 h 954088"/>
                    <a:gd name="connsiteX9" fmla="*/ 0 w 2501900"/>
                    <a:gd name="connsiteY9" fmla="*/ 841375 h 954088"/>
                    <a:gd name="connsiteX10" fmla="*/ 122385 w 2501900"/>
                    <a:gd name="connsiteY10" fmla="*/ 921408 h 954088"/>
                    <a:gd name="connsiteX11" fmla="*/ 203200 w 2501900"/>
                    <a:gd name="connsiteY11" fmla="*/ 950087 h 954088"/>
                    <a:gd name="connsiteX12" fmla="*/ 89794 w 2501900"/>
                    <a:gd name="connsiteY12" fmla="*/ 954088 h 954088"/>
                    <a:gd name="connsiteX13" fmla="*/ 1330 w 2501900"/>
                    <a:gd name="connsiteY13" fmla="*/ 859883 h 954088"/>
                    <a:gd name="connsiteX14" fmla="*/ 0 w 2501900"/>
                    <a:gd name="connsiteY14" fmla="*/ 841375 h 954088"/>
                    <a:gd name="connsiteX15" fmla="*/ 2501900 w 2501900"/>
                    <a:gd name="connsiteY15" fmla="*/ 782638 h 954088"/>
                    <a:gd name="connsiteX16" fmla="*/ 2500245 w 2501900"/>
                    <a:gd name="connsiteY16" fmla="*/ 860531 h 954088"/>
                    <a:gd name="connsiteX17" fmla="*/ 2410725 w 2501900"/>
                    <a:gd name="connsiteY17" fmla="*/ 948613 h 954088"/>
                    <a:gd name="connsiteX18" fmla="*/ 2400300 w 2501900"/>
                    <a:gd name="connsiteY18" fmla="*/ 948613 h 954088"/>
                    <a:gd name="connsiteX19" fmla="*/ 2475424 w 2501900"/>
                    <a:gd name="connsiteY19" fmla="*/ 854944 h 954088"/>
                    <a:gd name="connsiteX20" fmla="*/ 2501900 w 2501900"/>
                    <a:gd name="connsiteY20" fmla="*/ 782638 h 954088"/>
                    <a:gd name="connsiteX21" fmla="*/ 189856 w 2501900"/>
                    <a:gd name="connsiteY21" fmla="*/ 108673 h 954088"/>
                    <a:gd name="connsiteX22" fmla="*/ 194316 w 2501900"/>
                    <a:gd name="connsiteY22" fmla="*/ 108673 h 954088"/>
                    <a:gd name="connsiteX23" fmla="*/ 478275 w 2501900"/>
                    <a:gd name="connsiteY23" fmla="*/ 133094 h 954088"/>
                    <a:gd name="connsiteX24" fmla="*/ 511478 w 2501900"/>
                    <a:gd name="connsiteY24" fmla="*/ 179627 h 954088"/>
                    <a:gd name="connsiteX25" fmla="*/ 489508 w 2501900"/>
                    <a:gd name="connsiteY25" fmla="*/ 481096 h 954088"/>
                    <a:gd name="connsiteX26" fmla="*/ 511478 w 2501900"/>
                    <a:gd name="connsiteY26" fmla="*/ 782400 h 954088"/>
                    <a:gd name="connsiteX27" fmla="*/ 513460 w 2501900"/>
                    <a:gd name="connsiteY27" fmla="*/ 789165 h 954088"/>
                    <a:gd name="connsiteX28" fmla="*/ 478275 w 2501900"/>
                    <a:gd name="connsiteY28" fmla="*/ 826952 h 954088"/>
                    <a:gd name="connsiteX29" fmla="*/ 194316 w 2501900"/>
                    <a:gd name="connsiteY29" fmla="*/ 853353 h 954088"/>
                    <a:gd name="connsiteX30" fmla="*/ 183083 w 2501900"/>
                    <a:gd name="connsiteY30" fmla="*/ 853353 h 954088"/>
                    <a:gd name="connsiteX31" fmla="*/ 149880 w 2501900"/>
                    <a:gd name="connsiteY31" fmla="*/ 828932 h 954088"/>
                    <a:gd name="connsiteX32" fmla="*/ 136830 w 2501900"/>
                    <a:gd name="connsiteY32" fmla="*/ 769199 h 954088"/>
                    <a:gd name="connsiteX33" fmla="*/ 112713 w 2501900"/>
                    <a:gd name="connsiteY33" fmla="*/ 481096 h 954088"/>
                    <a:gd name="connsiteX34" fmla="*/ 136830 w 2501900"/>
                    <a:gd name="connsiteY34" fmla="*/ 195302 h 954088"/>
                    <a:gd name="connsiteX35" fmla="*/ 145585 w 2501900"/>
                    <a:gd name="connsiteY35" fmla="*/ 148605 h 954088"/>
                    <a:gd name="connsiteX36" fmla="*/ 147898 w 2501900"/>
                    <a:gd name="connsiteY36" fmla="*/ 139860 h 954088"/>
                    <a:gd name="connsiteX37" fmla="*/ 189856 w 2501900"/>
                    <a:gd name="connsiteY37" fmla="*/ 108673 h 954088"/>
                    <a:gd name="connsiteX38" fmla="*/ 1972984 w 2501900"/>
                    <a:gd name="connsiteY38" fmla="*/ 34925 h 954088"/>
                    <a:gd name="connsiteX39" fmla="*/ 1979443 w 2501900"/>
                    <a:gd name="connsiteY39" fmla="*/ 34925 h 954088"/>
                    <a:gd name="connsiteX40" fmla="*/ 2028293 w 2501900"/>
                    <a:gd name="connsiteY40" fmla="*/ 68489 h 954088"/>
                    <a:gd name="connsiteX41" fmla="*/ 2028293 w 2501900"/>
                    <a:gd name="connsiteY41" fmla="*/ 881300 h 954088"/>
                    <a:gd name="connsiteX42" fmla="*/ 1972984 w 2501900"/>
                    <a:gd name="connsiteY42" fmla="*/ 914864 h 954088"/>
                    <a:gd name="connsiteX43" fmla="*/ 1506503 w 2501900"/>
                    <a:gd name="connsiteY43" fmla="*/ 843768 h 954088"/>
                    <a:gd name="connsiteX44" fmla="*/ 1486466 w 2501900"/>
                    <a:gd name="connsiteY44" fmla="*/ 812519 h 954088"/>
                    <a:gd name="connsiteX45" fmla="*/ 1499548 w 2501900"/>
                    <a:gd name="connsiteY45" fmla="*/ 752666 h 954088"/>
                    <a:gd name="connsiteX46" fmla="*/ 1499548 w 2501900"/>
                    <a:gd name="connsiteY46" fmla="*/ 199604 h 954088"/>
                    <a:gd name="connsiteX47" fmla="*/ 1486466 w 2501900"/>
                    <a:gd name="connsiteY47" fmla="*/ 137271 h 954088"/>
                    <a:gd name="connsiteX48" fmla="*/ 1506503 w 2501900"/>
                    <a:gd name="connsiteY48" fmla="*/ 108501 h 954088"/>
                    <a:gd name="connsiteX49" fmla="*/ 1972984 w 2501900"/>
                    <a:gd name="connsiteY49" fmla="*/ 34925 h 954088"/>
                    <a:gd name="connsiteX50" fmla="*/ 2400300 w 2501900"/>
                    <a:gd name="connsiteY50" fmla="*/ 11113 h 954088"/>
                    <a:gd name="connsiteX51" fmla="*/ 2411872 w 2501900"/>
                    <a:gd name="connsiteY51" fmla="*/ 11113 h 954088"/>
                    <a:gd name="connsiteX52" fmla="*/ 2500313 w 2501900"/>
                    <a:gd name="connsiteY52" fmla="*/ 99669 h 954088"/>
                    <a:gd name="connsiteX53" fmla="*/ 2500313 w 2501900"/>
                    <a:gd name="connsiteY53" fmla="*/ 174626 h 954088"/>
                    <a:gd name="connsiteX54" fmla="*/ 2476178 w 2501900"/>
                    <a:gd name="connsiteY54" fmla="*/ 108458 h 954088"/>
                    <a:gd name="connsiteX55" fmla="*/ 2400300 w 2501900"/>
                    <a:gd name="connsiteY55" fmla="*/ 11113 h 954088"/>
                    <a:gd name="connsiteX56" fmla="*/ 91801 w 2501900"/>
                    <a:gd name="connsiteY56" fmla="*/ 8834 h 954088"/>
                    <a:gd name="connsiteX57" fmla="*/ 185738 w 2501900"/>
                    <a:gd name="connsiteY57" fmla="*/ 12477 h 954088"/>
                    <a:gd name="connsiteX58" fmla="*/ 141923 w 2501900"/>
                    <a:gd name="connsiteY58" fmla="*/ 25558 h 954088"/>
                    <a:gd name="connsiteX59" fmla="*/ 24418 w 2501900"/>
                    <a:gd name="connsiteY59" fmla="*/ 87983 h 954088"/>
                    <a:gd name="connsiteX60" fmla="*/ 3175 w 2501900"/>
                    <a:gd name="connsiteY60" fmla="*/ 106363 h 954088"/>
                    <a:gd name="connsiteX61" fmla="*/ 3175 w 2501900"/>
                    <a:gd name="connsiteY61" fmla="*/ 92785 h 954088"/>
                    <a:gd name="connsiteX62" fmla="*/ 91801 w 2501900"/>
                    <a:gd name="connsiteY62" fmla="*/ 8834 h 954088"/>
                    <a:gd name="connsiteX63" fmla="*/ 448405 w 2501900"/>
                    <a:gd name="connsiteY63" fmla="*/ 0 h 954088"/>
                    <a:gd name="connsiteX64" fmla="*/ 1750809 w 2501900"/>
                    <a:gd name="connsiteY64" fmla="*/ 0 h 954088"/>
                    <a:gd name="connsiteX65" fmla="*/ 1751472 w 2501900"/>
                    <a:gd name="connsiteY65" fmla="*/ 7284 h 954088"/>
                    <a:gd name="connsiteX66" fmla="*/ 1331795 w 2501900"/>
                    <a:gd name="connsiteY66" fmla="*/ 86914 h 954088"/>
                    <a:gd name="connsiteX67" fmla="*/ 1309777 w 2501900"/>
                    <a:gd name="connsiteY67" fmla="*/ 88900 h 954088"/>
                    <a:gd name="connsiteX68" fmla="*/ 663127 w 2501900"/>
                    <a:gd name="connsiteY68" fmla="*/ 88900 h 954088"/>
                    <a:gd name="connsiteX69" fmla="*/ 609819 w 2501900"/>
                    <a:gd name="connsiteY69" fmla="*/ 77643 h 954088"/>
                    <a:gd name="connsiteX70" fmla="*/ 448405 w 2501900"/>
                    <a:gd name="connsiteY70" fmla="*/ 0 h 95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01900" h="954088">
                      <a:moveTo>
                        <a:pt x="662262" y="873125"/>
                      </a:moveTo>
                      <a:cubicBezTo>
                        <a:pt x="1309293" y="873125"/>
                        <a:pt x="1309293" y="873125"/>
                        <a:pt x="1309293" y="873125"/>
                      </a:cubicBezTo>
                      <a:cubicBezTo>
                        <a:pt x="1315587" y="873125"/>
                        <a:pt x="1324367" y="875602"/>
                        <a:pt x="1331324" y="875602"/>
                      </a:cubicBezTo>
                      <a:cubicBezTo>
                        <a:pt x="1331324" y="875602"/>
                        <a:pt x="1331324" y="875602"/>
                        <a:pt x="1744953" y="943646"/>
                      </a:cubicBezTo>
                      <a:cubicBezTo>
                        <a:pt x="1749426" y="944307"/>
                        <a:pt x="1748929" y="950913"/>
                        <a:pt x="1744291" y="950913"/>
                      </a:cubicBezTo>
                      <a:cubicBezTo>
                        <a:pt x="1744291" y="950913"/>
                        <a:pt x="1744291" y="950913"/>
                        <a:pt x="472095" y="948601"/>
                      </a:cubicBezTo>
                      <a:cubicBezTo>
                        <a:pt x="466629" y="948601"/>
                        <a:pt x="465138" y="941334"/>
                        <a:pt x="470107" y="939187"/>
                      </a:cubicBezTo>
                      <a:cubicBezTo>
                        <a:pt x="470107" y="939187"/>
                        <a:pt x="470107" y="939187"/>
                        <a:pt x="608922" y="882043"/>
                      </a:cubicBezTo>
                      <a:cubicBezTo>
                        <a:pt x="626978" y="875602"/>
                        <a:pt x="642218" y="873125"/>
                        <a:pt x="662262" y="873125"/>
                      </a:cubicBezTo>
                      <a:close/>
                      <a:moveTo>
                        <a:pt x="0" y="841375"/>
                      </a:moveTo>
                      <a:cubicBezTo>
                        <a:pt x="34254" y="877890"/>
                        <a:pt x="74495" y="904568"/>
                        <a:pt x="122385" y="921408"/>
                      </a:cubicBezTo>
                      <a:cubicBezTo>
                        <a:pt x="150820" y="930245"/>
                        <a:pt x="176927" y="939249"/>
                        <a:pt x="203200" y="950087"/>
                      </a:cubicBezTo>
                      <a:cubicBezTo>
                        <a:pt x="89794" y="954088"/>
                        <a:pt x="89794" y="954088"/>
                        <a:pt x="89794" y="954088"/>
                      </a:cubicBezTo>
                      <a:cubicBezTo>
                        <a:pt x="41072" y="954088"/>
                        <a:pt x="1330" y="913738"/>
                        <a:pt x="1330" y="859883"/>
                      </a:cubicBezTo>
                      <a:cubicBezTo>
                        <a:pt x="831" y="851379"/>
                        <a:pt x="0" y="845377"/>
                        <a:pt x="0" y="841375"/>
                      </a:cubicBezTo>
                      <a:close/>
                      <a:moveTo>
                        <a:pt x="2501900" y="782638"/>
                      </a:moveTo>
                      <a:cubicBezTo>
                        <a:pt x="2500245" y="860531"/>
                        <a:pt x="2500245" y="860531"/>
                        <a:pt x="2500245" y="860531"/>
                      </a:cubicBezTo>
                      <a:cubicBezTo>
                        <a:pt x="2497929" y="911309"/>
                        <a:pt x="2459870" y="950913"/>
                        <a:pt x="2410725" y="948613"/>
                      </a:cubicBezTo>
                      <a:cubicBezTo>
                        <a:pt x="2410725" y="948613"/>
                        <a:pt x="2410725" y="948613"/>
                        <a:pt x="2400300" y="948613"/>
                      </a:cubicBezTo>
                      <a:cubicBezTo>
                        <a:pt x="2438690" y="924456"/>
                        <a:pt x="2462683" y="891918"/>
                        <a:pt x="2475424" y="854944"/>
                      </a:cubicBezTo>
                      <a:cubicBezTo>
                        <a:pt x="2490317" y="814847"/>
                        <a:pt x="2497929" y="793813"/>
                        <a:pt x="2501900" y="782638"/>
                      </a:cubicBezTo>
                      <a:close/>
                      <a:moveTo>
                        <a:pt x="189856" y="108673"/>
                      </a:moveTo>
                      <a:cubicBezTo>
                        <a:pt x="194316" y="108673"/>
                        <a:pt x="194316" y="108673"/>
                        <a:pt x="194316" y="108673"/>
                      </a:cubicBezTo>
                      <a:cubicBezTo>
                        <a:pt x="478275" y="133094"/>
                        <a:pt x="478275" y="133094"/>
                        <a:pt x="478275" y="133094"/>
                      </a:cubicBezTo>
                      <a:cubicBezTo>
                        <a:pt x="498263" y="135404"/>
                        <a:pt x="515938" y="157351"/>
                        <a:pt x="511478" y="179627"/>
                      </a:cubicBezTo>
                      <a:cubicBezTo>
                        <a:pt x="498263" y="279291"/>
                        <a:pt x="489508" y="381431"/>
                        <a:pt x="489508" y="481096"/>
                      </a:cubicBezTo>
                      <a:cubicBezTo>
                        <a:pt x="489508" y="583070"/>
                        <a:pt x="498263" y="680755"/>
                        <a:pt x="511478" y="782400"/>
                      </a:cubicBezTo>
                      <a:cubicBezTo>
                        <a:pt x="513460" y="784710"/>
                        <a:pt x="513460" y="787185"/>
                        <a:pt x="513460" y="789165"/>
                      </a:cubicBezTo>
                      <a:cubicBezTo>
                        <a:pt x="513460" y="806986"/>
                        <a:pt x="495950" y="824642"/>
                        <a:pt x="478275" y="826952"/>
                      </a:cubicBezTo>
                      <a:cubicBezTo>
                        <a:pt x="194316" y="853353"/>
                        <a:pt x="194316" y="853353"/>
                        <a:pt x="194316" y="853353"/>
                      </a:cubicBezTo>
                      <a:cubicBezTo>
                        <a:pt x="183083" y="853353"/>
                        <a:pt x="183083" y="853353"/>
                        <a:pt x="183083" y="853353"/>
                      </a:cubicBezTo>
                      <a:cubicBezTo>
                        <a:pt x="167555" y="855663"/>
                        <a:pt x="152358" y="844443"/>
                        <a:pt x="149880" y="828932"/>
                      </a:cubicBezTo>
                      <a:cubicBezTo>
                        <a:pt x="145585" y="806986"/>
                        <a:pt x="141125" y="789165"/>
                        <a:pt x="136830" y="769199"/>
                      </a:cubicBezTo>
                      <a:cubicBezTo>
                        <a:pt x="121633" y="673990"/>
                        <a:pt x="112713" y="578615"/>
                        <a:pt x="112713" y="481096"/>
                      </a:cubicBezTo>
                      <a:cubicBezTo>
                        <a:pt x="112713" y="385721"/>
                        <a:pt x="121633" y="288037"/>
                        <a:pt x="136830" y="195302"/>
                      </a:cubicBezTo>
                      <a:cubicBezTo>
                        <a:pt x="139143" y="179627"/>
                        <a:pt x="143603" y="164116"/>
                        <a:pt x="145585" y="148605"/>
                      </a:cubicBezTo>
                      <a:cubicBezTo>
                        <a:pt x="147898" y="139860"/>
                        <a:pt x="147898" y="139860"/>
                        <a:pt x="147898" y="139860"/>
                      </a:cubicBezTo>
                      <a:cubicBezTo>
                        <a:pt x="152358" y="119894"/>
                        <a:pt x="169868" y="106363"/>
                        <a:pt x="189856" y="108673"/>
                      </a:cubicBezTo>
                      <a:close/>
                      <a:moveTo>
                        <a:pt x="1972984" y="34925"/>
                      </a:moveTo>
                      <a:cubicBezTo>
                        <a:pt x="1972984" y="34925"/>
                        <a:pt x="1972984" y="34925"/>
                        <a:pt x="1979443" y="34925"/>
                      </a:cubicBezTo>
                      <a:cubicBezTo>
                        <a:pt x="2001467" y="34925"/>
                        <a:pt x="2021504" y="48152"/>
                        <a:pt x="2028293" y="68489"/>
                      </a:cubicBezTo>
                      <a:cubicBezTo>
                        <a:pt x="2125663" y="332537"/>
                        <a:pt x="2125663" y="619237"/>
                        <a:pt x="2028293" y="881300"/>
                      </a:cubicBezTo>
                      <a:cubicBezTo>
                        <a:pt x="2019517" y="905605"/>
                        <a:pt x="1996996" y="919163"/>
                        <a:pt x="1972984" y="914864"/>
                      </a:cubicBezTo>
                      <a:cubicBezTo>
                        <a:pt x="1506503" y="843768"/>
                        <a:pt x="1506503" y="843768"/>
                        <a:pt x="1506503" y="843768"/>
                      </a:cubicBezTo>
                      <a:cubicBezTo>
                        <a:pt x="1493255" y="841288"/>
                        <a:pt x="1484313" y="825746"/>
                        <a:pt x="1486466" y="812519"/>
                      </a:cubicBezTo>
                      <a:cubicBezTo>
                        <a:pt x="1499548" y="752666"/>
                        <a:pt x="1499548" y="752666"/>
                        <a:pt x="1499548" y="752666"/>
                      </a:cubicBezTo>
                      <a:cubicBezTo>
                        <a:pt x="1541609" y="570131"/>
                        <a:pt x="1541609" y="381643"/>
                        <a:pt x="1499548" y="199604"/>
                      </a:cubicBezTo>
                      <a:cubicBezTo>
                        <a:pt x="1486466" y="137271"/>
                        <a:pt x="1486466" y="137271"/>
                        <a:pt x="1486466" y="137271"/>
                      </a:cubicBezTo>
                      <a:cubicBezTo>
                        <a:pt x="1484313" y="123713"/>
                        <a:pt x="1493255" y="110485"/>
                        <a:pt x="1506503" y="108501"/>
                      </a:cubicBezTo>
                      <a:cubicBezTo>
                        <a:pt x="1972984" y="34925"/>
                        <a:pt x="1972984" y="34925"/>
                        <a:pt x="1972984" y="34925"/>
                      </a:cubicBezTo>
                      <a:close/>
                      <a:moveTo>
                        <a:pt x="2400300" y="11113"/>
                      </a:moveTo>
                      <a:cubicBezTo>
                        <a:pt x="2411872" y="11113"/>
                        <a:pt x="2411872" y="11113"/>
                        <a:pt x="2411872" y="11113"/>
                      </a:cubicBezTo>
                      <a:cubicBezTo>
                        <a:pt x="2460638" y="11113"/>
                        <a:pt x="2500313" y="53235"/>
                        <a:pt x="2500313" y="99669"/>
                      </a:cubicBezTo>
                      <a:cubicBezTo>
                        <a:pt x="2500313" y="99669"/>
                        <a:pt x="2500313" y="99669"/>
                        <a:pt x="2500313" y="174626"/>
                      </a:cubicBezTo>
                      <a:cubicBezTo>
                        <a:pt x="2476178" y="108458"/>
                        <a:pt x="2476178" y="108458"/>
                        <a:pt x="2476178" y="108458"/>
                      </a:cubicBezTo>
                      <a:cubicBezTo>
                        <a:pt x="2463118" y="68824"/>
                        <a:pt x="2439148" y="37481"/>
                        <a:pt x="2400300" y="11113"/>
                      </a:cubicBezTo>
                      <a:close/>
                      <a:moveTo>
                        <a:pt x="91801" y="8834"/>
                      </a:moveTo>
                      <a:cubicBezTo>
                        <a:pt x="144412" y="10821"/>
                        <a:pt x="171631" y="11980"/>
                        <a:pt x="185738" y="12477"/>
                      </a:cubicBezTo>
                      <a:cubicBezTo>
                        <a:pt x="170967" y="17610"/>
                        <a:pt x="157192" y="21584"/>
                        <a:pt x="141923" y="25558"/>
                      </a:cubicBezTo>
                      <a:cubicBezTo>
                        <a:pt x="99933" y="36818"/>
                        <a:pt x="57778" y="58840"/>
                        <a:pt x="24418" y="87983"/>
                      </a:cubicBezTo>
                      <a:cubicBezTo>
                        <a:pt x="17116" y="93944"/>
                        <a:pt x="9481" y="99574"/>
                        <a:pt x="3175" y="106363"/>
                      </a:cubicBezTo>
                      <a:cubicBezTo>
                        <a:pt x="3175" y="92785"/>
                        <a:pt x="3175" y="92785"/>
                        <a:pt x="3175" y="92785"/>
                      </a:cubicBezTo>
                      <a:cubicBezTo>
                        <a:pt x="5166" y="46422"/>
                        <a:pt x="42841" y="6350"/>
                        <a:pt x="91801" y="8834"/>
                      </a:cubicBezTo>
                      <a:close/>
                      <a:moveTo>
                        <a:pt x="448405" y="0"/>
                      </a:moveTo>
                      <a:cubicBezTo>
                        <a:pt x="448405" y="0"/>
                        <a:pt x="448405" y="0"/>
                        <a:pt x="1750809" y="0"/>
                      </a:cubicBezTo>
                      <a:cubicBezTo>
                        <a:pt x="1755279" y="0"/>
                        <a:pt x="1755776" y="6456"/>
                        <a:pt x="1751472" y="7284"/>
                      </a:cubicBezTo>
                      <a:lnTo>
                        <a:pt x="1331795" y="86914"/>
                      </a:lnTo>
                      <a:cubicBezTo>
                        <a:pt x="1324842" y="88900"/>
                        <a:pt x="1316068" y="88900"/>
                        <a:pt x="1309777" y="88900"/>
                      </a:cubicBezTo>
                      <a:cubicBezTo>
                        <a:pt x="663127" y="88900"/>
                        <a:pt x="663127" y="88900"/>
                        <a:pt x="663127" y="88900"/>
                      </a:cubicBezTo>
                      <a:cubicBezTo>
                        <a:pt x="643096" y="88900"/>
                        <a:pt x="627865" y="84430"/>
                        <a:pt x="609819" y="77643"/>
                      </a:cubicBezTo>
                      <a:cubicBezTo>
                        <a:pt x="448405" y="2483"/>
                        <a:pt x="446088" y="0"/>
                        <a:pt x="448405" y="0"/>
                      </a:cubicBezTo>
                      <a:close/>
                    </a:path>
                  </a:pathLst>
                </a:custGeom>
                <a:solidFill>
                  <a:srgbClr val="7B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grpSp>
          <p:sp>
            <p:nvSpPr>
              <p:cNvPr id="121" name="Freeform: Shape 88">
                <a:extLst>
                  <a:ext uri="{FF2B5EF4-FFF2-40B4-BE49-F238E27FC236}">
                    <a16:creationId xmlns:a16="http://schemas.microsoft.com/office/drawing/2014/main" id="{3F9CE212-3BFF-576C-B7FE-C3944D29922F}"/>
                  </a:ext>
                </a:extLst>
              </p:cNvPr>
              <p:cNvSpPr>
                <a:spLocks noChangeAspect="1"/>
              </p:cNvSpPr>
              <p:nvPr/>
            </p:nvSpPr>
            <p:spPr bwMode="auto">
              <a:xfrm>
                <a:off x="6537440" y="5570961"/>
                <a:ext cx="229869" cy="227300"/>
              </a:xfrm>
              <a:custGeom>
                <a:avLst/>
                <a:gdLst>
                  <a:gd name="connsiteX0" fmla="*/ 942888 w 1886531"/>
                  <a:gd name="connsiteY0" fmla="*/ 1397441 h 1865440"/>
                  <a:gd name="connsiteX1" fmla="*/ 985508 w 1886531"/>
                  <a:gd name="connsiteY1" fmla="*/ 1439651 h 1865440"/>
                  <a:gd name="connsiteX2" fmla="*/ 942888 w 1886531"/>
                  <a:gd name="connsiteY2" fmla="*/ 1481862 h 1865440"/>
                  <a:gd name="connsiteX3" fmla="*/ 900268 w 1886531"/>
                  <a:gd name="connsiteY3" fmla="*/ 1439651 h 1865440"/>
                  <a:gd name="connsiteX4" fmla="*/ 942888 w 1886531"/>
                  <a:gd name="connsiteY4" fmla="*/ 1397441 h 1865440"/>
                  <a:gd name="connsiteX5" fmla="*/ 1187245 w 1886531"/>
                  <a:gd name="connsiteY5" fmla="*/ 1320856 h 1865440"/>
                  <a:gd name="connsiteX6" fmla="*/ 1160276 w 1886531"/>
                  <a:gd name="connsiteY6" fmla="*/ 1332068 h 1865440"/>
                  <a:gd name="connsiteX7" fmla="*/ 1160276 w 1886531"/>
                  <a:gd name="connsiteY7" fmla="*/ 1386023 h 1865440"/>
                  <a:gd name="connsiteX8" fmla="*/ 1247837 w 1886531"/>
                  <a:gd name="connsiteY8" fmla="*/ 1473612 h 1865440"/>
                  <a:gd name="connsiteX9" fmla="*/ 1247837 w 1886531"/>
                  <a:gd name="connsiteY9" fmla="*/ 1618193 h 1865440"/>
                  <a:gd name="connsiteX10" fmla="*/ 1225889 w 1886531"/>
                  <a:gd name="connsiteY10" fmla="*/ 1664206 h 1865440"/>
                  <a:gd name="connsiteX11" fmla="*/ 1285897 w 1886531"/>
                  <a:gd name="connsiteY11" fmla="*/ 1724467 h 1865440"/>
                  <a:gd name="connsiteX12" fmla="*/ 1346138 w 1886531"/>
                  <a:gd name="connsiteY12" fmla="*/ 1664206 h 1865440"/>
                  <a:gd name="connsiteX13" fmla="*/ 1324189 w 1886531"/>
                  <a:gd name="connsiteY13" fmla="*/ 1618193 h 1865440"/>
                  <a:gd name="connsiteX14" fmla="*/ 1324189 w 1886531"/>
                  <a:gd name="connsiteY14" fmla="*/ 1457962 h 1865440"/>
                  <a:gd name="connsiteX15" fmla="*/ 1312982 w 1886531"/>
                  <a:gd name="connsiteY15" fmla="*/ 1430869 h 1865440"/>
                  <a:gd name="connsiteX16" fmla="*/ 1214214 w 1886531"/>
                  <a:gd name="connsiteY16" fmla="*/ 1332068 h 1865440"/>
                  <a:gd name="connsiteX17" fmla="*/ 1187245 w 1886531"/>
                  <a:gd name="connsiteY17" fmla="*/ 1320856 h 1865440"/>
                  <a:gd name="connsiteX18" fmla="*/ 698531 w 1886531"/>
                  <a:gd name="connsiteY18" fmla="*/ 1320856 h 1865440"/>
                  <a:gd name="connsiteX19" fmla="*/ 671562 w 1886531"/>
                  <a:gd name="connsiteY19" fmla="*/ 1332068 h 1865440"/>
                  <a:gd name="connsiteX20" fmla="*/ 572794 w 1886531"/>
                  <a:gd name="connsiteY20" fmla="*/ 1430869 h 1865440"/>
                  <a:gd name="connsiteX21" fmla="*/ 561586 w 1886531"/>
                  <a:gd name="connsiteY21" fmla="*/ 1457962 h 1865440"/>
                  <a:gd name="connsiteX22" fmla="*/ 561586 w 1886531"/>
                  <a:gd name="connsiteY22" fmla="*/ 1618193 h 1865440"/>
                  <a:gd name="connsiteX23" fmla="*/ 539638 w 1886531"/>
                  <a:gd name="connsiteY23" fmla="*/ 1664206 h 1865440"/>
                  <a:gd name="connsiteX24" fmla="*/ 599879 w 1886531"/>
                  <a:gd name="connsiteY24" fmla="*/ 1724467 h 1865440"/>
                  <a:gd name="connsiteX25" fmla="*/ 659887 w 1886531"/>
                  <a:gd name="connsiteY25" fmla="*/ 1664206 h 1865440"/>
                  <a:gd name="connsiteX26" fmla="*/ 637939 w 1886531"/>
                  <a:gd name="connsiteY26" fmla="*/ 1618193 h 1865440"/>
                  <a:gd name="connsiteX27" fmla="*/ 637939 w 1886531"/>
                  <a:gd name="connsiteY27" fmla="*/ 1473612 h 1865440"/>
                  <a:gd name="connsiteX28" fmla="*/ 725500 w 1886531"/>
                  <a:gd name="connsiteY28" fmla="*/ 1386023 h 1865440"/>
                  <a:gd name="connsiteX29" fmla="*/ 725500 w 1886531"/>
                  <a:gd name="connsiteY29" fmla="*/ 1332068 h 1865440"/>
                  <a:gd name="connsiteX30" fmla="*/ 698531 w 1886531"/>
                  <a:gd name="connsiteY30" fmla="*/ 1320856 h 1865440"/>
                  <a:gd name="connsiteX31" fmla="*/ 904366 w 1886531"/>
                  <a:gd name="connsiteY31" fmla="*/ 1092963 h 1865440"/>
                  <a:gd name="connsiteX32" fmla="*/ 909198 w 1886531"/>
                  <a:gd name="connsiteY32" fmla="*/ 1092963 h 1865440"/>
                  <a:gd name="connsiteX33" fmla="*/ 958085 w 1886531"/>
                  <a:gd name="connsiteY33" fmla="*/ 1092963 h 1865440"/>
                  <a:gd name="connsiteX34" fmla="*/ 981176 w 1886531"/>
                  <a:gd name="connsiteY34" fmla="*/ 1092963 h 1865440"/>
                  <a:gd name="connsiteX35" fmla="*/ 981176 w 1886531"/>
                  <a:gd name="connsiteY35" fmla="*/ 1092964 h 1865440"/>
                  <a:gd name="connsiteX36" fmla="*/ 958085 w 1886531"/>
                  <a:gd name="connsiteY36" fmla="*/ 1092964 h 1865440"/>
                  <a:gd name="connsiteX37" fmla="*/ 909198 w 1886531"/>
                  <a:gd name="connsiteY37" fmla="*/ 1092964 h 1865440"/>
                  <a:gd name="connsiteX38" fmla="*/ 904366 w 1886531"/>
                  <a:gd name="connsiteY38" fmla="*/ 1092964 h 1865440"/>
                  <a:gd name="connsiteX39" fmla="*/ 956667 w 1886531"/>
                  <a:gd name="connsiteY39" fmla="*/ 977061 h 1865440"/>
                  <a:gd name="connsiteX40" fmla="*/ 991893 w 1886531"/>
                  <a:gd name="connsiteY40" fmla="*/ 1012178 h 1865440"/>
                  <a:gd name="connsiteX41" fmla="*/ 956667 w 1886531"/>
                  <a:gd name="connsiteY41" fmla="*/ 1047848 h 1865440"/>
                  <a:gd name="connsiteX42" fmla="*/ 921883 w 1886531"/>
                  <a:gd name="connsiteY42" fmla="*/ 1012178 h 1865440"/>
                  <a:gd name="connsiteX43" fmla="*/ 956667 w 1886531"/>
                  <a:gd name="connsiteY43" fmla="*/ 977061 h 1865440"/>
                  <a:gd name="connsiteX44" fmla="*/ 757584 w 1886531"/>
                  <a:gd name="connsiteY44" fmla="*/ 977061 h 1865440"/>
                  <a:gd name="connsiteX45" fmla="*/ 792755 w 1886531"/>
                  <a:gd name="connsiteY45" fmla="*/ 1012178 h 1865440"/>
                  <a:gd name="connsiteX46" fmla="*/ 757584 w 1886531"/>
                  <a:gd name="connsiteY46" fmla="*/ 1047848 h 1865440"/>
                  <a:gd name="connsiteX47" fmla="*/ 721967 w 1886531"/>
                  <a:gd name="connsiteY47" fmla="*/ 1012178 h 1865440"/>
                  <a:gd name="connsiteX48" fmla="*/ 757584 w 1886531"/>
                  <a:gd name="connsiteY48" fmla="*/ 977061 h 1865440"/>
                  <a:gd name="connsiteX49" fmla="*/ 503383 w 1886531"/>
                  <a:gd name="connsiteY49" fmla="*/ 976160 h 1865440"/>
                  <a:gd name="connsiteX50" fmla="*/ 465239 w 1886531"/>
                  <a:gd name="connsiteY50" fmla="*/ 1014376 h 1865440"/>
                  <a:gd name="connsiteX51" fmla="*/ 465239 w 1886531"/>
                  <a:gd name="connsiteY51" fmla="*/ 1071699 h 1865440"/>
                  <a:gd name="connsiteX52" fmla="*/ 356187 w 1886531"/>
                  <a:gd name="connsiteY52" fmla="*/ 1071699 h 1865440"/>
                  <a:gd name="connsiteX53" fmla="*/ 329276 w 1886531"/>
                  <a:gd name="connsiteY53" fmla="*/ 1082884 h 1865440"/>
                  <a:gd name="connsiteX54" fmla="*/ 256497 w 1886531"/>
                  <a:gd name="connsiteY54" fmla="*/ 1155354 h 1865440"/>
                  <a:gd name="connsiteX55" fmla="*/ 245264 w 1886531"/>
                  <a:gd name="connsiteY55" fmla="*/ 1182152 h 1865440"/>
                  <a:gd name="connsiteX56" fmla="*/ 245264 w 1886531"/>
                  <a:gd name="connsiteY56" fmla="*/ 1248796 h 1865440"/>
                  <a:gd name="connsiteX57" fmla="*/ 223267 w 1886531"/>
                  <a:gd name="connsiteY57" fmla="*/ 1294702 h 1865440"/>
                  <a:gd name="connsiteX58" fmla="*/ 283643 w 1886531"/>
                  <a:gd name="connsiteY58" fmla="*/ 1354821 h 1865440"/>
                  <a:gd name="connsiteX59" fmla="*/ 343785 w 1886531"/>
                  <a:gd name="connsiteY59" fmla="*/ 1294702 h 1865440"/>
                  <a:gd name="connsiteX60" fmla="*/ 321787 w 1886531"/>
                  <a:gd name="connsiteY60" fmla="*/ 1248796 h 1865440"/>
                  <a:gd name="connsiteX61" fmla="*/ 321787 w 1886531"/>
                  <a:gd name="connsiteY61" fmla="*/ 1197997 h 1865440"/>
                  <a:gd name="connsiteX62" fmla="*/ 372101 w 1886531"/>
                  <a:gd name="connsiteY62" fmla="*/ 1147898 h 1865440"/>
                  <a:gd name="connsiteX63" fmla="*/ 465239 w 1886531"/>
                  <a:gd name="connsiteY63" fmla="*/ 1147898 h 1865440"/>
                  <a:gd name="connsiteX64" fmla="*/ 465239 w 1886531"/>
                  <a:gd name="connsiteY64" fmla="*/ 1210581 h 1865440"/>
                  <a:gd name="connsiteX65" fmla="*/ 503383 w 1886531"/>
                  <a:gd name="connsiteY65" fmla="*/ 1248796 h 1865440"/>
                  <a:gd name="connsiteX66" fmla="*/ 698786 w 1886531"/>
                  <a:gd name="connsiteY66" fmla="*/ 1248796 h 1865440"/>
                  <a:gd name="connsiteX67" fmla="*/ 737165 w 1886531"/>
                  <a:gd name="connsiteY67" fmla="*/ 1210581 h 1865440"/>
                  <a:gd name="connsiteX68" fmla="*/ 698786 w 1886531"/>
                  <a:gd name="connsiteY68" fmla="*/ 1172598 h 1865440"/>
                  <a:gd name="connsiteX69" fmla="*/ 541762 w 1886531"/>
                  <a:gd name="connsiteY69" fmla="*/ 1172598 h 1865440"/>
                  <a:gd name="connsiteX70" fmla="*/ 541762 w 1886531"/>
                  <a:gd name="connsiteY70" fmla="*/ 1014376 h 1865440"/>
                  <a:gd name="connsiteX71" fmla="*/ 503383 w 1886531"/>
                  <a:gd name="connsiteY71" fmla="*/ 976160 h 1865440"/>
                  <a:gd name="connsiteX72" fmla="*/ 1382393 w 1886531"/>
                  <a:gd name="connsiteY72" fmla="*/ 960587 h 1865440"/>
                  <a:gd name="connsiteX73" fmla="*/ 1344014 w 1886531"/>
                  <a:gd name="connsiteY73" fmla="*/ 998566 h 1865440"/>
                  <a:gd name="connsiteX74" fmla="*/ 1344014 w 1886531"/>
                  <a:gd name="connsiteY74" fmla="*/ 1172616 h 1865440"/>
                  <a:gd name="connsiteX75" fmla="*/ 1186990 w 1886531"/>
                  <a:gd name="connsiteY75" fmla="*/ 1172616 h 1865440"/>
                  <a:gd name="connsiteX76" fmla="*/ 1148611 w 1886531"/>
                  <a:gd name="connsiteY76" fmla="*/ 1210595 h 1865440"/>
                  <a:gd name="connsiteX77" fmla="*/ 1186990 w 1886531"/>
                  <a:gd name="connsiteY77" fmla="*/ 1248807 h 1865440"/>
                  <a:gd name="connsiteX78" fmla="*/ 1382393 w 1886531"/>
                  <a:gd name="connsiteY78" fmla="*/ 1248807 h 1865440"/>
                  <a:gd name="connsiteX79" fmla="*/ 1420537 w 1886531"/>
                  <a:gd name="connsiteY79" fmla="*/ 1210595 h 1865440"/>
                  <a:gd name="connsiteX80" fmla="*/ 1420537 w 1886531"/>
                  <a:gd name="connsiteY80" fmla="*/ 1147918 h 1865440"/>
                  <a:gd name="connsiteX81" fmla="*/ 1513675 w 1886531"/>
                  <a:gd name="connsiteY81" fmla="*/ 1147918 h 1865440"/>
                  <a:gd name="connsiteX82" fmla="*/ 1563989 w 1886531"/>
                  <a:gd name="connsiteY82" fmla="*/ 1198013 h 1865440"/>
                  <a:gd name="connsiteX83" fmla="*/ 1563989 w 1886531"/>
                  <a:gd name="connsiteY83" fmla="*/ 1248807 h 1865440"/>
                  <a:gd name="connsiteX84" fmla="*/ 1541991 w 1886531"/>
                  <a:gd name="connsiteY84" fmla="*/ 1294708 h 1865440"/>
                  <a:gd name="connsiteX85" fmla="*/ 1602133 w 1886531"/>
                  <a:gd name="connsiteY85" fmla="*/ 1354821 h 1865440"/>
                  <a:gd name="connsiteX86" fmla="*/ 1662509 w 1886531"/>
                  <a:gd name="connsiteY86" fmla="*/ 1294708 h 1865440"/>
                  <a:gd name="connsiteX87" fmla="*/ 1640512 w 1886531"/>
                  <a:gd name="connsiteY87" fmla="*/ 1248807 h 1865440"/>
                  <a:gd name="connsiteX88" fmla="*/ 1640512 w 1886531"/>
                  <a:gd name="connsiteY88" fmla="*/ 1182169 h 1865440"/>
                  <a:gd name="connsiteX89" fmla="*/ 1629279 w 1886531"/>
                  <a:gd name="connsiteY89" fmla="*/ 1155374 h 1865440"/>
                  <a:gd name="connsiteX90" fmla="*/ 1556500 w 1886531"/>
                  <a:gd name="connsiteY90" fmla="*/ 1082912 h 1865440"/>
                  <a:gd name="connsiteX91" fmla="*/ 1529588 w 1886531"/>
                  <a:gd name="connsiteY91" fmla="*/ 1071728 h 1865440"/>
                  <a:gd name="connsiteX92" fmla="*/ 1420537 w 1886531"/>
                  <a:gd name="connsiteY92" fmla="*/ 1071728 h 1865440"/>
                  <a:gd name="connsiteX93" fmla="*/ 1420537 w 1886531"/>
                  <a:gd name="connsiteY93" fmla="*/ 998566 h 1865440"/>
                  <a:gd name="connsiteX94" fmla="*/ 1382393 w 1886531"/>
                  <a:gd name="connsiteY94" fmla="*/ 960587 h 1865440"/>
                  <a:gd name="connsiteX95" fmla="*/ 1436604 w 1886531"/>
                  <a:gd name="connsiteY95" fmla="*/ 677001 h 1865440"/>
                  <a:gd name="connsiteX96" fmla="*/ 1409497 w 1886531"/>
                  <a:gd name="connsiteY96" fmla="*/ 688179 h 1865440"/>
                  <a:gd name="connsiteX97" fmla="*/ 1266018 w 1886531"/>
                  <a:gd name="connsiteY97" fmla="*/ 831165 h 1865440"/>
                  <a:gd name="connsiteX98" fmla="*/ 1266018 w 1886531"/>
                  <a:gd name="connsiteY98" fmla="*/ 884960 h 1865440"/>
                  <a:gd name="connsiteX99" fmla="*/ 1320232 w 1886531"/>
                  <a:gd name="connsiteY99" fmla="*/ 884960 h 1865440"/>
                  <a:gd name="connsiteX100" fmla="*/ 1452494 w 1886531"/>
                  <a:gd name="connsiteY100" fmla="*/ 753152 h 1865440"/>
                  <a:gd name="connsiteX101" fmla="*/ 1539423 w 1886531"/>
                  <a:gd name="connsiteY101" fmla="*/ 753152 h 1865440"/>
                  <a:gd name="connsiteX102" fmla="*/ 1539423 w 1886531"/>
                  <a:gd name="connsiteY102" fmla="*/ 843275 h 1865440"/>
                  <a:gd name="connsiteX103" fmla="*/ 1516756 w 1886531"/>
                  <a:gd name="connsiteY103" fmla="*/ 889850 h 1865440"/>
                  <a:gd name="connsiteX104" fmla="*/ 1577045 w 1886531"/>
                  <a:gd name="connsiteY104" fmla="*/ 949932 h 1865440"/>
                  <a:gd name="connsiteX105" fmla="*/ 1637101 w 1886531"/>
                  <a:gd name="connsiteY105" fmla="*/ 889850 h 1865440"/>
                  <a:gd name="connsiteX106" fmla="*/ 1615836 w 1886531"/>
                  <a:gd name="connsiteY106" fmla="*/ 844439 h 1865440"/>
                  <a:gd name="connsiteX107" fmla="*/ 1615836 w 1886531"/>
                  <a:gd name="connsiteY107" fmla="*/ 715192 h 1865440"/>
                  <a:gd name="connsiteX108" fmla="*/ 1577512 w 1886531"/>
                  <a:gd name="connsiteY108" fmla="*/ 677001 h 1865440"/>
                  <a:gd name="connsiteX109" fmla="*/ 1436604 w 1886531"/>
                  <a:gd name="connsiteY109" fmla="*/ 677001 h 1865440"/>
                  <a:gd name="connsiteX110" fmla="*/ 308264 w 1886531"/>
                  <a:gd name="connsiteY110" fmla="*/ 677001 h 1865440"/>
                  <a:gd name="connsiteX111" fmla="*/ 269940 w 1886531"/>
                  <a:gd name="connsiteY111" fmla="*/ 715192 h 1865440"/>
                  <a:gd name="connsiteX112" fmla="*/ 269940 w 1886531"/>
                  <a:gd name="connsiteY112" fmla="*/ 844439 h 1865440"/>
                  <a:gd name="connsiteX113" fmla="*/ 248675 w 1886531"/>
                  <a:gd name="connsiteY113" fmla="*/ 889850 h 1865440"/>
                  <a:gd name="connsiteX114" fmla="*/ 308731 w 1886531"/>
                  <a:gd name="connsiteY114" fmla="*/ 949932 h 1865440"/>
                  <a:gd name="connsiteX115" fmla="*/ 369020 w 1886531"/>
                  <a:gd name="connsiteY115" fmla="*/ 889850 h 1865440"/>
                  <a:gd name="connsiteX116" fmla="*/ 346353 w 1886531"/>
                  <a:gd name="connsiteY116" fmla="*/ 843275 h 1865440"/>
                  <a:gd name="connsiteX117" fmla="*/ 346353 w 1886531"/>
                  <a:gd name="connsiteY117" fmla="*/ 753152 h 1865440"/>
                  <a:gd name="connsiteX118" fmla="*/ 433282 w 1886531"/>
                  <a:gd name="connsiteY118" fmla="*/ 753152 h 1865440"/>
                  <a:gd name="connsiteX119" fmla="*/ 565778 w 1886531"/>
                  <a:gd name="connsiteY119" fmla="*/ 884960 h 1865440"/>
                  <a:gd name="connsiteX120" fmla="*/ 619758 w 1886531"/>
                  <a:gd name="connsiteY120" fmla="*/ 884960 h 1865440"/>
                  <a:gd name="connsiteX121" fmla="*/ 619758 w 1886531"/>
                  <a:gd name="connsiteY121" fmla="*/ 831165 h 1865440"/>
                  <a:gd name="connsiteX122" fmla="*/ 476279 w 1886531"/>
                  <a:gd name="connsiteY122" fmla="*/ 688179 h 1865440"/>
                  <a:gd name="connsiteX123" fmla="*/ 449172 w 1886531"/>
                  <a:gd name="connsiteY123" fmla="*/ 677001 h 1865440"/>
                  <a:gd name="connsiteX124" fmla="*/ 308264 w 1886531"/>
                  <a:gd name="connsiteY124" fmla="*/ 677001 h 1865440"/>
                  <a:gd name="connsiteX125" fmla="*/ 991423 w 1886531"/>
                  <a:gd name="connsiteY125" fmla="*/ 604455 h 1865440"/>
                  <a:gd name="connsiteX126" fmla="*/ 1022279 w 1886531"/>
                  <a:gd name="connsiteY126" fmla="*/ 623965 h 1865440"/>
                  <a:gd name="connsiteX127" fmla="*/ 1129550 w 1886531"/>
                  <a:gd name="connsiteY127" fmla="*/ 623965 h 1865440"/>
                  <a:gd name="connsiteX128" fmla="*/ 1144198 w 1886531"/>
                  <a:gd name="connsiteY128" fmla="*/ 638707 h 1865440"/>
                  <a:gd name="connsiteX129" fmla="*/ 1144198 w 1886531"/>
                  <a:gd name="connsiteY129" fmla="*/ 946754 h 1865440"/>
                  <a:gd name="connsiteX130" fmla="*/ 1144198 w 1886531"/>
                  <a:gd name="connsiteY130" fmla="*/ 980452 h 1865440"/>
                  <a:gd name="connsiteX131" fmla="*/ 1154112 w 1886531"/>
                  <a:gd name="connsiteY131" fmla="*/ 987325 h 1865440"/>
                  <a:gd name="connsiteX132" fmla="*/ 1164583 w 1886531"/>
                  <a:gd name="connsiteY132" fmla="*/ 1012044 h 1865440"/>
                  <a:gd name="connsiteX133" fmla="*/ 1129049 w 1886531"/>
                  <a:gd name="connsiteY133" fmla="*/ 1047848 h 1865440"/>
                  <a:gd name="connsiteX134" fmla="*/ 1093960 w 1886531"/>
                  <a:gd name="connsiteY134" fmla="*/ 1012044 h 1865440"/>
                  <a:gd name="connsiteX135" fmla="*/ 1103930 w 1886531"/>
                  <a:gd name="connsiteY135" fmla="*/ 987325 h 1865440"/>
                  <a:gd name="connsiteX136" fmla="*/ 1114902 w 1886531"/>
                  <a:gd name="connsiteY136" fmla="*/ 979953 h 1865440"/>
                  <a:gd name="connsiteX137" fmla="*/ 1114902 w 1886531"/>
                  <a:gd name="connsiteY137" fmla="*/ 967261 h 1865440"/>
                  <a:gd name="connsiteX138" fmla="*/ 1114902 w 1886531"/>
                  <a:gd name="connsiteY138" fmla="*/ 653450 h 1865440"/>
                  <a:gd name="connsiteX139" fmla="*/ 1023337 w 1886531"/>
                  <a:gd name="connsiteY139" fmla="*/ 653450 h 1865440"/>
                  <a:gd name="connsiteX140" fmla="*/ 991423 w 1886531"/>
                  <a:gd name="connsiteY140" fmla="*/ 675010 h 1865440"/>
                  <a:gd name="connsiteX141" fmla="*/ 955332 w 1886531"/>
                  <a:gd name="connsiteY141" fmla="*/ 639206 h 1865440"/>
                  <a:gd name="connsiteX142" fmla="*/ 991423 w 1886531"/>
                  <a:gd name="connsiteY142" fmla="*/ 604455 h 1865440"/>
                  <a:gd name="connsiteX143" fmla="*/ 756947 w 1886531"/>
                  <a:gd name="connsiteY143" fmla="*/ 604455 h 1865440"/>
                  <a:gd name="connsiteX144" fmla="*/ 792483 w 1886531"/>
                  <a:gd name="connsiteY144" fmla="*/ 639174 h 1865440"/>
                  <a:gd name="connsiteX145" fmla="*/ 771573 w 1886531"/>
                  <a:gd name="connsiteY145" fmla="*/ 671291 h 1865440"/>
                  <a:gd name="connsiteX146" fmla="*/ 771573 w 1886531"/>
                  <a:gd name="connsiteY146" fmla="*/ 832262 h 1865440"/>
                  <a:gd name="connsiteX147" fmla="*/ 862998 w 1886531"/>
                  <a:gd name="connsiteY147" fmla="*/ 832262 h 1865440"/>
                  <a:gd name="connsiteX148" fmla="*/ 862998 w 1886531"/>
                  <a:gd name="connsiteY148" fmla="*/ 760222 h 1865440"/>
                  <a:gd name="connsiteX149" fmla="*/ 879737 w 1886531"/>
                  <a:gd name="connsiteY149" fmla="*/ 743333 h 1865440"/>
                  <a:gd name="connsiteX150" fmla="*/ 1024938 w 1886531"/>
                  <a:gd name="connsiteY150" fmla="*/ 743333 h 1865440"/>
                  <a:gd name="connsiteX151" fmla="*/ 1041677 w 1886531"/>
                  <a:gd name="connsiteY151" fmla="*/ 760222 h 1865440"/>
                  <a:gd name="connsiteX152" fmla="*/ 1041677 w 1886531"/>
                  <a:gd name="connsiteY152" fmla="*/ 912776 h 1865440"/>
                  <a:gd name="connsiteX153" fmla="*/ 1024938 w 1886531"/>
                  <a:gd name="connsiteY153" fmla="*/ 929610 h 1865440"/>
                  <a:gd name="connsiteX154" fmla="*/ 879737 w 1886531"/>
                  <a:gd name="connsiteY154" fmla="*/ 929610 h 1865440"/>
                  <a:gd name="connsiteX155" fmla="*/ 862998 w 1886531"/>
                  <a:gd name="connsiteY155" fmla="*/ 912776 h 1865440"/>
                  <a:gd name="connsiteX156" fmla="*/ 862998 w 1886531"/>
                  <a:gd name="connsiteY156" fmla="*/ 861722 h 1865440"/>
                  <a:gd name="connsiteX157" fmla="*/ 756947 w 1886531"/>
                  <a:gd name="connsiteY157" fmla="*/ 861722 h 1865440"/>
                  <a:gd name="connsiteX158" fmla="*/ 742321 w 1886531"/>
                  <a:gd name="connsiteY158" fmla="*/ 846992 h 1865440"/>
                  <a:gd name="connsiteX159" fmla="*/ 742321 w 1886531"/>
                  <a:gd name="connsiteY159" fmla="*/ 671291 h 1865440"/>
                  <a:gd name="connsiteX160" fmla="*/ 721967 w 1886531"/>
                  <a:gd name="connsiteY160" fmla="*/ 639174 h 1865440"/>
                  <a:gd name="connsiteX161" fmla="*/ 756947 w 1886531"/>
                  <a:gd name="connsiteY161" fmla="*/ 604455 h 1865440"/>
                  <a:gd name="connsiteX162" fmla="*/ 729080 w 1886531"/>
                  <a:gd name="connsiteY162" fmla="*/ 558559 h 1865440"/>
                  <a:gd name="connsiteX163" fmla="*/ 675295 w 1886531"/>
                  <a:gd name="connsiteY163" fmla="*/ 612088 h 1865440"/>
                  <a:gd name="connsiteX164" fmla="*/ 675295 w 1886531"/>
                  <a:gd name="connsiteY164" fmla="*/ 1038772 h 1865440"/>
                  <a:gd name="connsiteX165" fmla="*/ 729080 w 1886531"/>
                  <a:gd name="connsiteY165" fmla="*/ 1092964 h 1865440"/>
                  <a:gd name="connsiteX166" fmla="*/ 833315 w 1886531"/>
                  <a:gd name="connsiteY166" fmla="*/ 1092964 h 1865440"/>
                  <a:gd name="connsiteX167" fmla="*/ 904366 w 1886531"/>
                  <a:gd name="connsiteY167" fmla="*/ 1092964 h 1865440"/>
                  <a:gd name="connsiteX168" fmla="*/ 904366 w 1886531"/>
                  <a:gd name="connsiteY168" fmla="*/ 1118748 h 1865440"/>
                  <a:gd name="connsiteX169" fmla="*/ 904366 w 1886531"/>
                  <a:gd name="connsiteY169" fmla="*/ 1338097 h 1865440"/>
                  <a:gd name="connsiteX170" fmla="*/ 833879 w 1886531"/>
                  <a:gd name="connsiteY170" fmla="*/ 1439792 h 1865440"/>
                  <a:gd name="connsiteX171" fmla="*/ 942771 w 1886531"/>
                  <a:gd name="connsiteY171" fmla="*/ 1548250 h 1865440"/>
                  <a:gd name="connsiteX172" fmla="*/ 1051897 w 1886531"/>
                  <a:gd name="connsiteY172" fmla="*/ 1439792 h 1865440"/>
                  <a:gd name="connsiteX173" fmla="*/ 981176 w 1886531"/>
                  <a:gd name="connsiteY173" fmla="*/ 1338097 h 1865440"/>
                  <a:gd name="connsiteX174" fmla="*/ 981176 w 1886531"/>
                  <a:gd name="connsiteY174" fmla="*/ 1179947 h 1865440"/>
                  <a:gd name="connsiteX175" fmla="*/ 981176 w 1886531"/>
                  <a:gd name="connsiteY175" fmla="*/ 1092964 h 1865440"/>
                  <a:gd name="connsiteX176" fmla="*/ 1015101 w 1886531"/>
                  <a:gd name="connsiteY176" fmla="*/ 1092964 h 1865440"/>
                  <a:gd name="connsiteX177" fmla="*/ 1156027 w 1886531"/>
                  <a:gd name="connsiteY177" fmla="*/ 1092964 h 1865440"/>
                  <a:gd name="connsiteX178" fmla="*/ 1210479 w 1886531"/>
                  <a:gd name="connsiteY178" fmla="*/ 1038772 h 1865440"/>
                  <a:gd name="connsiteX179" fmla="*/ 1210479 w 1886531"/>
                  <a:gd name="connsiteY179" fmla="*/ 612088 h 1865440"/>
                  <a:gd name="connsiteX180" fmla="*/ 1156027 w 1886531"/>
                  <a:gd name="connsiteY180" fmla="*/ 558559 h 1865440"/>
                  <a:gd name="connsiteX181" fmla="*/ 729080 w 1886531"/>
                  <a:gd name="connsiteY181" fmla="*/ 558559 h 1865440"/>
                  <a:gd name="connsiteX182" fmla="*/ 942888 w 1886531"/>
                  <a:gd name="connsiteY182" fmla="*/ 295880 h 1865440"/>
                  <a:gd name="connsiteX183" fmla="*/ 985508 w 1886531"/>
                  <a:gd name="connsiteY183" fmla="*/ 338091 h 1865440"/>
                  <a:gd name="connsiteX184" fmla="*/ 942888 w 1886531"/>
                  <a:gd name="connsiteY184" fmla="*/ 380301 h 1865440"/>
                  <a:gd name="connsiteX185" fmla="*/ 900268 w 1886531"/>
                  <a:gd name="connsiteY185" fmla="*/ 338091 h 1865440"/>
                  <a:gd name="connsiteX186" fmla="*/ 942888 w 1886531"/>
                  <a:gd name="connsiteY186" fmla="*/ 295880 h 1865440"/>
                  <a:gd name="connsiteX187" fmla="*/ 942771 w 1886531"/>
                  <a:gd name="connsiteY187" fmla="*/ 229491 h 1865440"/>
                  <a:gd name="connsiteX188" fmla="*/ 833879 w 1886531"/>
                  <a:gd name="connsiteY188" fmla="*/ 337950 h 1865440"/>
                  <a:gd name="connsiteX189" fmla="*/ 904366 w 1886531"/>
                  <a:gd name="connsiteY189" fmla="*/ 439644 h 1865440"/>
                  <a:gd name="connsiteX190" fmla="*/ 904366 w 1886531"/>
                  <a:gd name="connsiteY190" fmla="*/ 558558 h 1865440"/>
                  <a:gd name="connsiteX191" fmla="*/ 927022 w 1886531"/>
                  <a:gd name="connsiteY191" fmla="*/ 558558 h 1865440"/>
                  <a:gd name="connsiteX192" fmla="*/ 975909 w 1886531"/>
                  <a:gd name="connsiteY192" fmla="*/ 558558 h 1865440"/>
                  <a:gd name="connsiteX193" fmla="*/ 981176 w 1886531"/>
                  <a:gd name="connsiteY193" fmla="*/ 558558 h 1865440"/>
                  <a:gd name="connsiteX194" fmla="*/ 981176 w 1886531"/>
                  <a:gd name="connsiteY194" fmla="*/ 551951 h 1865440"/>
                  <a:gd name="connsiteX195" fmla="*/ 981176 w 1886531"/>
                  <a:gd name="connsiteY195" fmla="*/ 439644 h 1865440"/>
                  <a:gd name="connsiteX196" fmla="*/ 1051897 w 1886531"/>
                  <a:gd name="connsiteY196" fmla="*/ 337950 h 1865440"/>
                  <a:gd name="connsiteX197" fmla="*/ 942771 w 1886531"/>
                  <a:gd name="connsiteY197" fmla="*/ 229491 h 1865440"/>
                  <a:gd name="connsiteX198" fmla="*/ 1247488 w 1886531"/>
                  <a:gd name="connsiteY198" fmla="*/ 189331 h 1865440"/>
                  <a:gd name="connsiteX199" fmla="*/ 1187133 w 1886531"/>
                  <a:gd name="connsiteY199" fmla="*/ 249137 h 1865440"/>
                  <a:gd name="connsiteX200" fmla="*/ 1209123 w 1886531"/>
                  <a:gd name="connsiteY200" fmla="*/ 295214 h 1865440"/>
                  <a:gd name="connsiteX201" fmla="*/ 1209123 w 1886531"/>
                  <a:gd name="connsiteY201" fmla="*/ 463695 h 1865440"/>
                  <a:gd name="connsiteX202" fmla="*/ 1247488 w 1886531"/>
                  <a:gd name="connsiteY202" fmla="*/ 501626 h 1865440"/>
                  <a:gd name="connsiteX203" fmla="*/ 1420833 w 1886531"/>
                  <a:gd name="connsiteY203" fmla="*/ 501626 h 1865440"/>
                  <a:gd name="connsiteX204" fmla="*/ 1467152 w 1886531"/>
                  <a:gd name="connsiteY204" fmla="*/ 523733 h 1865440"/>
                  <a:gd name="connsiteX205" fmla="*/ 1527273 w 1886531"/>
                  <a:gd name="connsiteY205" fmla="*/ 463695 h 1865440"/>
                  <a:gd name="connsiteX206" fmla="*/ 1467152 w 1886531"/>
                  <a:gd name="connsiteY206" fmla="*/ 403656 h 1865440"/>
                  <a:gd name="connsiteX207" fmla="*/ 1420833 w 1886531"/>
                  <a:gd name="connsiteY207" fmla="*/ 425531 h 1865440"/>
                  <a:gd name="connsiteX208" fmla="*/ 1285619 w 1886531"/>
                  <a:gd name="connsiteY208" fmla="*/ 425531 h 1865440"/>
                  <a:gd name="connsiteX209" fmla="*/ 1285619 w 1886531"/>
                  <a:gd name="connsiteY209" fmla="*/ 295214 h 1865440"/>
                  <a:gd name="connsiteX210" fmla="*/ 1307843 w 1886531"/>
                  <a:gd name="connsiteY210" fmla="*/ 249137 h 1865440"/>
                  <a:gd name="connsiteX211" fmla="*/ 1247488 w 1886531"/>
                  <a:gd name="connsiteY211" fmla="*/ 189331 h 1865440"/>
                  <a:gd name="connsiteX212" fmla="*/ 638288 w 1886531"/>
                  <a:gd name="connsiteY212" fmla="*/ 189331 h 1865440"/>
                  <a:gd name="connsiteX213" fmla="*/ 577933 w 1886531"/>
                  <a:gd name="connsiteY213" fmla="*/ 249137 h 1865440"/>
                  <a:gd name="connsiteX214" fmla="*/ 600157 w 1886531"/>
                  <a:gd name="connsiteY214" fmla="*/ 295214 h 1865440"/>
                  <a:gd name="connsiteX215" fmla="*/ 600157 w 1886531"/>
                  <a:gd name="connsiteY215" fmla="*/ 425531 h 1865440"/>
                  <a:gd name="connsiteX216" fmla="*/ 464943 w 1886531"/>
                  <a:gd name="connsiteY216" fmla="*/ 425531 h 1865440"/>
                  <a:gd name="connsiteX217" fmla="*/ 418624 w 1886531"/>
                  <a:gd name="connsiteY217" fmla="*/ 403656 h 1865440"/>
                  <a:gd name="connsiteX218" fmla="*/ 358503 w 1886531"/>
                  <a:gd name="connsiteY218" fmla="*/ 463695 h 1865440"/>
                  <a:gd name="connsiteX219" fmla="*/ 418624 w 1886531"/>
                  <a:gd name="connsiteY219" fmla="*/ 523733 h 1865440"/>
                  <a:gd name="connsiteX220" fmla="*/ 464943 w 1886531"/>
                  <a:gd name="connsiteY220" fmla="*/ 501626 h 1865440"/>
                  <a:gd name="connsiteX221" fmla="*/ 638288 w 1886531"/>
                  <a:gd name="connsiteY221" fmla="*/ 501626 h 1865440"/>
                  <a:gd name="connsiteX222" fmla="*/ 676653 w 1886531"/>
                  <a:gd name="connsiteY222" fmla="*/ 463695 h 1865440"/>
                  <a:gd name="connsiteX223" fmla="*/ 676653 w 1886531"/>
                  <a:gd name="connsiteY223" fmla="*/ 295214 h 1865440"/>
                  <a:gd name="connsiteX224" fmla="*/ 698643 w 1886531"/>
                  <a:gd name="connsiteY224" fmla="*/ 249137 h 1865440"/>
                  <a:gd name="connsiteX225" fmla="*/ 638288 w 1886531"/>
                  <a:gd name="connsiteY225" fmla="*/ 189331 h 1865440"/>
                  <a:gd name="connsiteX226" fmla="*/ 716922 w 1886531"/>
                  <a:gd name="connsiteY226" fmla="*/ 0 h 1865440"/>
                  <a:gd name="connsiteX227" fmla="*/ 896209 w 1886531"/>
                  <a:gd name="connsiteY227" fmla="*/ 75317 h 1865440"/>
                  <a:gd name="connsiteX228" fmla="*/ 942841 w 1886531"/>
                  <a:gd name="connsiteY228" fmla="*/ 141074 h 1865440"/>
                  <a:gd name="connsiteX229" fmla="*/ 989700 w 1886531"/>
                  <a:gd name="connsiteY229" fmla="*/ 75317 h 1865440"/>
                  <a:gd name="connsiteX230" fmla="*/ 1168761 w 1886531"/>
                  <a:gd name="connsiteY230" fmla="*/ 0 h 1865440"/>
                  <a:gd name="connsiteX231" fmla="*/ 1422977 w 1886531"/>
                  <a:gd name="connsiteY231" fmla="*/ 240642 h 1865440"/>
                  <a:gd name="connsiteX232" fmla="*/ 1588003 w 1886531"/>
                  <a:gd name="connsiteY232" fmla="*/ 317591 h 1865440"/>
                  <a:gd name="connsiteX233" fmla="*/ 1650482 w 1886531"/>
                  <a:gd name="connsiteY233" fmla="*/ 585515 h 1865440"/>
                  <a:gd name="connsiteX234" fmla="*/ 1825015 w 1886531"/>
                  <a:gd name="connsiteY234" fmla="*/ 834085 h 1865440"/>
                  <a:gd name="connsiteX235" fmla="*/ 1795360 w 1886531"/>
                  <a:gd name="connsiteY235" fmla="*/ 956038 h 1865440"/>
                  <a:gd name="connsiteX236" fmla="*/ 1795360 w 1886531"/>
                  <a:gd name="connsiteY236" fmla="*/ 1405143 h 1865440"/>
                  <a:gd name="connsiteX237" fmla="*/ 1662932 w 1886531"/>
                  <a:gd name="connsiteY237" fmla="*/ 1485357 h 1865440"/>
                  <a:gd name="connsiteX238" fmla="*/ 1285796 w 1886531"/>
                  <a:gd name="connsiteY238" fmla="*/ 1865440 h 1865440"/>
                  <a:gd name="connsiteX239" fmla="*/ 942841 w 1886531"/>
                  <a:gd name="connsiteY239" fmla="*/ 1639256 h 1865440"/>
                  <a:gd name="connsiteX240" fmla="*/ 600113 w 1886531"/>
                  <a:gd name="connsiteY240" fmla="*/ 1865440 h 1865440"/>
                  <a:gd name="connsiteX241" fmla="*/ 222977 w 1886531"/>
                  <a:gd name="connsiteY241" fmla="*/ 1485357 h 1865440"/>
                  <a:gd name="connsiteX242" fmla="*/ 90549 w 1886531"/>
                  <a:gd name="connsiteY242" fmla="*/ 1405143 h 1865440"/>
                  <a:gd name="connsiteX243" fmla="*/ 0 w 1886531"/>
                  <a:gd name="connsiteY243" fmla="*/ 1180591 h 1865440"/>
                  <a:gd name="connsiteX244" fmla="*/ 90549 w 1886531"/>
                  <a:gd name="connsiteY244" fmla="*/ 956038 h 1865440"/>
                  <a:gd name="connsiteX245" fmla="*/ 60894 w 1886531"/>
                  <a:gd name="connsiteY245" fmla="*/ 834085 h 1865440"/>
                  <a:gd name="connsiteX246" fmla="*/ 235427 w 1886531"/>
                  <a:gd name="connsiteY246" fmla="*/ 585515 h 1865440"/>
                  <a:gd name="connsiteX247" fmla="*/ 297680 w 1886531"/>
                  <a:gd name="connsiteY247" fmla="*/ 317591 h 1865440"/>
                  <a:gd name="connsiteX248" fmla="*/ 462932 w 1886531"/>
                  <a:gd name="connsiteY248" fmla="*/ 240642 h 1865440"/>
                  <a:gd name="connsiteX249" fmla="*/ 716922 w 1886531"/>
                  <a:gd name="connsiteY249" fmla="*/ 0 h 186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886531" h="1865440">
                    <a:moveTo>
                      <a:pt x="942888" y="1397441"/>
                    </a:moveTo>
                    <a:cubicBezTo>
                      <a:pt x="966426" y="1397441"/>
                      <a:pt x="985508" y="1416339"/>
                      <a:pt x="985508" y="1439651"/>
                    </a:cubicBezTo>
                    <a:cubicBezTo>
                      <a:pt x="985508" y="1462963"/>
                      <a:pt x="966426" y="1481862"/>
                      <a:pt x="942888" y="1481862"/>
                    </a:cubicBezTo>
                    <a:cubicBezTo>
                      <a:pt x="919349" y="1481862"/>
                      <a:pt x="900268" y="1462963"/>
                      <a:pt x="900268" y="1439651"/>
                    </a:cubicBezTo>
                    <a:cubicBezTo>
                      <a:pt x="900268" y="1416339"/>
                      <a:pt x="919349" y="1397441"/>
                      <a:pt x="942888" y="1397441"/>
                    </a:cubicBezTo>
                    <a:close/>
                    <a:moveTo>
                      <a:pt x="1187245" y="1320856"/>
                    </a:moveTo>
                    <a:cubicBezTo>
                      <a:pt x="1177497" y="1320856"/>
                      <a:pt x="1167748" y="1324593"/>
                      <a:pt x="1160276" y="1332068"/>
                    </a:cubicBezTo>
                    <a:cubicBezTo>
                      <a:pt x="1145333" y="1347017"/>
                      <a:pt x="1145333" y="1371308"/>
                      <a:pt x="1160276" y="1386023"/>
                    </a:cubicBezTo>
                    <a:cubicBezTo>
                      <a:pt x="1247837" y="1473612"/>
                      <a:pt x="1247837" y="1473612"/>
                      <a:pt x="1247837" y="1473612"/>
                    </a:cubicBezTo>
                    <a:cubicBezTo>
                      <a:pt x="1247837" y="1618193"/>
                      <a:pt x="1247837" y="1618193"/>
                      <a:pt x="1247837" y="1618193"/>
                    </a:cubicBezTo>
                    <a:cubicBezTo>
                      <a:pt x="1234528" y="1629170"/>
                      <a:pt x="1225889" y="1645520"/>
                      <a:pt x="1225889" y="1664206"/>
                    </a:cubicBezTo>
                    <a:cubicBezTo>
                      <a:pt x="1225889" y="1697373"/>
                      <a:pt x="1252740" y="1724467"/>
                      <a:pt x="1285897" y="1724467"/>
                    </a:cubicBezTo>
                    <a:cubicBezTo>
                      <a:pt x="1319053" y="1724467"/>
                      <a:pt x="1346138" y="1697373"/>
                      <a:pt x="1346138" y="1664206"/>
                    </a:cubicBezTo>
                    <a:cubicBezTo>
                      <a:pt x="1346138" y="1645520"/>
                      <a:pt x="1337499" y="1629170"/>
                      <a:pt x="1324189" y="1618193"/>
                    </a:cubicBezTo>
                    <a:cubicBezTo>
                      <a:pt x="1324189" y="1457962"/>
                      <a:pt x="1324189" y="1457962"/>
                      <a:pt x="1324189" y="1457962"/>
                    </a:cubicBezTo>
                    <a:cubicBezTo>
                      <a:pt x="1324189" y="1447686"/>
                      <a:pt x="1320220" y="1438109"/>
                      <a:pt x="1312982" y="1430869"/>
                    </a:cubicBezTo>
                    <a:cubicBezTo>
                      <a:pt x="1214214" y="1332068"/>
                      <a:pt x="1214214" y="1332068"/>
                      <a:pt x="1214214" y="1332068"/>
                    </a:cubicBezTo>
                    <a:cubicBezTo>
                      <a:pt x="1206742" y="1324593"/>
                      <a:pt x="1196993" y="1320856"/>
                      <a:pt x="1187245" y="1320856"/>
                    </a:cubicBezTo>
                    <a:close/>
                    <a:moveTo>
                      <a:pt x="698531" y="1320856"/>
                    </a:moveTo>
                    <a:cubicBezTo>
                      <a:pt x="688783" y="1320856"/>
                      <a:pt x="679034" y="1324593"/>
                      <a:pt x="671562" y="1332068"/>
                    </a:cubicBezTo>
                    <a:cubicBezTo>
                      <a:pt x="572794" y="1430869"/>
                      <a:pt x="572794" y="1430869"/>
                      <a:pt x="572794" y="1430869"/>
                    </a:cubicBezTo>
                    <a:cubicBezTo>
                      <a:pt x="565556" y="1438109"/>
                      <a:pt x="561586" y="1447686"/>
                      <a:pt x="561586" y="1457962"/>
                    </a:cubicBezTo>
                    <a:cubicBezTo>
                      <a:pt x="561586" y="1618193"/>
                      <a:pt x="561586" y="1618193"/>
                      <a:pt x="561586" y="1618193"/>
                    </a:cubicBezTo>
                    <a:cubicBezTo>
                      <a:pt x="548277" y="1629170"/>
                      <a:pt x="539638" y="1645520"/>
                      <a:pt x="539638" y="1664206"/>
                    </a:cubicBezTo>
                    <a:cubicBezTo>
                      <a:pt x="539638" y="1697373"/>
                      <a:pt x="566723" y="1724467"/>
                      <a:pt x="599879" y="1724467"/>
                    </a:cubicBezTo>
                    <a:cubicBezTo>
                      <a:pt x="633036" y="1724467"/>
                      <a:pt x="659887" y="1697373"/>
                      <a:pt x="659887" y="1664206"/>
                    </a:cubicBezTo>
                    <a:cubicBezTo>
                      <a:pt x="659887" y="1645520"/>
                      <a:pt x="651248" y="1629170"/>
                      <a:pt x="637939" y="1618193"/>
                    </a:cubicBezTo>
                    <a:cubicBezTo>
                      <a:pt x="637939" y="1473612"/>
                      <a:pt x="637939" y="1473612"/>
                      <a:pt x="637939" y="1473612"/>
                    </a:cubicBezTo>
                    <a:cubicBezTo>
                      <a:pt x="725500" y="1386023"/>
                      <a:pt x="725500" y="1386023"/>
                      <a:pt x="725500" y="1386023"/>
                    </a:cubicBezTo>
                    <a:cubicBezTo>
                      <a:pt x="740443" y="1371308"/>
                      <a:pt x="740443" y="1347017"/>
                      <a:pt x="725500" y="1332068"/>
                    </a:cubicBezTo>
                    <a:cubicBezTo>
                      <a:pt x="718028" y="1324593"/>
                      <a:pt x="708279" y="1320856"/>
                      <a:pt x="698531" y="1320856"/>
                    </a:cubicBezTo>
                    <a:close/>
                    <a:moveTo>
                      <a:pt x="904366" y="1092963"/>
                    </a:moveTo>
                    <a:lnTo>
                      <a:pt x="909198" y="1092963"/>
                    </a:lnTo>
                    <a:cubicBezTo>
                      <a:pt x="924208" y="1092963"/>
                      <a:pt x="940469" y="1092963"/>
                      <a:pt x="958085" y="1092963"/>
                    </a:cubicBezTo>
                    <a:lnTo>
                      <a:pt x="981176" y="1092963"/>
                    </a:lnTo>
                    <a:lnTo>
                      <a:pt x="981176" y="1092964"/>
                    </a:lnTo>
                    <a:lnTo>
                      <a:pt x="958085" y="1092964"/>
                    </a:lnTo>
                    <a:cubicBezTo>
                      <a:pt x="940469" y="1092964"/>
                      <a:pt x="924208" y="1092964"/>
                      <a:pt x="909198" y="1092964"/>
                    </a:cubicBezTo>
                    <a:lnTo>
                      <a:pt x="904366" y="1092964"/>
                    </a:lnTo>
                    <a:close/>
                    <a:moveTo>
                      <a:pt x="956667" y="977061"/>
                    </a:moveTo>
                    <a:cubicBezTo>
                      <a:pt x="976378" y="977061"/>
                      <a:pt x="991893" y="992798"/>
                      <a:pt x="991893" y="1012178"/>
                    </a:cubicBezTo>
                    <a:cubicBezTo>
                      <a:pt x="991893" y="1031615"/>
                      <a:pt x="976378" y="1047848"/>
                      <a:pt x="956667" y="1047848"/>
                    </a:cubicBezTo>
                    <a:cubicBezTo>
                      <a:pt x="937453" y="1047848"/>
                      <a:pt x="921883" y="1031615"/>
                      <a:pt x="921883" y="1012178"/>
                    </a:cubicBezTo>
                    <a:cubicBezTo>
                      <a:pt x="921883" y="992798"/>
                      <a:pt x="937453" y="977061"/>
                      <a:pt x="956667" y="977061"/>
                    </a:cubicBezTo>
                    <a:close/>
                    <a:moveTo>
                      <a:pt x="757584" y="977061"/>
                    </a:moveTo>
                    <a:cubicBezTo>
                      <a:pt x="777012" y="977061"/>
                      <a:pt x="792755" y="992798"/>
                      <a:pt x="792755" y="1012178"/>
                    </a:cubicBezTo>
                    <a:cubicBezTo>
                      <a:pt x="792755" y="1031615"/>
                      <a:pt x="777012" y="1047848"/>
                      <a:pt x="757584" y="1047848"/>
                    </a:cubicBezTo>
                    <a:cubicBezTo>
                      <a:pt x="737710" y="1047848"/>
                      <a:pt x="721967" y="1031615"/>
                      <a:pt x="721967" y="1012178"/>
                    </a:cubicBezTo>
                    <a:cubicBezTo>
                      <a:pt x="721967" y="992798"/>
                      <a:pt x="737710" y="977061"/>
                      <a:pt x="757584" y="977061"/>
                    </a:cubicBezTo>
                    <a:close/>
                    <a:moveTo>
                      <a:pt x="503383" y="976160"/>
                    </a:moveTo>
                    <a:cubicBezTo>
                      <a:pt x="482322" y="976160"/>
                      <a:pt x="465239" y="993404"/>
                      <a:pt x="465239" y="1014376"/>
                    </a:cubicBezTo>
                    <a:cubicBezTo>
                      <a:pt x="465239" y="1071699"/>
                      <a:pt x="465239" y="1071699"/>
                      <a:pt x="465239" y="1071699"/>
                    </a:cubicBezTo>
                    <a:cubicBezTo>
                      <a:pt x="356187" y="1071699"/>
                      <a:pt x="356187" y="1071699"/>
                      <a:pt x="356187" y="1071699"/>
                    </a:cubicBezTo>
                    <a:cubicBezTo>
                      <a:pt x="346125" y="1071699"/>
                      <a:pt x="336296" y="1075661"/>
                      <a:pt x="329276" y="1082884"/>
                    </a:cubicBezTo>
                    <a:cubicBezTo>
                      <a:pt x="256497" y="1155354"/>
                      <a:pt x="256497" y="1155354"/>
                      <a:pt x="256497" y="1155354"/>
                    </a:cubicBezTo>
                    <a:cubicBezTo>
                      <a:pt x="249243" y="1162345"/>
                      <a:pt x="245264" y="1172132"/>
                      <a:pt x="245264" y="1182152"/>
                    </a:cubicBezTo>
                    <a:cubicBezTo>
                      <a:pt x="245264" y="1248796"/>
                      <a:pt x="245264" y="1248796"/>
                      <a:pt x="245264" y="1248796"/>
                    </a:cubicBezTo>
                    <a:cubicBezTo>
                      <a:pt x="231925" y="1259748"/>
                      <a:pt x="223267" y="1276060"/>
                      <a:pt x="223267" y="1294702"/>
                    </a:cubicBezTo>
                    <a:cubicBezTo>
                      <a:pt x="223267" y="1327791"/>
                      <a:pt x="250413" y="1354821"/>
                      <a:pt x="283643" y="1354821"/>
                    </a:cubicBezTo>
                    <a:cubicBezTo>
                      <a:pt x="316873" y="1354821"/>
                      <a:pt x="343785" y="1327791"/>
                      <a:pt x="343785" y="1294702"/>
                    </a:cubicBezTo>
                    <a:cubicBezTo>
                      <a:pt x="343785" y="1276060"/>
                      <a:pt x="335126" y="1259748"/>
                      <a:pt x="321787" y="1248796"/>
                    </a:cubicBezTo>
                    <a:cubicBezTo>
                      <a:pt x="321787" y="1197997"/>
                      <a:pt x="321787" y="1197997"/>
                      <a:pt x="321787" y="1197997"/>
                    </a:cubicBezTo>
                    <a:cubicBezTo>
                      <a:pt x="372101" y="1147898"/>
                      <a:pt x="372101" y="1147898"/>
                      <a:pt x="372101" y="1147898"/>
                    </a:cubicBezTo>
                    <a:cubicBezTo>
                      <a:pt x="465239" y="1147898"/>
                      <a:pt x="465239" y="1147898"/>
                      <a:pt x="465239" y="1147898"/>
                    </a:cubicBezTo>
                    <a:cubicBezTo>
                      <a:pt x="465239" y="1210581"/>
                      <a:pt x="465239" y="1210581"/>
                      <a:pt x="465239" y="1210581"/>
                    </a:cubicBezTo>
                    <a:cubicBezTo>
                      <a:pt x="465239" y="1231552"/>
                      <a:pt x="482322" y="1248796"/>
                      <a:pt x="503383" y="1248796"/>
                    </a:cubicBezTo>
                    <a:cubicBezTo>
                      <a:pt x="698786" y="1248796"/>
                      <a:pt x="698786" y="1248796"/>
                      <a:pt x="698786" y="1248796"/>
                    </a:cubicBezTo>
                    <a:cubicBezTo>
                      <a:pt x="719848" y="1248796"/>
                      <a:pt x="737165" y="1231552"/>
                      <a:pt x="737165" y="1210581"/>
                    </a:cubicBezTo>
                    <a:cubicBezTo>
                      <a:pt x="737165" y="1189608"/>
                      <a:pt x="719848" y="1172598"/>
                      <a:pt x="698786" y="1172598"/>
                    </a:cubicBezTo>
                    <a:cubicBezTo>
                      <a:pt x="541762" y="1172598"/>
                      <a:pt x="541762" y="1172598"/>
                      <a:pt x="541762" y="1172598"/>
                    </a:cubicBezTo>
                    <a:cubicBezTo>
                      <a:pt x="541762" y="1014376"/>
                      <a:pt x="541762" y="1014376"/>
                      <a:pt x="541762" y="1014376"/>
                    </a:cubicBezTo>
                    <a:cubicBezTo>
                      <a:pt x="541762" y="993404"/>
                      <a:pt x="524445" y="976160"/>
                      <a:pt x="503383" y="976160"/>
                    </a:cubicBezTo>
                    <a:close/>
                    <a:moveTo>
                      <a:pt x="1382393" y="960587"/>
                    </a:moveTo>
                    <a:cubicBezTo>
                      <a:pt x="1361097" y="960587"/>
                      <a:pt x="1344014" y="977596"/>
                      <a:pt x="1344014" y="998566"/>
                    </a:cubicBezTo>
                    <a:cubicBezTo>
                      <a:pt x="1344014" y="1172616"/>
                      <a:pt x="1344014" y="1172616"/>
                      <a:pt x="1344014" y="1172616"/>
                    </a:cubicBezTo>
                    <a:cubicBezTo>
                      <a:pt x="1186990" y="1172616"/>
                      <a:pt x="1186990" y="1172616"/>
                      <a:pt x="1186990" y="1172616"/>
                    </a:cubicBezTo>
                    <a:cubicBezTo>
                      <a:pt x="1165929" y="1172616"/>
                      <a:pt x="1148611" y="1189625"/>
                      <a:pt x="1148611" y="1210595"/>
                    </a:cubicBezTo>
                    <a:cubicBezTo>
                      <a:pt x="1148611" y="1231565"/>
                      <a:pt x="1165929" y="1248807"/>
                      <a:pt x="1186990" y="1248807"/>
                    </a:cubicBezTo>
                    <a:cubicBezTo>
                      <a:pt x="1382393" y="1248807"/>
                      <a:pt x="1382393" y="1248807"/>
                      <a:pt x="1382393" y="1248807"/>
                    </a:cubicBezTo>
                    <a:cubicBezTo>
                      <a:pt x="1403454" y="1248807"/>
                      <a:pt x="1420537" y="1231565"/>
                      <a:pt x="1420537" y="1210595"/>
                    </a:cubicBezTo>
                    <a:cubicBezTo>
                      <a:pt x="1420537" y="1147918"/>
                      <a:pt x="1420537" y="1147918"/>
                      <a:pt x="1420537" y="1147918"/>
                    </a:cubicBezTo>
                    <a:cubicBezTo>
                      <a:pt x="1513675" y="1147918"/>
                      <a:pt x="1513675" y="1147918"/>
                      <a:pt x="1513675" y="1147918"/>
                    </a:cubicBezTo>
                    <a:cubicBezTo>
                      <a:pt x="1563989" y="1198013"/>
                      <a:pt x="1563989" y="1198013"/>
                      <a:pt x="1563989" y="1198013"/>
                    </a:cubicBezTo>
                    <a:cubicBezTo>
                      <a:pt x="1563989" y="1248807"/>
                      <a:pt x="1563989" y="1248807"/>
                      <a:pt x="1563989" y="1248807"/>
                    </a:cubicBezTo>
                    <a:cubicBezTo>
                      <a:pt x="1550650" y="1259758"/>
                      <a:pt x="1541991" y="1276068"/>
                      <a:pt x="1541991" y="1294708"/>
                    </a:cubicBezTo>
                    <a:cubicBezTo>
                      <a:pt x="1541991" y="1327793"/>
                      <a:pt x="1568903" y="1354821"/>
                      <a:pt x="1602133" y="1354821"/>
                    </a:cubicBezTo>
                    <a:cubicBezTo>
                      <a:pt x="1635363" y="1354821"/>
                      <a:pt x="1662509" y="1327793"/>
                      <a:pt x="1662509" y="1294708"/>
                    </a:cubicBezTo>
                    <a:cubicBezTo>
                      <a:pt x="1662509" y="1276068"/>
                      <a:pt x="1653851" y="1259758"/>
                      <a:pt x="1640512" y="1248807"/>
                    </a:cubicBezTo>
                    <a:cubicBezTo>
                      <a:pt x="1640512" y="1182169"/>
                      <a:pt x="1640512" y="1182169"/>
                      <a:pt x="1640512" y="1182169"/>
                    </a:cubicBezTo>
                    <a:cubicBezTo>
                      <a:pt x="1640512" y="1172150"/>
                      <a:pt x="1636533" y="1162364"/>
                      <a:pt x="1629279" y="1155374"/>
                    </a:cubicBezTo>
                    <a:cubicBezTo>
                      <a:pt x="1556500" y="1082912"/>
                      <a:pt x="1556500" y="1082912"/>
                      <a:pt x="1556500" y="1082912"/>
                    </a:cubicBezTo>
                    <a:cubicBezTo>
                      <a:pt x="1549480" y="1075689"/>
                      <a:pt x="1539651" y="1071728"/>
                      <a:pt x="1529588" y="1071728"/>
                    </a:cubicBezTo>
                    <a:cubicBezTo>
                      <a:pt x="1420537" y="1071728"/>
                      <a:pt x="1420537" y="1071728"/>
                      <a:pt x="1420537" y="1071728"/>
                    </a:cubicBezTo>
                    <a:cubicBezTo>
                      <a:pt x="1420537" y="998566"/>
                      <a:pt x="1420537" y="998566"/>
                      <a:pt x="1420537" y="998566"/>
                    </a:cubicBezTo>
                    <a:cubicBezTo>
                      <a:pt x="1420537" y="977596"/>
                      <a:pt x="1403454" y="960587"/>
                      <a:pt x="1382393" y="960587"/>
                    </a:cubicBezTo>
                    <a:close/>
                    <a:moveTo>
                      <a:pt x="1436604" y="677001"/>
                    </a:moveTo>
                    <a:cubicBezTo>
                      <a:pt x="1426556" y="677001"/>
                      <a:pt x="1416741" y="680960"/>
                      <a:pt x="1409497" y="688179"/>
                    </a:cubicBezTo>
                    <a:cubicBezTo>
                      <a:pt x="1266018" y="831165"/>
                      <a:pt x="1266018" y="831165"/>
                      <a:pt x="1266018" y="831165"/>
                    </a:cubicBezTo>
                    <a:cubicBezTo>
                      <a:pt x="1251062" y="846069"/>
                      <a:pt x="1251062" y="870289"/>
                      <a:pt x="1266018" y="884960"/>
                    </a:cubicBezTo>
                    <a:cubicBezTo>
                      <a:pt x="1280973" y="899864"/>
                      <a:pt x="1305276" y="899864"/>
                      <a:pt x="1320232" y="884960"/>
                    </a:cubicBezTo>
                    <a:cubicBezTo>
                      <a:pt x="1452494" y="753152"/>
                      <a:pt x="1452494" y="753152"/>
                      <a:pt x="1452494" y="753152"/>
                    </a:cubicBezTo>
                    <a:cubicBezTo>
                      <a:pt x="1539423" y="753152"/>
                      <a:pt x="1539423" y="753152"/>
                      <a:pt x="1539423" y="753152"/>
                    </a:cubicBezTo>
                    <a:cubicBezTo>
                      <a:pt x="1539423" y="843275"/>
                      <a:pt x="1539423" y="843275"/>
                      <a:pt x="1539423" y="843275"/>
                    </a:cubicBezTo>
                    <a:cubicBezTo>
                      <a:pt x="1525636" y="854453"/>
                      <a:pt x="1516756" y="870987"/>
                      <a:pt x="1516756" y="889850"/>
                    </a:cubicBezTo>
                    <a:cubicBezTo>
                      <a:pt x="1516756" y="922919"/>
                      <a:pt x="1543629" y="949932"/>
                      <a:pt x="1577045" y="949932"/>
                    </a:cubicBezTo>
                    <a:cubicBezTo>
                      <a:pt x="1610228" y="949932"/>
                      <a:pt x="1637101" y="922919"/>
                      <a:pt x="1637101" y="889850"/>
                    </a:cubicBezTo>
                    <a:cubicBezTo>
                      <a:pt x="1637101" y="871686"/>
                      <a:pt x="1628688" y="855384"/>
                      <a:pt x="1615836" y="844439"/>
                    </a:cubicBezTo>
                    <a:cubicBezTo>
                      <a:pt x="1615836" y="715192"/>
                      <a:pt x="1615836" y="715192"/>
                      <a:pt x="1615836" y="715192"/>
                    </a:cubicBezTo>
                    <a:cubicBezTo>
                      <a:pt x="1615836" y="694001"/>
                      <a:pt x="1598777" y="677001"/>
                      <a:pt x="1577512" y="677001"/>
                    </a:cubicBezTo>
                    <a:cubicBezTo>
                      <a:pt x="1436604" y="677001"/>
                      <a:pt x="1436604" y="677001"/>
                      <a:pt x="1436604" y="677001"/>
                    </a:cubicBezTo>
                    <a:close/>
                    <a:moveTo>
                      <a:pt x="308264" y="677001"/>
                    </a:moveTo>
                    <a:cubicBezTo>
                      <a:pt x="286999" y="677001"/>
                      <a:pt x="269940" y="694001"/>
                      <a:pt x="269940" y="715192"/>
                    </a:cubicBezTo>
                    <a:cubicBezTo>
                      <a:pt x="269940" y="844439"/>
                      <a:pt x="269940" y="844439"/>
                      <a:pt x="269940" y="844439"/>
                    </a:cubicBezTo>
                    <a:cubicBezTo>
                      <a:pt x="257088" y="855384"/>
                      <a:pt x="248675" y="871686"/>
                      <a:pt x="248675" y="889850"/>
                    </a:cubicBezTo>
                    <a:cubicBezTo>
                      <a:pt x="248675" y="922919"/>
                      <a:pt x="275548" y="949932"/>
                      <a:pt x="308731" y="949932"/>
                    </a:cubicBezTo>
                    <a:cubicBezTo>
                      <a:pt x="342147" y="949932"/>
                      <a:pt x="369020" y="922919"/>
                      <a:pt x="369020" y="889850"/>
                    </a:cubicBezTo>
                    <a:cubicBezTo>
                      <a:pt x="369020" y="870987"/>
                      <a:pt x="360140" y="854453"/>
                      <a:pt x="346353" y="843275"/>
                    </a:cubicBezTo>
                    <a:cubicBezTo>
                      <a:pt x="346353" y="753152"/>
                      <a:pt x="346353" y="753152"/>
                      <a:pt x="346353" y="753152"/>
                    </a:cubicBezTo>
                    <a:cubicBezTo>
                      <a:pt x="433282" y="753152"/>
                      <a:pt x="433282" y="753152"/>
                      <a:pt x="433282" y="753152"/>
                    </a:cubicBezTo>
                    <a:cubicBezTo>
                      <a:pt x="565778" y="884960"/>
                      <a:pt x="565778" y="884960"/>
                      <a:pt x="565778" y="884960"/>
                    </a:cubicBezTo>
                    <a:cubicBezTo>
                      <a:pt x="580500" y="899864"/>
                      <a:pt x="604803" y="899864"/>
                      <a:pt x="619758" y="884960"/>
                    </a:cubicBezTo>
                    <a:cubicBezTo>
                      <a:pt x="634714" y="870289"/>
                      <a:pt x="634714" y="846069"/>
                      <a:pt x="619758" y="831165"/>
                    </a:cubicBezTo>
                    <a:cubicBezTo>
                      <a:pt x="476279" y="688179"/>
                      <a:pt x="476279" y="688179"/>
                      <a:pt x="476279" y="688179"/>
                    </a:cubicBezTo>
                    <a:cubicBezTo>
                      <a:pt x="469035" y="680960"/>
                      <a:pt x="459220" y="677001"/>
                      <a:pt x="449172" y="677001"/>
                    </a:cubicBezTo>
                    <a:cubicBezTo>
                      <a:pt x="308264" y="677001"/>
                      <a:pt x="308264" y="677001"/>
                      <a:pt x="308264" y="677001"/>
                    </a:cubicBezTo>
                    <a:close/>
                    <a:moveTo>
                      <a:pt x="991423" y="604455"/>
                    </a:moveTo>
                    <a:cubicBezTo>
                      <a:pt x="1005013" y="604455"/>
                      <a:pt x="1016543" y="612381"/>
                      <a:pt x="1022279" y="623965"/>
                    </a:cubicBezTo>
                    <a:cubicBezTo>
                      <a:pt x="1022279" y="623965"/>
                      <a:pt x="1022279" y="623965"/>
                      <a:pt x="1129550" y="623965"/>
                    </a:cubicBezTo>
                    <a:cubicBezTo>
                      <a:pt x="1137403" y="623965"/>
                      <a:pt x="1144198" y="630283"/>
                      <a:pt x="1144198" y="638707"/>
                    </a:cubicBezTo>
                    <a:cubicBezTo>
                      <a:pt x="1144198" y="638707"/>
                      <a:pt x="1144198" y="638707"/>
                      <a:pt x="1144198" y="946754"/>
                    </a:cubicBezTo>
                    <a:cubicBezTo>
                      <a:pt x="1144198" y="980452"/>
                      <a:pt x="1144198" y="980452"/>
                      <a:pt x="1144198" y="980452"/>
                    </a:cubicBezTo>
                    <a:cubicBezTo>
                      <a:pt x="1154112" y="987325"/>
                      <a:pt x="1154112" y="987325"/>
                      <a:pt x="1154112" y="987325"/>
                    </a:cubicBezTo>
                    <a:cubicBezTo>
                      <a:pt x="1160406" y="993643"/>
                      <a:pt x="1164583" y="1002566"/>
                      <a:pt x="1164583" y="1012044"/>
                    </a:cubicBezTo>
                    <a:cubicBezTo>
                      <a:pt x="1164583" y="1031553"/>
                      <a:pt x="1148877" y="1047848"/>
                      <a:pt x="1129049" y="1047848"/>
                    </a:cubicBezTo>
                    <a:cubicBezTo>
                      <a:pt x="1109667" y="1047848"/>
                      <a:pt x="1093960" y="1031553"/>
                      <a:pt x="1093960" y="1012044"/>
                    </a:cubicBezTo>
                    <a:cubicBezTo>
                      <a:pt x="1093960" y="1002566"/>
                      <a:pt x="1097636" y="993643"/>
                      <a:pt x="1103930" y="987325"/>
                    </a:cubicBezTo>
                    <a:cubicBezTo>
                      <a:pt x="1114902" y="979953"/>
                      <a:pt x="1114902" y="979953"/>
                      <a:pt x="1114902" y="979953"/>
                    </a:cubicBezTo>
                    <a:cubicBezTo>
                      <a:pt x="1114902" y="967261"/>
                      <a:pt x="1114902" y="967261"/>
                      <a:pt x="1114902" y="967261"/>
                    </a:cubicBezTo>
                    <a:cubicBezTo>
                      <a:pt x="1114902" y="922534"/>
                      <a:pt x="1114902" y="832470"/>
                      <a:pt x="1114902" y="653450"/>
                    </a:cubicBezTo>
                    <a:cubicBezTo>
                      <a:pt x="1114902" y="653450"/>
                      <a:pt x="1114902" y="653450"/>
                      <a:pt x="1023337" y="653450"/>
                    </a:cubicBezTo>
                    <a:cubicBezTo>
                      <a:pt x="1018102" y="665533"/>
                      <a:pt x="1005570" y="675010"/>
                      <a:pt x="991423" y="675010"/>
                    </a:cubicBezTo>
                    <a:cubicBezTo>
                      <a:pt x="971540" y="675010"/>
                      <a:pt x="955332" y="659214"/>
                      <a:pt x="955332" y="639206"/>
                    </a:cubicBezTo>
                    <a:cubicBezTo>
                      <a:pt x="955332" y="619752"/>
                      <a:pt x="971540" y="604455"/>
                      <a:pt x="991423" y="604455"/>
                    </a:cubicBezTo>
                    <a:close/>
                    <a:moveTo>
                      <a:pt x="756947" y="604455"/>
                    </a:moveTo>
                    <a:cubicBezTo>
                      <a:pt x="776800" y="604455"/>
                      <a:pt x="792483" y="619738"/>
                      <a:pt x="792483" y="639174"/>
                    </a:cubicBezTo>
                    <a:cubicBezTo>
                      <a:pt x="792483" y="653904"/>
                      <a:pt x="783585" y="666031"/>
                      <a:pt x="771573" y="671291"/>
                    </a:cubicBezTo>
                    <a:cubicBezTo>
                      <a:pt x="771573" y="832262"/>
                      <a:pt x="771573" y="832262"/>
                      <a:pt x="771573" y="832262"/>
                    </a:cubicBezTo>
                    <a:cubicBezTo>
                      <a:pt x="862998" y="832262"/>
                      <a:pt x="862998" y="832262"/>
                      <a:pt x="862998" y="832262"/>
                    </a:cubicBezTo>
                    <a:cubicBezTo>
                      <a:pt x="862998" y="760222"/>
                      <a:pt x="862998" y="760222"/>
                      <a:pt x="862998" y="760222"/>
                    </a:cubicBezTo>
                    <a:cubicBezTo>
                      <a:pt x="862998" y="751251"/>
                      <a:pt x="870839" y="743333"/>
                      <a:pt x="879737" y="743333"/>
                    </a:cubicBezTo>
                    <a:cubicBezTo>
                      <a:pt x="1024938" y="743333"/>
                      <a:pt x="1024938" y="743333"/>
                      <a:pt x="1024938" y="743333"/>
                    </a:cubicBezTo>
                    <a:cubicBezTo>
                      <a:pt x="1033836" y="743333"/>
                      <a:pt x="1041677" y="751251"/>
                      <a:pt x="1041677" y="760222"/>
                    </a:cubicBezTo>
                    <a:cubicBezTo>
                      <a:pt x="1041677" y="912776"/>
                      <a:pt x="1041677" y="912776"/>
                      <a:pt x="1041677" y="912776"/>
                    </a:cubicBezTo>
                    <a:cubicBezTo>
                      <a:pt x="1041677" y="922245"/>
                      <a:pt x="1033836" y="929610"/>
                      <a:pt x="1024938" y="929610"/>
                    </a:cubicBezTo>
                    <a:cubicBezTo>
                      <a:pt x="879737" y="929610"/>
                      <a:pt x="879737" y="929610"/>
                      <a:pt x="879737" y="929610"/>
                    </a:cubicBezTo>
                    <a:cubicBezTo>
                      <a:pt x="870839" y="929610"/>
                      <a:pt x="862998" y="922245"/>
                      <a:pt x="862998" y="912776"/>
                    </a:cubicBezTo>
                    <a:cubicBezTo>
                      <a:pt x="862998" y="861722"/>
                      <a:pt x="862998" y="861722"/>
                      <a:pt x="862998" y="861722"/>
                    </a:cubicBezTo>
                    <a:cubicBezTo>
                      <a:pt x="862998" y="861722"/>
                      <a:pt x="862998" y="861722"/>
                      <a:pt x="756947" y="861722"/>
                    </a:cubicBezTo>
                    <a:cubicBezTo>
                      <a:pt x="749105" y="861722"/>
                      <a:pt x="742321" y="854910"/>
                      <a:pt x="742321" y="846992"/>
                    </a:cubicBezTo>
                    <a:cubicBezTo>
                      <a:pt x="742321" y="846992"/>
                      <a:pt x="742321" y="846992"/>
                      <a:pt x="742321" y="671291"/>
                    </a:cubicBezTo>
                    <a:cubicBezTo>
                      <a:pt x="730809" y="666031"/>
                      <a:pt x="721967" y="653904"/>
                      <a:pt x="721967" y="639174"/>
                    </a:cubicBezTo>
                    <a:cubicBezTo>
                      <a:pt x="721967" y="619738"/>
                      <a:pt x="738150" y="604455"/>
                      <a:pt x="756947" y="604455"/>
                    </a:cubicBezTo>
                    <a:close/>
                    <a:moveTo>
                      <a:pt x="729080" y="558559"/>
                    </a:moveTo>
                    <a:cubicBezTo>
                      <a:pt x="699743" y="558559"/>
                      <a:pt x="675295" y="582669"/>
                      <a:pt x="675295" y="612088"/>
                    </a:cubicBezTo>
                    <a:cubicBezTo>
                      <a:pt x="675295" y="612088"/>
                      <a:pt x="675295" y="612088"/>
                      <a:pt x="675295" y="1038772"/>
                    </a:cubicBezTo>
                    <a:cubicBezTo>
                      <a:pt x="675295" y="1068854"/>
                      <a:pt x="699743" y="1092964"/>
                      <a:pt x="729080" y="1092964"/>
                    </a:cubicBezTo>
                    <a:cubicBezTo>
                      <a:pt x="729080" y="1092964"/>
                      <a:pt x="729080" y="1092964"/>
                      <a:pt x="833315" y="1092964"/>
                    </a:cubicBezTo>
                    <a:lnTo>
                      <a:pt x="904366" y="1092964"/>
                    </a:lnTo>
                    <a:lnTo>
                      <a:pt x="904366" y="1118748"/>
                    </a:lnTo>
                    <a:cubicBezTo>
                      <a:pt x="904366" y="1338097"/>
                      <a:pt x="904366" y="1338097"/>
                      <a:pt x="904366" y="1338097"/>
                    </a:cubicBezTo>
                    <a:cubicBezTo>
                      <a:pt x="863151" y="1353725"/>
                      <a:pt x="833879" y="1393376"/>
                      <a:pt x="833879" y="1439792"/>
                    </a:cubicBezTo>
                    <a:cubicBezTo>
                      <a:pt x="833879" y="1499502"/>
                      <a:pt x="882588" y="1548250"/>
                      <a:pt x="942771" y="1548250"/>
                    </a:cubicBezTo>
                    <a:cubicBezTo>
                      <a:pt x="1002954" y="1548250"/>
                      <a:pt x="1051897" y="1499502"/>
                      <a:pt x="1051897" y="1439792"/>
                    </a:cubicBezTo>
                    <a:cubicBezTo>
                      <a:pt x="1051897" y="1393376"/>
                      <a:pt x="1022391" y="1353725"/>
                      <a:pt x="981176" y="1338097"/>
                    </a:cubicBezTo>
                    <a:cubicBezTo>
                      <a:pt x="981176" y="1281944"/>
                      <a:pt x="981176" y="1229300"/>
                      <a:pt x="981176" y="1179947"/>
                    </a:cubicBezTo>
                    <a:lnTo>
                      <a:pt x="981176" y="1092964"/>
                    </a:lnTo>
                    <a:lnTo>
                      <a:pt x="1015101" y="1092964"/>
                    </a:lnTo>
                    <a:cubicBezTo>
                      <a:pt x="1055961" y="1092964"/>
                      <a:pt x="1102659" y="1092964"/>
                      <a:pt x="1156027" y="1092964"/>
                    </a:cubicBezTo>
                    <a:cubicBezTo>
                      <a:pt x="1186031" y="1092964"/>
                      <a:pt x="1210479" y="1068854"/>
                      <a:pt x="1210479" y="1038772"/>
                    </a:cubicBezTo>
                    <a:cubicBezTo>
                      <a:pt x="1210479" y="1038772"/>
                      <a:pt x="1210479" y="1038772"/>
                      <a:pt x="1210479" y="612088"/>
                    </a:cubicBezTo>
                    <a:cubicBezTo>
                      <a:pt x="1210479" y="582669"/>
                      <a:pt x="1186031" y="558559"/>
                      <a:pt x="1156027" y="558559"/>
                    </a:cubicBezTo>
                    <a:cubicBezTo>
                      <a:pt x="1156027" y="558559"/>
                      <a:pt x="1156027" y="558559"/>
                      <a:pt x="729080" y="558559"/>
                    </a:cubicBezTo>
                    <a:close/>
                    <a:moveTo>
                      <a:pt x="942888" y="295880"/>
                    </a:moveTo>
                    <a:cubicBezTo>
                      <a:pt x="966426" y="295880"/>
                      <a:pt x="985508" y="314779"/>
                      <a:pt x="985508" y="338091"/>
                    </a:cubicBezTo>
                    <a:cubicBezTo>
                      <a:pt x="985508" y="361403"/>
                      <a:pt x="966426" y="380301"/>
                      <a:pt x="942888" y="380301"/>
                    </a:cubicBezTo>
                    <a:cubicBezTo>
                      <a:pt x="919349" y="380301"/>
                      <a:pt x="900268" y="361403"/>
                      <a:pt x="900268" y="338091"/>
                    </a:cubicBezTo>
                    <a:cubicBezTo>
                      <a:pt x="900268" y="314779"/>
                      <a:pt x="919349" y="295880"/>
                      <a:pt x="942888" y="295880"/>
                    </a:cubicBezTo>
                    <a:close/>
                    <a:moveTo>
                      <a:pt x="942771" y="229491"/>
                    </a:moveTo>
                    <a:cubicBezTo>
                      <a:pt x="882588" y="229491"/>
                      <a:pt x="833879" y="278239"/>
                      <a:pt x="833879" y="337950"/>
                    </a:cubicBezTo>
                    <a:cubicBezTo>
                      <a:pt x="833879" y="384598"/>
                      <a:pt x="863151" y="424016"/>
                      <a:pt x="904366" y="439644"/>
                    </a:cubicBezTo>
                    <a:lnTo>
                      <a:pt x="904366" y="558558"/>
                    </a:lnTo>
                    <a:lnTo>
                      <a:pt x="927022" y="558558"/>
                    </a:lnTo>
                    <a:cubicBezTo>
                      <a:pt x="944638" y="558558"/>
                      <a:pt x="960899" y="558558"/>
                      <a:pt x="975909" y="558558"/>
                    </a:cubicBezTo>
                    <a:lnTo>
                      <a:pt x="981176" y="558558"/>
                    </a:lnTo>
                    <a:lnTo>
                      <a:pt x="981176" y="551951"/>
                    </a:lnTo>
                    <a:cubicBezTo>
                      <a:pt x="981176" y="439644"/>
                      <a:pt x="981176" y="439644"/>
                      <a:pt x="981176" y="439644"/>
                    </a:cubicBezTo>
                    <a:cubicBezTo>
                      <a:pt x="1022391" y="424016"/>
                      <a:pt x="1051897" y="384598"/>
                      <a:pt x="1051897" y="337950"/>
                    </a:cubicBezTo>
                    <a:cubicBezTo>
                      <a:pt x="1051897" y="278239"/>
                      <a:pt x="1002954" y="229491"/>
                      <a:pt x="942771" y="229491"/>
                    </a:cubicBezTo>
                    <a:close/>
                    <a:moveTo>
                      <a:pt x="1247488" y="189331"/>
                    </a:moveTo>
                    <a:cubicBezTo>
                      <a:pt x="1214269" y="189331"/>
                      <a:pt x="1187133" y="216093"/>
                      <a:pt x="1187133" y="249137"/>
                    </a:cubicBezTo>
                    <a:cubicBezTo>
                      <a:pt x="1187133" y="267754"/>
                      <a:pt x="1195788" y="284276"/>
                      <a:pt x="1209123" y="295214"/>
                    </a:cubicBezTo>
                    <a:cubicBezTo>
                      <a:pt x="1209123" y="463695"/>
                      <a:pt x="1209123" y="463695"/>
                      <a:pt x="1209123" y="463695"/>
                    </a:cubicBezTo>
                    <a:cubicBezTo>
                      <a:pt x="1209123" y="484638"/>
                      <a:pt x="1226434" y="501626"/>
                      <a:pt x="1247488" y="501626"/>
                    </a:cubicBezTo>
                    <a:cubicBezTo>
                      <a:pt x="1420833" y="501626"/>
                      <a:pt x="1420833" y="501626"/>
                      <a:pt x="1420833" y="501626"/>
                    </a:cubicBezTo>
                    <a:cubicBezTo>
                      <a:pt x="1431828" y="514890"/>
                      <a:pt x="1448437" y="523733"/>
                      <a:pt x="1467152" y="523733"/>
                    </a:cubicBezTo>
                    <a:cubicBezTo>
                      <a:pt x="1500370" y="523733"/>
                      <a:pt x="1527273" y="496739"/>
                      <a:pt x="1527273" y="463695"/>
                    </a:cubicBezTo>
                    <a:cubicBezTo>
                      <a:pt x="1527273" y="430650"/>
                      <a:pt x="1500370" y="403656"/>
                      <a:pt x="1467152" y="403656"/>
                    </a:cubicBezTo>
                    <a:cubicBezTo>
                      <a:pt x="1448437" y="403656"/>
                      <a:pt x="1431828" y="412266"/>
                      <a:pt x="1420833" y="425531"/>
                    </a:cubicBezTo>
                    <a:cubicBezTo>
                      <a:pt x="1285619" y="425531"/>
                      <a:pt x="1285619" y="425531"/>
                      <a:pt x="1285619" y="425531"/>
                    </a:cubicBezTo>
                    <a:cubicBezTo>
                      <a:pt x="1285619" y="295214"/>
                      <a:pt x="1285619" y="295214"/>
                      <a:pt x="1285619" y="295214"/>
                    </a:cubicBezTo>
                    <a:cubicBezTo>
                      <a:pt x="1298953" y="284276"/>
                      <a:pt x="1307843" y="267754"/>
                      <a:pt x="1307843" y="249137"/>
                    </a:cubicBezTo>
                    <a:cubicBezTo>
                      <a:pt x="1307843" y="216093"/>
                      <a:pt x="1280706" y="189331"/>
                      <a:pt x="1247488" y="189331"/>
                    </a:cubicBezTo>
                    <a:close/>
                    <a:moveTo>
                      <a:pt x="638288" y="189331"/>
                    </a:moveTo>
                    <a:cubicBezTo>
                      <a:pt x="605070" y="189331"/>
                      <a:pt x="577933" y="216093"/>
                      <a:pt x="577933" y="249137"/>
                    </a:cubicBezTo>
                    <a:cubicBezTo>
                      <a:pt x="577933" y="267754"/>
                      <a:pt x="586823" y="284276"/>
                      <a:pt x="600157" y="295214"/>
                    </a:cubicBezTo>
                    <a:cubicBezTo>
                      <a:pt x="600157" y="425531"/>
                      <a:pt x="600157" y="425531"/>
                      <a:pt x="600157" y="425531"/>
                    </a:cubicBezTo>
                    <a:cubicBezTo>
                      <a:pt x="464943" y="425531"/>
                      <a:pt x="464943" y="425531"/>
                      <a:pt x="464943" y="425531"/>
                    </a:cubicBezTo>
                    <a:cubicBezTo>
                      <a:pt x="453948" y="412266"/>
                      <a:pt x="437339" y="403656"/>
                      <a:pt x="418624" y="403656"/>
                    </a:cubicBezTo>
                    <a:cubicBezTo>
                      <a:pt x="385406" y="403656"/>
                      <a:pt x="358503" y="430650"/>
                      <a:pt x="358503" y="463695"/>
                    </a:cubicBezTo>
                    <a:cubicBezTo>
                      <a:pt x="358503" y="496739"/>
                      <a:pt x="385406" y="523733"/>
                      <a:pt x="418624" y="523733"/>
                    </a:cubicBezTo>
                    <a:cubicBezTo>
                      <a:pt x="437339" y="523733"/>
                      <a:pt x="453948" y="514890"/>
                      <a:pt x="464943" y="501626"/>
                    </a:cubicBezTo>
                    <a:cubicBezTo>
                      <a:pt x="638288" y="501626"/>
                      <a:pt x="638288" y="501626"/>
                      <a:pt x="638288" y="501626"/>
                    </a:cubicBezTo>
                    <a:cubicBezTo>
                      <a:pt x="659342" y="501626"/>
                      <a:pt x="676653" y="484638"/>
                      <a:pt x="676653" y="463695"/>
                    </a:cubicBezTo>
                    <a:cubicBezTo>
                      <a:pt x="676653" y="295214"/>
                      <a:pt x="676653" y="295214"/>
                      <a:pt x="676653" y="295214"/>
                    </a:cubicBezTo>
                    <a:cubicBezTo>
                      <a:pt x="689988" y="284276"/>
                      <a:pt x="698643" y="267754"/>
                      <a:pt x="698643" y="249137"/>
                    </a:cubicBezTo>
                    <a:cubicBezTo>
                      <a:pt x="698643" y="216093"/>
                      <a:pt x="671507" y="189331"/>
                      <a:pt x="638288" y="189331"/>
                    </a:cubicBezTo>
                    <a:close/>
                    <a:moveTo>
                      <a:pt x="716922" y="0"/>
                    </a:moveTo>
                    <a:cubicBezTo>
                      <a:pt x="783928" y="0"/>
                      <a:pt x="847765" y="27282"/>
                      <a:pt x="896209" y="75317"/>
                    </a:cubicBezTo>
                    <a:cubicBezTo>
                      <a:pt x="914771" y="96303"/>
                      <a:pt x="930391" y="117056"/>
                      <a:pt x="942841" y="141074"/>
                    </a:cubicBezTo>
                    <a:cubicBezTo>
                      <a:pt x="955292" y="117056"/>
                      <a:pt x="970911" y="96303"/>
                      <a:pt x="989700" y="75317"/>
                    </a:cubicBezTo>
                    <a:cubicBezTo>
                      <a:pt x="1037918" y="27282"/>
                      <a:pt x="1101755" y="0"/>
                      <a:pt x="1168761" y="0"/>
                    </a:cubicBezTo>
                    <a:cubicBezTo>
                      <a:pt x="1303000" y="0"/>
                      <a:pt x="1411885" y="105864"/>
                      <a:pt x="1422977" y="240642"/>
                    </a:cubicBezTo>
                    <a:cubicBezTo>
                      <a:pt x="1485230" y="243906"/>
                      <a:pt x="1544539" y="271188"/>
                      <a:pt x="1588003" y="317591"/>
                    </a:cubicBezTo>
                    <a:cubicBezTo>
                      <a:pt x="1659763" y="389877"/>
                      <a:pt x="1680136" y="494109"/>
                      <a:pt x="1650482" y="585515"/>
                    </a:cubicBezTo>
                    <a:cubicBezTo>
                      <a:pt x="1751670" y="620725"/>
                      <a:pt x="1825015" y="721692"/>
                      <a:pt x="1825015" y="834085"/>
                    </a:cubicBezTo>
                    <a:cubicBezTo>
                      <a:pt x="1825015" y="877456"/>
                      <a:pt x="1814149" y="919196"/>
                      <a:pt x="1795360" y="956038"/>
                    </a:cubicBezTo>
                    <a:cubicBezTo>
                      <a:pt x="1916922" y="1079390"/>
                      <a:pt x="1916922" y="1281557"/>
                      <a:pt x="1795360" y="1405143"/>
                    </a:cubicBezTo>
                    <a:cubicBezTo>
                      <a:pt x="1758009" y="1445250"/>
                      <a:pt x="1712734" y="1470900"/>
                      <a:pt x="1662932" y="1485357"/>
                    </a:cubicBezTo>
                    <a:cubicBezTo>
                      <a:pt x="1658178" y="1695452"/>
                      <a:pt x="1491568" y="1865440"/>
                      <a:pt x="1285796" y="1865440"/>
                    </a:cubicBezTo>
                    <a:cubicBezTo>
                      <a:pt x="1134579" y="1865440"/>
                      <a:pt x="1002151" y="1772401"/>
                      <a:pt x="942841" y="1639256"/>
                    </a:cubicBezTo>
                    <a:cubicBezTo>
                      <a:pt x="883758" y="1772401"/>
                      <a:pt x="751330" y="1865440"/>
                      <a:pt x="600113" y="1865440"/>
                    </a:cubicBezTo>
                    <a:cubicBezTo>
                      <a:pt x="394341" y="1865440"/>
                      <a:pt x="227504" y="1695452"/>
                      <a:pt x="222977" y="1485357"/>
                    </a:cubicBezTo>
                    <a:cubicBezTo>
                      <a:pt x="174533" y="1470900"/>
                      <a:pt x="127900" y="1445250"/>
                      <a:pt x="90549" y="1405143"/>
                    </a:cubicBezTo>
                    <a:cubicBezTo>
                      <a:pt x="31239" y="1345682"/>
                      <a:pt x="0" y="1265468"/>
                      <a:pt x="0" y="1180591"/>
                    </a:cubicBezTo>
                    <a:cubicBezTo>
                      <a:pt x="0" y="1095480"/>
                      <a:pt x="31239" y="1016898"/>
                      <a:pt x="90549" y="956038"/>
                    </a:cubicBezTo>
                    <a:cubicBezTo>
                      <a:pt x="71760" y="919196"/>
                      <a:pt x="60894" y="877456"/>
                      <a:pt x="60894" y="834085"/>
                    </a:cubicBezTo>
                    <a:cubicBezTo>
                      <a:pt x="60894" y="721692"/>
                      <a:pt x="134013" y="620725"/>
                      <a:pt x="235427" y="585515"/>
                    </a:cubicBezTo>
                    <a:cubicBezTo>
                      <a:pt x="205773" y="494109"/>
                      <a:pt x="226146" y="389877"/>
                      <a:pt x="297680" y="317591"/>
                    </a:cubicBezTo>
                    <a:cubicBezTo>
                      <a:pt x="341370" y="271188"/>
                      <a:pt x="400679" y="243906"/>
                      <a:pt x="462932" y="240642"/>
                    </a:cubicBezTo>
                    <a:cubicBezTo>
                      <a:pt x="473798" y="105864"/>
                      <a:pt x="582909" y="0"/>
                      <a:pt x="716922" y="0"/>
                    </a:cubicBezTo>
                    <a:close/>
                  </a:path>
                </a:pathLst>
              </a:cu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grpSp>
        <p:grpSp>
          <p:nvGrpSpPr>
            <p:cNvPr id="27" name="Group 26">
              <a:extLst>
                <a:ext uri="{FF2B5EF4-FFF2-40B4-BE49-F238E27FC236}">
                  <a16:creationId xmlns:a16="http://schemas.microsoft.com/office/drawing/2014/main" id="{691D1B9D-7F6F-4400-6A48-80036582EA18}"/>
                </a:ext>
              </a:extLst>
            </p:cNvPr>
            <p:cNvGrpSpPr>
              <a:grpSpLocks noChangeAspect="1"/>
            </p:cNvGrpSpPr>
            <p:nvPr/>
          </p:nvGrpSpPr>
          <p:grpSpPr>
            <a:xfrm>
              <a:off x="8257863" y="5618319"/>
              <a:ext cx="373226" cy="339838"/>
              <a:chOff x="1743099" y="1622425"/>
              <a:chExt cx="3712863" cy="3613150"/>
            </a:xfrm>
          </p:grpSpPr>
          <p:grpSp>
            <p:nvGrpSpPr>
              <p:cNvPr id="114" name="Group 113">
                <a:extLst>
                  <a:ext uri="{FF2B5EF4-FFF2-40B4-BE49-F238E27FC236}">
                    <a16:creationId xmlns:a16="http://schemas.microsoft.com/office/drawing/2014/main" id="{4C091975-1F5D-76E5-6878-6DBE5DC5CDA8}"/>
                  </a:ext>
                </a:extLst>
              </p:cNvPr>
              <p:cNvGrpSpPr/>
              <p:nvPr/>
            </p:nvGrpSpPr>
            <p:grpSpPr>
              <a:xfrm>
                <a:off x="1743099" y="1622425"/>
                <a:ext cx="3712863" cy="3613150"/>
                <a:chOff x="4269731" y="1622425"/>
                <a:chExt cx="3712863" cy="3613150"/>
              </a:xfrm>
            </p:grpSpPr>
            <p:sp>
              <p:nvSpPr>
                <p:cNvPr id="118" name="Freeform 24">
                  <a:extLst>
                    <a:ext uri="{FF2B5EF4-FFF2-40B4-BE49-F238E27FC236}">
                      <a16:creationId xmlns:a16="http://schemas.microsoft.com/office/drawing/2014/main" id="{381AAFA0-CC87-C2D6-E5D6-FBF49A703875}"/>
                    </a:ext>
                  </a:extLst>
                </p:cNvPr>
                <p:cNvSpPr>
                  <a:spLocks/>
                </p:cNvSpPr>
                <p:nvPr/>
              </p:nvSpPr>
              <p:spPr bwMode="auto">
                <a:xfrm>
                  <a:off x="4269731" y="1622425"/>
                  <a:ext cx="3712863" cy="3613150"/>
                </a:xfrm>
                <a:custGeom>
                  <a:avLst/>
                  <a:gdLst>
                    <a:gd name="T0" fmla="*/ 7931 w 8468"/>
                    <a:gd name="T1" fmla="*/ 4100 h 8000"/>
                    <a:gd name="T2" fmla="*/ 7931 w 8468"/>
                    <a:gd name="T3" fmla="*/ 4100 h 8000"/>
                    <a:gd name="T4" fmla="*/ 8062 w 8468"/>
                    <a:gd name="T5" fmla="*/ 3577 h 8000"/>
                    <a:gd name="T6" fmla="*/ 7291 w 8468"/>
                    <a:gd name="T7" fmla="*/ 2511 h 8000"/>
                    <a:gd name="T8" fmla="*/ 7015 w 8468"/>
                    <a:gd name="T9" fmla="*/ 1362 h 8000"/>
                    <a:gd name="T10" fmla="*/ 6286 w 8468"/>
                    <a:gd name="T11" fmla="*/ 1032 h 8000"/>
                    <a:gd name="T12" fmla="*/ 5163 w 8468"/>
                    <a:gd name="T13" fmla="*/ 0 h 8000"/>
                    <a:gd name="T14" fmla="*/ 5163 w 8468"/>
                    <a:gd name="T15" fmla="*/ 0 h 8000"/>
                    <a:gd name="T16" fmla="*/ 4372 w 8468"/>
                    <a:gd name="T17" fmla="*/ 323 h 8000"/>
                    <a:gd name="T18" fmla="*/ 4165 w 8468"/>
                    <a:gd name="T19" fmla="*/ 605 h 8000"/>
                    <a:gd name="T20" fmla="*/ 3959 w 8468"/>
                    <a:gd name="T21" fmla="*/ 323 h 8000"/>
                    <a:gd name="T22" fmla="*/ 3167 w 8468"/>
                    <a:gd name="T23" fmla="*/ 0 h 8000"/>
                    <a:gd name="T24" fmla="*/ 2045 w 8468"/>
                    <a:gd name="T25" fmla="*/ 1032 h 8000"/>
                    <a:gd name="T26" fmla="*/ 1315 w 8468"/>
                    <a:gd name="T27" fmla="*/ 1362 h 8000"/>
                    <a:gd name="T28" fmla="*/ 1040 w 8468"/>
                    <a:gd name="T29" fmla="*/ 2511 h 8000"/>
                    <a:gd name="T30" fmla="*/ 269 w 8468"/>
                    <a:gd name="T31" fmla="*/ 3577 h 8000"/>
                    <a:gd name="T32" fmla="*/ 400 w 8468"/>
                    <a:gd name="T33" fmla="*/ 4100 h 8000"/>
                    <a:gd name="T34" fmla="*/ 400 w 8468"/>
                    <a:gd name="T35" fmla="*/ 4100 h 8000"/>
                    <a:gd name="T36" fmla="*/ 0 w 8468"/>
                    <a:gd name="T37" fmla="*/ 5063 h 8000"/>
                    <a:gd name="T38" fmla="*/ 400 w 8468"/>
                    <a:gd name="T39" fmla="*/ 6026 h 8000"/>
                    <a:gd name="T40" fmla="*/ 985 w 8468"/>
                    <a:gd name="T41" fmla="*/ 6370 h 8000"/>
                    <a:gd name="T42" fmla="*/ 2651 w 8468"/>
                    <a:gd name="T43" fmla="*/ 8000 h 8000"/>
                    <a:gd name="T44" fmla="*/ 4165 w 8468"/>
                    <a:gd name="T45" fmla="*/ 7030 h 8000"/>
                    <a:gd name="T46" fmla="*/ 5680 w 8468"/>
                    <a:gd name="T47" fmla="*/ 8000 h 8000"/>
                    <a:gd name="T48" fmla="*/ 7346 w 8468"/>
                    <a:gd name="T49" fmla="*/ 6370 h 8000"/>
                    <a:gd name="T50" fmla="*/ 7931 w 8468"/>
                    <a:gd name="T51" fmla="*/ 6026 h 8000"/>
                    <a:gd name="T52" fmla="*/ 7931 w 8468"/>
                    <a:gd name="T53" fmla="*/ 4100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468" h="8000">
                      <a:moveTo>
                        <a:pt x="7931" y="4100"/>
                      </a:moveTo>
                      <a:cubicBezTo>
                        <a:pt x="7931" y="4100"/>
                        <a:pt x="7931" y="4100"/>
                        <a:pt x="7931" y="4100"/>
                      </a:cubicBezTo>
                      <a:cubicBezTo>
                        <a:pt x="8014" y="3942"/>
                        <a:pt x="8062" y="3763"/>
                        <a:pt x="8062" y="3577"/>
                      </a:cubicBezTo>
                      <a:cubicBezTo>
                        <a:pt x="8062" y="3095"/>
                        <a:pt x="7738" y="2662"/>
                        <a:pt x="7291" y="2511"/>
                      </a:cubicBezTo>
                      <a:cubicBezTo>
                        <a:pt x="7422" y="2119"/>
                        <a:pt x="7332" y="1672"/>
                        <a:pt x="7015" y="1362"/>
                      </a:cubicBezTo>
                      <a:cubicBezTo>
                        <a:pt x="6823" y="1163"/>
                        <a:pt x="6561" y="1046"/>
                        <a:pt x="6286" y="1032"/>
                      </a:cubicBezTo>
                      <a:cubicBezTo>
                        <a:pt x="6237" y="454"/>
                        <a:pt x="5756" y="0"/>
                        <a:pt x="5163" y="0"/>
                      </a:cubicBezTo>
                      <a:cubicBezTo>
                        <a:pt x="5163" y="0"/>
                        <a:pt x="5163" y="0"/>
                        <a:pt x="5163" y="0"/>
                      </a:cubicBezTo>
                      <a:cubicBezTo>
                        <a:pt x="4867" y="0"/>
                        <a:pt x="4585" y="117"/>
                        <a:pt x="4372" y="323"/>
                      </a:cubicBezTo>
                      <a:cubicBezTo>
                        <a:pt x="4289" y="413"/>
                        <a:pt x="4220" y="502"/>
                        <a:pt x="4165" y="605"/>
                      </a:cubicBezTo>
                      <a:cubicBezTo>
                        <a:pt x="4110" y="502"/>
                        <a:pt x="4041" y="413"/>
                        <a:pt x="3959" y="323"/>
                      </a:cubicBezTo>
                      <a:cubicBezTo>
                        <a:pt x="3745" y="117"/>
                        <a:pt x="3463" y="0"/>
                        <a:pt x="3167" y="0"/>
                      </a:cubicBezTo>
                      <a:cubicBezTo>
                        <a:pt x="2575" y="0"/>
                        <a:pt x="2093" y="454"/>
                        <a:pt x="2045" y="1032"/>
                      </a:cubicBezTo>
                      <a:cubicBezTo>
                        <a:pt x="1770" y="1046"/>
                        <a:pt x="1508" y="1163"/>
                        <a:pt x="1315" y="1362"/>
                      </a:cubicBezTo>
                      <a:cubicBezTo>
                        <a:pt x="999" y="1672"/>
                        <a:pt x="909" y="2119"/>
                        <a:pt x="1040" y="2511"/>
                      </a:cubicBezTo>
                      <a:cubicBezTo>
                        <a:pt x="592" y="2662"/>
                        <a:pt x="269" y="3095"/>
                        <a:pt x="269" y="3577"/>
                      </a:cubicBezTo>
                      <a:cubicBezTo>
                        <a:pt x="269" y="3763"/>
                        <a:pt x="317" y="3942"/>
                        <a:pt x="400" y="4100"/>
                      </a:cubicBezTo>
                      <a:cubicBezTo>
                        <a:pt x="400" y="4100"/>
                        <a:pt x="400" y="4100"/>
                        <a:pt x="400" y="4100"/>
                      </a:cubicBezTo>
                      <a:cubicBezTo>
                        <a:pt x="138" y="4361"/>
                        <a:pt x="0" y="4698"/>
                        <a:pt x="0" y="5063"/>
                      </a:cubicBezTo>
                      <a:cubicBezTo>
                        <a:pt x="0" y="5427"/>
                        <a:pt x="138" y="5771"/>
                        <a:pt x="400" y="6026"/>
                      </a:cubicBezTo>
                      <a:cubicBezTo>
                        <a:pt x="565" y="6198"/>
                        <a:pt x="771" y="6308"/>
                        <a:pt x="985" y="6370"/>
                      </a:cubicBezTo>
                      <a:cubicBezTo>
                        <a:pt x="1005" y="7271"/>
                        <a:pt x="1742" y="8000"/>
                        <a:pt x="2651" y="8000"/>
                      </a:cubicBezTo>
                      <a:cubicBezTo>
                        <a:pt x="3319" y="8000"/>
                        <a:pt x="3904" y="7601"/>
                        <a:pt x="4165" y="7030"/>
                      </a:cubicBezTo>
                      <a:cubicBezTo>
                        <a:pt x="4427" y="7601"/>
                        <a:pt x="5012" y="8000"/>
                        <a:pt x="5680" y="8000"/>
                      </a:cubicBezTo>
                      <a:cubicBezTo>
                        <a:pt x="6589" y="8000"/>
                        <a:pt x="7325" y="7271"/>
                        <a:pt x="7346" y="6370"/>
                      </a:cubicBezTo>
                      <a:cubicBezTo>
                        <a:pt x="7566" y="6308"/>
                        <a:pt x="7766" y="6198"/>
                        <a:pt x="7931" y="6026"/>
                      </a:cubicBezTo>
                      <a:cubicBezTo>
                        <a:pt x="8468" y="5496"/>
                        <a:pt x="8468" y="4629"/>
                        <a:pt x="7931" y="4100"/>
                      </a:cubicBezTo>
                      <a:close/>
                    </a:path>
                  </a:pathLst>
                </a:custGeom>
                <a:solidFill>
                  <a:srgbClr val="3253D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ndParaRPr>
                </a:p>
              </p:txBody>
            </p:sp>
            <p:sp>
              <p:nvSpPr>
                <p:cNvPr id="119" name="Freeform: Shape 39">
                  <a:extLst>
                    <a:ext uri="{FF2B5EF4-FFF2-40B4-BE49-F238E27FC236}">
                      <a16:creationId xmlns:a16="http://schemas.microsoft.com/office/drawing/2014/main" id="{7E9EDE99-5358-D52B-26FB-9740C8150C84}"/>
                    </a:ext>
                  </a:extLst>
                </p:cNvPr>
                <p:cNvSpPr>
                  <a:spLocks noChangeArrowheads="1"/>
                </p:cNvSpPr>
                <p:nvPr/>
              </p:nvSpPr>
              <p:spPr bwMode="auto">
                <a:xfrm>
                  <a:off x="4702175" y="1989138"/>
                  <a:ext cx="2787651" cy="2973388"/>
                </a:xfrm>
                <a:custGeom>
                  <a:avLst/>
                  <a:gdLst>
                    <a:gd name="connsiteX0" fmla="*/ 1393825 w 2787651"/>
                    <a:gd name="connsiteY0" fmla="*/ 2339974 h 2973388"/>
                    <a:gd name="connsiteX1" fmla="*/ 1311275 w 2787651"/>
                    <a:gd name="connsiteY1" fmla="*/ 2421731 h 2973388"/>
                    <a:gd name="connsiteX2" fmla="*/ 1393825 w 2787651"/>
                    <a:gd name="connsiteY2" fmla="*/ 2503488 h 2973388"/>
                    <a:gd name="connsiteX3" fmla="*/ 1476375 w 2787651"/>
                    <a:gd name="connsiteY3" fmla="*/ 2421731 h 2973388"/>
                    <a:gd name="connsiteX4" fmla="*/ 1393825 w 2787651"/>
                    <a:gd name="connsiteY4" fmla="*/ 2339974 h 2973388"/>
                    <a:gd name="connsiteX5" fmla="*/ 920533 w 2787651"/>
                    <a:gd name="connsiteY5" fmla="*/ 2191638 h 2973388"/>
                    <a:gd name="connsiteX6" fmla="*/ 972769 w 2787651"/>
                    <a:gd name="connsiteY6" fmla="*/ 2213354 h 2973388"/>
                    <a:gd name="connsiteX7" fmla="*/ 972769 w 2787651"/>
                    <a:gd name="connsiteY7" fmla="*/ 2317859 h 2973388"/>
                    <a:gd name="connsiteX8" fmla="*/ 803173 w 2787651"/>
                    <a:gd name="connsiteY8" fmla="*/ 2487509 h 2973388"/>
                    <a:gd name="connsiteX9" fmla="*/ 803173 w 2787651"/>
                    <a:gd name="connsiteY9" fmla="*/ 2767546 h 2973388"/>
                    <a:gd name="connsiteX10" fmla="*/ 845685 w 2787651"/>
                    <a:gd name="connsiteY10" fmla="*/ 2856669 h 2973388"/>
                    <a:gd name="connsiteX11" fmla="*/ 729456 w 2787651"/>
                    <a:gd name="connsiteY11" fmla="*/ 2973388 h 2973388"/>
                    <a:gd name="connsiteX12" fmla="*/ 612775 w 2787651"/>
                    <a:gd name="connsiteY12" fmla="*/ 2856669 h 2973388"/>
                    <a:gd name="connsiteX13" fmla="*/ 655287 w 2787651"/>
                    <a:gd name="connsiteY13" fmla="*/ 2767546 h 2973388"/>
                    <a:gd name="connsiteX14" fmla="*/ 655287 w 2787651"/>
                    <a:gd name="connsiteY14" fmla="*/ 2457198 h 2973388"/>
                    <a:gd name="connsiteX15" fmla="*/ 676995 w 2787651"/>
                    <a:gd name="connsiteY15" fmla="*/ 2404720 h 2973388"/>
                    <a:gd name="connsiteX16" fmla="*/ 868298 w 2787651"/>
                    <a:gd name="connsiteY16" fmla="*/ 2213354 h 2973388"/>
                    <a:gd name="connsiteX17" fmla="*/ 920533 w 2787651"/>
                    <a:gd name="connsiteY17" fmla="*/ 2191638 h 2973388"/>
                    <a:gd name="connsiteX18" fmla="*/ 1867118 w 2787651"/>
                    <a:gd name="connsiteY18" fmla="*/ 2191638 h 2973388"/>
                    <a:gd name="connsiteX19" fmla="*/ 1919353 w 2787651"/>
                    <a:gd name="connsiteY19" fmla="*/ 2213354 h 2973388"/>
                    <a:gd name="connsiteX20" fmla="*/ 2110656 w 2787651"/>
                    <a:gd name="connsiteY20" fmla="*/ 2404720 h 2973388"/>
                    <a:gd name="connsiteX21" fmla="*/ 2132364 w 2787651"/>
                    <a:gd name="connsiteY21" fmla="*/ 2457198 h 2973388"/>
                    <a:gd name="connsiteX22" fmla="*/ 2132364 w 2787651"/>
                    <a:gd name="connsiteY22" fmla="*/ 2767546 h 2973388"/>
                    <a:gd name="connsiteX23" fmla="*/ 2174876 w 2787651"/>
                    <a:gd name="connsiteY23" fmla="*/ 2856669 h 2973388"/>
                    <a:gd name="connsiteX24" fmla="*/ 2058195 w 2787651"/>
                    <a:gd name="connsiteY24" fmla="*/ 2973388 h 2973388"/>
                    <a:gd name="connsiteX25" fmla="*/ 1941966 w 2787651"/>
                    <a:gd name="connsiteY25" fmla="*/ 2856669 h 2973388"/>
                    <a:gd name="connsiteX26" fmla="*/ 1984478 w 2787651"/>
                    <a:gd name="connsiteY26" fmla="*/ 2767546 h 2973388"/>
                    <a:gd name="connsiteX27" fmla="*/ 1984478 w 2787651"/>
                    <a:gd name="connsiteY27" fmla="*/ 2487509 h 2973388"/>
                    <a:gd name="connsiteX28" fmla="*/ 1814882 w 2787651"/>
                    <a:gd name="connsiteY28" fmla="*/ 2317859 h 2973388"/>
                    <a:gd name="connsiteX29" fmla="*/ 1814882 w 2787651"/>
                    <a:gd name="connsiteY29" fmla="*/ 2213354 h 2973388"/>
                    <a:gd name="connsiteX30" fmla="*/ 1867118 w 2787651"/>
                    <a:gd name="connsiteY30" fmla="*/ 2191638 h 2973388"/>
                    <a:gd name="connsiteX31" fmla="*/ 542554 w 2787651"/>
                    <a:gd name="connsiteY31" fmla="*/ 1524000 h 2973388"/>
                    <a:gd name="connsiteX32" fmla="*/ 616889 w 2787651"/>
                    <a:gd name="connsiteY32" fmla="*/ 1598020 h 2973388"/>
                    <a:gd name="connsiteX33" fmla="*/ 616889 w 2787651"/>
                    <a:gd name="connsiteY33" fmla="*/ 1904478 h 2973388"/>
                    <a:gd name="connsiteX34" fmla="*/ 921028 w 2787651"/>
                    <a:gd name="connsiteY34" fmla="*/ 1904478 h 2973388"/>
                    <a:gd name="connsiteX35" fmla="*/ 995363 w 2787651"/>
                    <a:gd name="connsiteY35" fmla="*/ 1978047 h 2973388"/>
                    <a:gd name="connsiteX36" fmla="*/ 921028 w 2787651"/>
                    <a:gd name="connsiteY36" fmla="*/ 2052066 h 2973388"/>
                    <a:gd name="connsiteX37" fmla="*/ 542554 w 2787651"/>
                    <a:gd name="connsiteY37" fmla="*/ 2052066 h 2973388"/>
                    <a:gd name="connsiteX38" fmla="*/ 468673 w 2787651"/>
                    <a:gd name="connsiteY38" fmla="*/ 1978047 h 2973388"/>
                    <a:gd name="connsiteX39" fmla="*/ 468673 w 2787651"/>
                    <a:gd name="connsiteY39" fmla="*/ 1856637 h 2973388"/>
                    <a:gd name="connsiteX40" fmla="*/ 288274 w 2787651"/>
                    <a:gd name="connsiteY40" fmla="*/ 1856637 h 2973388"/>
                    <a:gd name="connsiteX41" fmla="*/ 190823 w 2787651"/>
                    <a:gd name="connsiteY41" fmla="*/ 1953674 h 2973388"/>
                    <a:gd name="connsiteX42" fmla="*/ 190823 w 2787651"/>
                    <a:gd name="connsiteY42" fmla="*/ 2052066 h 2973388"/>
                    <a:gd name="connsiteX43" fmla="*/ 233430 w 2787651"/>
                    <a:gd name="connsiteY43" fmla="*/ 2140980 h 2973388"/>
                    <a:gd name="connsiteX44" fmla="*/ 116941 w 2787651"/>
                    <a:gd name="connsiteY44" fmla="*/ 2257425 h 2973388"/>
                    <a:gd name="connsiteX45" fmla="*/ 0 w 2787651"/>
                    <a:gd name="connsiteY45" fmla="*/ 2140980 h 2973388"/>
                    <a:gd name="connsiteX46" fmla="*/ 42606 w 2787651"/>
                    <a:gd name="connsiteY46" fmla="*/ 2052066 h 2973388"/>
                    <a:gd name="connsiteX47" fmla="*/ 42606 w 2787651"/>
                    <a:gd name="connsiteY47" fmla="*/ 1922983 h 2973388"/>
                    <a:gd name="connsiteX48" fmla="*/ 64363 w 2787651"/>
                    <a:gd name="connsiteY48" fmla="*/ 1871079 h 2973388"/>
                    <a:gd name="connsiteX49" fmla="*/ 205327 w 2787651"/>
                    <a:gd name="connsiteY49" fmla="*/ 1730713 h 2973388"/>
                    <a:gd name="connsiteX50" fmla="*/ 257452 w 2787651"/>
                    <a:gd name="connsiteY50" fmla="*/ 1709049 h 2973388"/>
                    <a:gd name="connsiteX51" fmla="*/ 468673 w 2787651"/>
                    <a:gd name="connsiteY51" fmla="*/ 1709049 h 2973388"/>
                    <a:gd name="connsiteX52" fmla="*/ 468673 w 2787651"/>
                    <a:gd name="connsiteY52" fmla="*/ 1598020 h 2973388"/>
                    <a:gd name="connsiteX53" fmla="*/ 542554 w 2787651"/>
                    <a:gd name="connsiteY53" fmla="*/ 1524000 h 2973388"/>
                    <a:gd name="connsiteX54" fmla="*/ 2245097 w 2787651"/>
                    <a:gd name="connsiteY54" fmla="*/ 1493837 h 2973388"/>
                    <a:gd name="connsiteX55" fmla="*/ 2318978 w 2787651"/>
                    <a:gd name="connsiteY55" fmla="*/ 1567398 h 2973388"/>
                    <a:gd name="connsiteX56" fmla="*/ 2318978 w 2787651"/>
                    <a:gd name="connsiteY56" fmla="*/ 1709104 h 2973388"/>
                    <a:gd name="connsiteX57" fmla="*/ 2530198 w 2787651"/>
                    <a:gd name="connsiteY57" fmla="*/ 1709104 h 2973388"/>
                    <a:gd name="connsiteX58" fmla="*/ 2582324 w 2787651"/>
                    <a:gd name="connsiteY58" fmla="*/ 1730766 h 2973388"/>
                    <a:gd name="connsiteX59" fmla="*/ 2723288 w 2787651"/>
                    <a:gd name="connsiteY59" fmla="*/ 1871118 h 2973388"/>
                    <a:gd name="connsiteX60" fmla="*/ 2745045 w 2787651"/>
                    <a:gd name="connsiteY60" fmla="*/ 1923017 h 2973388"/>
                    <a:gd name="connsiteX61" fmla="*/ 2745045 w 2787651"/>
                    <a:gd name="connsiteY61" fmla="*/ 2052087 h 2973388"/>
                    <a:gd name="connsiteX62" fmla="*/ 2787651 w 2787651"/>
                    <a:gd name="connsiteY62" fmla="*/ 2140992 h 2973388"/>
                    <a:gd name="connsiteX63" fmla="*/ 2670710 w 2787651"/>
                    <a:gd name="connsiteY63" fmla="*/ 2257425 h 2973388"/>
                    <a:gd name="connsiteX64" fmla="*/ 2554221 w 2787651"/>
                    <a:gd name="connsiteY64" fmla="*/ 2140992 h 2973388"/>
                    <a:gd name="connsiteX65" fmla="*/ 2596828 w 2787651"/>
                    <a:gd name="connsiteY65" fmla="*/ 2052087 h 2973388"/>
                    <a:gd name="connsiteX66" fmla="*/ 2596828 w 2787651"/>
                    <a:gd name="connsiteY66" fmla="*/ 1953705 h 2973388"/>
                    <a:gd name="connsiteX67" fmla="*/ 2499377 w 2787651"/>
                    <a:gd name="connsiteY67" fmla="*/ 1856677 h 2973388"/>
                    <a:gd name="connsiteX68" fmla="*/ 2318978 w 2787651"/>
                    <a:gd name="connsiteY68" fmla="*/ 1856677 h 2973388"/>
                    <a:gd name="connsiteX69" fmla="*/ 2318978 w 2787651"/>
                    <a:gd name="connsiteY69" fmla="*/ 1978075 h 2973388"/>
                    <a:gd name="connsiteX70" fmla="*/ 2245097 w 2787651"/>
                    <a:gd name="connsiteY70" fmla="*/ 2052087 h 2973388"/>
                    <a:gd name="connsiteX71" fmla="*/ 1866623 w 2787651"/>
                    <a:gd name="connsiteY71" fmla="*/ 2052087 h 2973388"/>
                    <a:gd name="connsiteX72" fmla="*/ 1792288 w 2787651"/>
                    <a:gd name="connsiteY72" fmla="*/ 1978075 h 2973388"/>
                    <a:gd name="connsiteX73" fmla="*/ 1866623 w 2787651"/>
                    <a:gd name="connsiteY73" fmla="*/ 1904514 h 2973388"/>
                    <a:gd name="connsiteX74" fmla="*/ 2170762 w 2787651"/>
                    <a:gd name="connsiteY74" fmla="*/ 1904514 h 2973388"/>
                    <a:gd name="connsiteX75" fmla="*/ 2170762 w 2787651"/>
                    <a:gd name="connsiteY75" fmla="*/ 1567398 h 2973388"/>
                    <a:gd name="connsiteX76" fmla="*/ 2245097 w 2787651"/>
                    <a:gd name="connsiteY76" fmla="*/ 1493837 h 2973388"/>
                    <a:gd name="connsiteX77" fmla="*/ 2350098 w 2787651"/>
                    <a:gd name="connsiteY77" fmla="*/ 944562 h 2973388"/>
                    <a:gd name="connsiteX78" fmla="*/ 2623022 w 2787651"/>
                    <a:gd name="connsiteY78" fmla="*/ 944562 h 2973388"/>
                    <a:gd name="connsiteX79" fmla="*/ 2697251 w 2787651"/>
                    <a:gd name="connsiteY79" fmla="*/ 1018535 h 2973388"/>
                    <a:gd name="connsiteX80" fmla="*/ 2697251 w 2787651"/>
                    <a:gd name="connsiteY80" fmla="*/ 1268872 h 2973388"/>
                    <a:gd name="connsiteX81" fmla="*/ 2738438 w 2787651"/>
                    <a:gd name="connsiteY81" fmla="*/ 1356828 h 2973388"/>
                    <a:gd name="connsiteX82" fmla="*/ 2622117 w 2787651"/>
                    <a:gd name="connsiteY82" fmla="*/ 1473200 h 2973388"/>
                    <a:gd name="connsiteX83" fmla="*/ 2505344 w 2787651"/>
                    <a:gd name="connsiteY83" fmla="*/ 1356828 h 2973388"/>
                    <a:gd name="connsiteX84" fmla="*/ 2549247 w 2787651"/>
                    <a:gd name="connsiteY84" fmla="*/ 1266616 h 2973388"/>
                    <a:gd name="connsiteX85" fmla="*/ 2549247 w 2787651"/>
                    <a:gd name="connsiteY85" fmla="*/ 1092058 h 2973388"/>
                    <a:gd name="connsiteX86" fmla="*/ 2380876 w 2787651"/>
                    <a:gd name="connsiteY86" fmla="*/ 1092058 h 2973388"/>
                    <a:gd name="connsiteX87" fmla="*/ 2124698 w 2787651"/>
                    <a:gd name="connsiteY87" fmla="*/ 1347355 h 2973388"/>
                    <a:gd name="connsiteX88" fmla="*/ 2019692 w 2787651"/>
                    <a:gd name="connsiteY88" fmla="*/ 1347355 h 2973388"/>
                    <a:gd name="connsiteX89" fmla="*/ 2019692 w 2787651"/>
                    <a:gd name="connsiteY89" fmla="*/ 1243161 h 2973388"/>
                    <a:gd name="connsiteX90" fmla="*/ 2297595 w 2787651"/>
                    <a:gd name="connsiteY90" fmla="*/ 966213 h 2973388"/>
                    <a:gd name="connsiteX91" fmla="*/ 2350098 w 2787651"/>
                    <a:gd name="connsiteY91" fmla="*/ 944562 h 2973388"/>
                    <a:gd name="connsiteX92" fmla="*/ 164629 w 2787651"/>
                    <a:gd name="connsiteY92" fmla="*/ 944562 h 2973388"/>
                    <a:gd name="connsiteX93" fmla="*/ 437553 w 2787651"/>
                    <a:gd name="connsiteY93" fmla="*/ 944562 h 2973388"/>
                    <a:gd name="connsiteX94" fmla="*/ 490056 w 2787651"/>
                    <a:gd name="connsiteY94" fmla="*/ 966213 h 2973388"/>
                    <a:gd name="connsiteX95" fmla="*/ 767959 w 2787651"/>
                    <a:gd name="connsiteY95" fmla="*/ 1243161 h 2973388"/>
                    <a:gd name="connsiteX96" fmla="*/ 767959 w 2787651"/>
                    <a:gd name="connsiteY96" fmla="*/ 1347355 h 2973388"/>
                    <a:gd name="connsiteX97" fmla="*/ 663406 w 2787651"/>
                    <a:gd name="connsiteY97" fmla="*/ 1347355 h 2973388"/>
                    <a:gd name="connsiteX98" fmla="*/ 406775 w 2787651"/>
                    <a:gd name="connsiteY98" fmla="*/ 1092058 h 2973388"/>
                    <a:gd name="connsiteX99" fmla="*/ 238404 w 2787651"/>
                    <a:gd name="connsiteY99" fmla="*/ 1092058 h 2973388"/>
                    <a:gd name="connsiteX100" fmla="*/ 238404 w 2787651"/>
                    <a:gd name="connsiteY100" fmla="*/ 1266616 h 2973388"/>
                    <a:gd name="connsiteX101" fmla="*/ 282307 w 2787651"/>
                    <a:gd name="connsiteY101" fmla="*/ 1356828 h 2973388"/>
                    <a:gd name="connsiteX102" fmla="*/ 165534 w 2787651"/>
                    <a:gd name="connsiteY102" fmla="*/ 1473200 h 2973388"/>
                    <a:gd name="connsiteX103" fmla="*/ 49213 w 2787651"/>
                    <a:gd name="connsiteY103" fmla="*/ 1356828 h 2973388"/>
                    <a:gd name="connsiteX104" fmla="*/ 90400 w 2787651"/>
                    <a:gd name="connsiteY104" fmla="*/ 1268872 h 2973388"/>
                    <a:gd name="connsiteX105" fmla="*/ 90400 w 2787651"/>
                    <a:gd name="connsiteY105" fmla="*/ 1018535 h 2973388"/>
                    <a:gd name="connsiteX106" fmla="*/ 164629 w 2787651"/>
                    <a:gd name="connsiteY106" fmla="*/ 944562 h 2973388"/>
                    <a:gd name="connsiteX107" fmla="*/ 1393825 w 2787651"/>
                    <a:gd name="connsiteY107" fmla="*/ 206374 h 2973388"/>
                    <a:gd name="connsiteX108" fmla="*/ 1311275 w 2787651"/>
                    <a:gd name="connsiteY108" fmla="*/ 288131 h 2973388"/>
                    <a:gd name="connsiteX109" fmla="*/ 1393825 w 2787651"/>
                    <a:gd name="connsiteY109" fmla="*/ 369888 h 2973388"/>
                    <a:gd name="connsiteX110" fmla="*/ 1476375 w 2787651"/>
                    <a:gd name="connsiteY110" fmla="*/ 288131 h 2973388"/>
                    <a:gd name="connsiteX111" fmla="*/ 1393825 w 2787651"/>
                    <a:gd name="connsiteY111" fmla="*/ 206374 h 2973388"/>
                    <a:gd name="connsiteX112" fmla="*/ 1393599 w 2787651"/>
                    <a:gd name="connsiteY112" fmla="*/ 77786 h 2973388"/>
                    <a:gd name="connsiteX113" fmla="*/ 1604963 w 2787651"/>
                    <a:gd name="connsiteY113" fmla="*/ 287858 h 2973388"/>
                    <a:gd name="connsiteX114" fmla="*/ 1467985 w 2787651"/>
                    <a:gd name="connsiteY114" fmla="*/ 484828 h 2973388"/>
                    <a:gd name="connsiteX115" fmla="*/ 1467985 w 2787651"/>
                    <a:gd name="connsiteY115" fmla="*/ 2225032 h 2973388"/>
                    <a:gd name="connsiteX116" fmla="*/ 1604963 w 2787651"/>
                    <a:gd name="connsiteY116" fmla="*/ 2422003 h 2973388"/>
                    <a:gd name="connsiteX117" fmla="*/ 1393599 w 2787651"/>
                    <a:gd name="connsiteY117" fmla="*/ 2632074 h 2973388"/>
                    <a:gd name="connsiteX118" fmla="*/ 1182688 w 2787651"/>
                    <a:gd name="connsiteY118" fmla="*/ 2422003 h 2973388"/>
                    <a:gd name="connsiteX119" fmla="*/ 1319213 w 2787651"/>
                    <a:gd name="connsiteY119" fmla="*/ 2225032 h 2973388"/>
                    <a:gd name="connsiteX120" fmla="*/ 1319213 w 2787651"/>
                    <a:gd name="connsiteY120" fmla="*/ 484828 h 2973388"/>
                    <a:gd name="connsiteX121" fmla="*/ 1182688 w 2787651"/>
                    <a:gd name="connsiteY121" fmla="*/ 287858 h 2973388"/>
                    <a:gd name="connsiteX122" fmla="*/ 1393599 w 2787651"/>
                    <a:gd name="connsiteY122" fmla="*/ 77786 h 2973388"/>
                    <a:gd name="connsiteX123" fmla="*/ 1983801 w 2787651"/>
                    <a:gd name="connsiteY123" fmla="*/ 0 h 2973388"/>
                    <a:gd name="connsiteX124" fmla="*/ 2100702 w 2787651"/>
                    <a:gd name="connsiteY124" fmla="*/ 115838 h 2973388"/>
                    <a:gd name="connsiteX125" fmla="*/ 2057657 w 2787651"/>
                    <a:gd name="connsiteY125" fmla="*/ 205083 h 2973388"/>
                    <a:gd name="connsiteX126" fmla="*/ 2057657 w 2787651"/>
                    <a:gd name="connsiteY126" fmla="*/ 457492 h 2973388"/>
                    <a:gd name="connsiteX127" fmla="*/ 2319551 w 2787651"/>
                    <a:gd name="connsiteY127" fmla="*/ 457492 h 2973388"/>
                    <a:gd name="connsiteX128" fmla="*/ 2409266 w 2787651"/>
                    <a:gd name="connsiteY128" fmla="*/ 415123 h 2973388"/>
                    <a:gd name="connsiteX129" fmla="*/ 2525713 w 2787651"/>
                    <a:gd name="connsiteY129" fmla="*/ 531412 h 2973388"/>
                    <a:gd name="connsiteX130" fmla="*/ 2409266 w 2787651"/>
                    <a:gd name="connsiteY130" fmla="*/ 647700 h 2973388"/>
                    <a:gd name="connsiteX131" fmla="*/ 2319551 w 2787651"/>
                    <a:gd name="connsiteY131" fmla="*/ 604881 h 2973388"/>
                    <a:gd name="connsiteX132" fmla="*/ 1983801 w 2787651"/>
                    <a:gd name="connsiteY132" fmla="*/ 604881 h 2973388"/>
                    <a:gd name="connsiteX133" fmla="*/ 1909492 w 2787651"/>
                    <a:gd name="connsiteY133" fmla="*/ 531412 h 2973388"/>
                    <a:gd name="connsiteX134" fmla="*/ 1909492 w 2787651"/>
                    <a:gd name="connsiteY134" fmla="*/ 205083 h 2973388"/>
                    <a:gd name="connsiteX135" fmla="*/ 1866900 w 2787651"/>
                    <a:gd name="connsiteY135" fmla="*/ 115838 h 2973388"/>
                    <a:gd name="connsiteX136" fmla="*/ 1983801 w 2787651"/>
                    <a:gd name="connsiteY136" fmla="*/ 0 h 2973388"/>
                    <a:gd name="connsiteX137" fmla="*/ 803850 w 2787651"/>
                    <a:gd name="connsiteY137" fmla="*/ 0 h 2973388"/>
                    <a:gd name="connsiteX138" fmla="*/ 920751 w 2787651"/>
                    <a:gd name="connsiteY138" fmla="*/ 115838 h 2973388"/>
                    <a:gd name="connsiteX139" fmla="*/ 878159 w 2787651"/>
                    <a:gd name="connsiteY139" fmla="*/ 205083 h 2973388"/>
                    <a:gd name="connsiteX140" fmla="*/ 878159 w 2787651"/>
                    <a:gd name="connsiteY140" fmla="*/ 531412 h 2973388"/>
                    <a:gd name="connsiteX141" fmla="*/ 803850 w 2787651"/>
                    <a:gd name="connsiteY141" fmla="*/ 604881 h 2973388"/>
                    <a:gd name="connsiteX142" fmla="*/ 468100 w 2787651"/>
                    <a:gd name="connsiteY142" fmla="*/ 604881 h 2973388"/>
                    <a:gd name="connsiteX143" fmla="*/ 378385 w 2787651"/>
                    <a:gd name="connsiteY143" fmla="*/ 647700 h 2973388"/>
                    <a:gd name="connsiteX144" fmla="*/ 261938 w 2787651"/>
                    <a:gd name="connsiteY144" fmla="*/ 531412 h 2973388"/>
                    <a:gd name="connsiteX145" fmla="*/ 378385 w 2787651"/>
                    <a:gd name="connsiteY145" fmla="*/ 415123 h 2973388"/>
                    <a:gd name="connsiteX146" fmla="*/ 468100 w 2787651"/>
                    <a:gd name="connsiteY146" fmla="*/ 457492 h 2973388"/>
                    <a:gd name="connsiteX147" fmla="*/ 729994 w 2787651"/>
                    <a:gd name="connsiteY147" fmla="*/ 457492 h 2973388"/>
                    <a:gd name="connsiteX148" fmla="*/ 729994 w 2787651"/>
                    <a:gd name="connsiteY148" fmla="*/ 205083 h 2973388"/>
                    <a:gd name="connsiteX149" fmla="*/ 686949 w 2787651"/>
                    <a:gd name="connsiteY149" fmla="*/ 115838 h 2973388"/>
                    <a:gd name="connsiteX150" fmla="*/ 803850 w 2787651"/>
                    <a:gd name="connsiteY150" fmla="*/ 0 h 297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2787651" h="2973388">
                      <a:moveTo>
                        <a:pt x="1393825" y="2339974"/>
                      </a:moveTo>
                      <a:cubicBezTo>
                        <a:pt x="1348234" y="2339974"/>
                        <a:pt x="1311275" y="2376578"/>
                        <a:pt x="1311275" y="2421731"/>
                      </a:cubicBezTo>
                      <a:cubicBezTo>
                        <a:pt x="1311275" y="2466884"/>
                        <a:pt x="1348234" y="2503488"/>
                        <a:pt x="1393825" y="2503488"/>
                      </a:cubicBezTo>
                      <a:cubicBezTo>
                        <a:pt x="1439416" y="2503488"/>
                        <a:pt x="1476375" y="2466884"/>
                        <a:pt x="1476375" y="2421731"/>
                      </a:cubicBezTo>
                      <a:cubicBezTo>
                        <a:pt x="1476375" y="2376578"/>
                        <a:pt x="1439416" y="2339974"/>
                        <a:pt x="1393825" y="2339974"/>
                      </a:cubicBezTo>
                      <a:close/>
                      <a:moveTo>
                        <a:pt x="920533" y="2191638"/>
                      </a:moveTo>
                      <a:cubicBezTo>
                        <a:pt x="939415" y="2191638"/>
                        <a:pt x="958297" y="2198877"/>
                        <a:pt x="972769" y="2213354"/>
                      </a:cubicBezTo>
                      <a:cubicBezTo>
                        <a:pt x="1001713" y="2242308"/>
                        <a:pt x="1001713" y="2289357"/>
                        <a:pt x="972769" y="2317859"/>
                      </a:cubicBezTo>
                      <a:cubicBezTo>
                        <a:pt x="972769" y="2317859"/>
                        <a:pt x="972769" y="2317859"/>
                        <a:pt x="803173" y="2487509"/>
                      </a:cubicBezTo>
                      <a:cubicBezTo>
                        <a:pt x="803173" y="2487509"/>
                        <a:pt x="803173" y="2487509"/>
                        <a:pt x="803173" y="2767546"/>
                      </a:cubicBezTo>
                      <a:cubicBezTo>
                        <a:pt x="828952" y="2788808"/>
                        <a:pt x="845685" y="2820477"/>
                        <a:pt x="845685" y="2856669"/>
                      </a:cubicBezTo>
                      <a:cubicBezTo>
                        <a:pt x="845685" y="2920910"/>
                        <a:pt x="793676" y="2973388"/>
                        <a:pt x="729456" y="2973388"/>
                      </a:cubicBezTo>
                      <a:cubicBezTo>
                        <a:pt x="665236" y="2973388"/>
                        <a:pt x="612775" y="2920910"/>
                        <a:pt x="612775" y="2856669"/>
                      </a:cubicBezTo>
                      <a:cubicBezTo>
                        <a:pt x="612775" y="2820477"/>
                        <a:pt x="629508" y="2788808"/>
                        <a:pt x="655287" y="2767546"/>
                      </a:cubicBezTo>
                      <a:cubicBezTo>
                        <a:pt x="655287" y="2767546"/>
                        <a:pt x="655287" y="2767546"/>
                        <a:pt x="655287" y="2457198"/>
                      </a:cubicBezTo>
                      <a:cubicBezTo>
                        <a:pt x="655287" y="2437293"/>
                        <a:pt x="662975" y="2418744"/>
                        <a:pt x="676995" y="2404720"/>
                      </a:cubicBezTo>
                      <a:cubicBezTo>
                        <a:pt x="676995" y="2404720"/>
                        <a:pt x="676995" y="2404720"/>
                        <a:pt x="868298" y="2213354"/>
                      </a:cubicBezTo>
                      <a:cubicBezTo>
                        <a:pt x="882770" y="2198877"/>
                        <a:pt x="901652" y="2191638"/>
                        <a:pt x="920533" y="2191638"/>
                      </a:cubicBezTo>
                      <a:close/>
                      <a:moveTo>
                        <a:pt x="1867118" y="2191638"/>
                      </a:moveTo>
                      <a:cubicBezTo>
                        <a:pt x="1885999" y="2191638"/>
                        <a:pt x="1904881" y="2198877"/>
                        <a:pt x="1919353" y="2213354"/>
                      </a:cubicBezTo>
                      <a:cubicBezTo>
                        <a:pt x="1919353" y="2213354"/>
                        <a:pt x="1919353" y="2213354"/>
                        <a:pt x="2110656" y="2404720"/>
                      </a:cubicBezTo>
                      <a:cubicBezTo>
                        <a:pt x="2124676" y="2418744"/>
                        <a:pt x="2132364" y="2437293"/>
                        <a:pt x="2132364" y="2457198"/>
                      </a:cubicBezTo>
                      <a:cubicBezTo>
                        <a:pt x="2132364" y="2457198"/>
                        <a:pt x="2132364" y="2457198"/>
                        <a:pt x="2132364" y="2767546"/>
                      </a:cubicBezTo>
                      <a:cubicBezTo>
                        <a:pt x="2158143" y="2788808"/>
                        <a:pt x="2174876" y="2820477"/>
                        <a:pt x="2174876" y="2856669"/>
                      </a:cubicBezTo>
                      <a:cubicBezTo>
                        <a:pt x="2174876" y="2920910"/>
                        <a:pt x="2122415" y="2973388"/>
                        <a:pt x="2058195" y="2973388"/>
                      </a:cubicBezTo>
                      <a:cubicBezTo>
                        <a:pt x="1993975" y="2973388"/>
                        <a:pt x="1941966" y="2920910"/>
                        <a:pt x="1941966" y="2856669"/>
                      </a:cubicBezTo>
                      <a:cubicBezTo>
                        <a:pt x="1941966" y="2820477"/>
                        <a:pt x="1958699" y="2788808"/>
                        <a:pt x="1984478" y="2767546"/>
                      </a:cubicBezTo>
                      <a:cubicBezTo>
                        <a:pt x="1984478" y="2767546"/>
                        <a:pt x="1984478" y="2767546"/>
                        <a:pt x="1984478" y="2487509"/>
                      </a:cubicBezTo>
                      <a:cubicBezTo>
                        <a:pt x="1984478" y="2487509"/>
                        <a:pt x="1984478" y="2487509"/>
                        <a:pt x="1814882" y="2317859"/>
                      </a:cubicBezTo>
                      <a:cubicBezTo>
                        <a:pt x="1785938" y="2289357"/>
                        <a:pt x="1785938" y="2242308"/>
                        <a:pt x="1814882" y="2213354"/>
                      </a:cubicBezTo>
                      <a:cubicBezTo>
                        <a:pt x="1829354" y="2198877"/>
                        <a:pt x="1848236" y="2191638"/>
                        <a:pt x="1867118" y="2191638"/>
                      </a:cubicBezTo>
                      <a:close/>
                      <a:moveTo>
                        <a:pt x="542554" y="1524000"/>
                      </a:moveTo>
                      <a:cubicBezTo>
                        <a:pt x="583348" y="1524000"/>
                        <a:pt x="616889" y="1557399"/>
                        <a:pt x="616889" y="1598020"/>
                      </a:cubicBezTo>
                      <a:cubicBezTo>
                        <a:pt x="616889" y="1598020"/>
                        <a:pt x="616889" y="1598020"/>
                        <a:pt x="616889" y="1904478"/>
                      </a:cubicBezTo>
                      <a:cubicBezTo>
                        <a:pt x="616889" y="1904478"/>
                        <a:pt x="616889" y="1904478"/>
                        <a:pt x="921028" y="1904478"/>
                      </a:cubicBezTo>
                      <a:cubicBezTo>
                        <a:pt x="961821" y="1904478"/>
                        <a:pt x="995363" y="1937426"/>
                        <a:pt x="995363" y="1978047"/>
                      </a:cubicBezTo>
                      <a:cubicBezTo>
                        <a:pt x="995363" y="2018667"/>
                        <a:pt x="961821" y="2052066"/>
                        <a:pt x="921028" y="2052066"/>
                      </a:cubicBezTo>
                      <a:cubicBezTo>
                        <a:pt x="921028" y="2052066"/>
                        <a:pt x="921028" y="2052066"/>
                        <a:pt x="542554" y="2052066"/>
                      </a:cubicBezTo>
                      <a:cubicBezTo>
                        <a:pt x="501761" y="2052066"/>
                        <a:pt x="468673" y="2018667"/>
                        <a:pt x="468673" y="1978047"/>
                      </a:cubicBezTo>
                      <a:cubicBezTo>
                        <a:pt x="468673" y="1978047"/>
                        <a:pt x="468673" y="1978047"/>
                        <a:pt x="468673" y="1856637"/>
                      </a:cubicBezTo>
                      <a:cubicBezTo>
                        <a:pt x="468673" y="1856637"/>
                        <a:pt x="468673" y="1856637"/>
                        <a:pt x="288274" y="1856637"/>
                      </a:cubicBezTo>
                      <a:cubicBezTo>
                        <a:pt x="288274" y="1856637"/>
                        <a:pt x="288274" y="1856637"/>
                        <a:pt x="190823" y="1953674"/>
                      </a:cubicBezTo>
                      <a:cubicBezTo>
                        <a:pt x="190823" y="1953674"/>
                        <a:pt x="190823" y="1953674"/>
                        <a:pt x="190823" y="2052066"/>
                      </a:cubicBezTo>
                      <a:cubicBezTo>
                        <a:pt x="216659" y="2073279"/>
                        <a:pt x="233430" y="2104873"/>
                        <a:pt x="233430" y="2140980"/>
                      </a:cubicBezTo>
                      <a:cubicBezTo>
                        <a:pt x="233430" y="2205070"/>
                        <a:pt x="181304" y="2257425"/>
                        <a:pt x="116941" y="2257425"/>
                      </a:cubicBezTo>
                      <a:cubicBezTo>
                        <a:pt x="52578" y="2257425"/>
                        <a:pt x="0" y="2205070"/>
                        <a:pt x="0" y="2140980"/>
                      </a:cubicBezTo>
                      <a:cubicBezTo>
                        <a:pt x="0" y="2104873"/>
                        <a:pt x="16770" y="2073279"/>
                        <a:pt x="42606" y="2052066"/>
                      </a:cubicBezTo>
                      <a:cubicBezTo>
                        <a:pt x="42606" y="2052066"/>
                        <a:pt x="42606" y="2052066"/>
                        <a:pt x="42606" y="1922983"/>
                      </a:cubicBezTo>
                      <a:cubicBezTo>
                        <a:pt x="42606" y="1903576"/>
                        <a:pt x="50312" y="1884620"/>
                        <a:pt x="64363" y="1871079"/>
                      </a:cubicBezTo>
                      <a:cubicBezTo>
                        <a:pt x="64363" y="1871079"/>
                        <a:pt x="64363" y="1871079"/>
                        <a:pt x="205327" y="1730713"/>
                      </a:cubicBezTo>
                      <a:cubicBezTo>
                        <a:pt x="218925" y="1716722"/>
                        <a:pt x="237962" y="1709049"/>
                        <a:pt x="257452" y="1709049"/>
                      </a:cubicBezTo>
                      <a:cubicBezTo>
                        <a:pt x="257452" y="1709049"/>
                        <a:pt x="257452" y="1709049"/>
                        <a:pt x="468673" y="1709049"/>
                      </a:cubicBezTo>
                      <a:cubicBezTo>
                        <a:pt x="468673" y="1709049"/>
                        <a:pt x="468673" y="1709049"/>
                        <a:pt x="468673" y="1598020"/>
                      </a:cubicBezTo>
                      <a:cubicBezTo>
                        <a:pt x="468673" y="1557399"/>
                        <a:pt x="501761" y="1524000"/>
                        <a:pt x="542554" y="1524000"/>
                      </a:cubicBezTo>
                      <a:close/>
                      <a:moveTo>
                        <a:pt x="2245097" y="1493837"/>
                      </a:moveTo>
                      <a:cubicBezTo>
                        <a:pt x="2285890" y="1493837"/>
                        <a:pt x="2318978" y="1526782"/>
                        <a:pt x="2318978" y="1567398"/>
                      </a:cubicBezTo>
                      <a:cubicBezTo>
                        <a:pt x="2318978" y="1567398"/>
                        <a:pt x="2318978" y="1567398"/>
                        <a:pt x="2318978" y="1709104"/>
                      </a:cubicBezTo>
                      <a:cubicBezTo>
                        <a:pt x="2318978" y="1709104"/>
                        <a:pt x="2318978" y="1709104"/>
                        <a:pt x="2530198" y="1709104"/>
                      </a:cubicBezTo>
                      <a:cubicBezTo>
                        <a:pt x="2549689" y="1709104"/>
                        <a:pt x="2568726" y="1716776"/>
                        <a:pt x="2582324" y="1730766"/>
                      </a:cubicBezTo>
                      <a:cubicBezTo>
                        <a:pt x="2582324" y="1730766"/>
                        <a:pt x="2582324" y="1730766"/>
                        <a:pt x="2723288" y="1871118"/>
                      </a:cubicBezTo>
                      <a:cubicBezTo>
                        <a:pt x="2737339" y="1884657"/>
                        <a:pt x="2745045" y="1903611"/>
                        <a:pt x="2745045" y="1923017"/>
                      </a:cubicBezTo>
                      <a:cubicBezTo>
                        <a:pt x="2745045" y="1923017"/>
                        <a:pt x="2745045" y="1923017"/>
                        <a:pt x="2745045" y="2052087"/>
                      </a:cubicBezTo>
                      <a:cubicBezTo>
                        <a:pt x="2770881" y="2073298"/>
                        <a:pt x="2787651" y="2104888"/>
                        <a:pt x="2787651" y="2140992"/>
                      </a:cubicBezTo>
                      <a:cubicBezTo>
                        <a:pt x="2787651" y="2205075"/>
                        <a:pt x="2735073" y="2257425"/>
                        <a:pt x="2670710" y="2257425"/>
                      </a:cubicBezTo>
                      <a:cubicBezTo>
                        <a:pt x="2606346" y="2257425"/>
                        <a:pt x="2554221" y="2205075"/>
                        <a:pt x="2554221" y="2140992"/>
                      </a:cubicBezTo>
                      <a:cubicBezTo>
                        <a:pt x="2554221" y="2104888"/>
                        <a:pt x="2570992" y="2073298"/>
                        <a:pt x="2596828" y="2052087"/>
                      </a:cubicBezTo>
                      <a:cubicBezTo>
                        <a:pt x="2596828" y="2052087"/>
                        <a:pt x="2596828" y="2052087"/>
                        <a:pt x="2596828" y="1953705"/>
                      </a:cubicBezTo>
                      <a:cubicBezTo>
                        <a:pt x="2596828" y="1953705"/>
                        <a:pt x="2596828" y="1953705"/>
                        <a:pt x="2499377" y="1856677"/>
                      </a:cubicBezTo>
                      <a:cubicBezTo>
                        <a:pt x="2499377" y="1856677"/>
                        <a:pt x="2499377" y="1856677"/>
                        <a:pt x="2318978" y="1856677"/>
                      </a:cubicBezTo>
                      <a:cubicBezTo>
                        <a:pt x="2318978" y="1856677"/>
                        <a:pt x="2318978" y="1856677"/>
                        <a:pt x="2318978" y="1978075"/>
                      </a:cubicBezTo>
                      <a:cubicBezTo>
                        <a:pt x="2318978" y="2018691"/>
                        <a:pt x="2285890" y="2052087"/>
                        <a:pt x="2245097" y="2052087"/>
                      </a:cubicBezTo>
                      <a:cubicBezTo>
                        <a:pt x="2245097" y="2052087"/>
                        <a:pt x="2245097" y="2052087"/>
                        <a:pt x="1866623" y="2052087"/>
                      </a:cubicBezTo>
                      <a:cubicBezTo>
                        <a:pt x="1825830" y="2052087"/>
                        <a:pt x="1792288" y="2018691"/>
                        <a:pt x="1792288" y="1978075"/>
                      </a:cubicBezTo>
                      <a:cubicBezTo>
                        <a:pt x="1792288" y="1937458"/>
                        <a:pt x="1825830" y="1904514"/>
                        <a:pt x="1866623" y="1904514"/>
                      </a:cubicBezTo>
                      <a:cubicBezTo>
                        <a:pt x="1866623" y="1904514"/>
                        <a:pt x="1866623" y="1904514"/>
                        <a:pt x="2170762" y="1904514"/>
                      </a:cubicBezTo>
                      <a:cubicBezTo>
                        <a:pt x="2170762" y="1904514"/>
                        <a:pt x="2170762" y="1904514"/>
                        <a:pt x="2170762" y="1567398"/>
                      </a:cubicBezTo>
                      <a:cubicBezTo>
                        <a:pt x="2170762" y="1526782"/>
                        <a:pt x="2203850" y="1493837"/>
                        <a:pt x="2245097" y="1493837"/>
                      </a:cubicBezTo>
                      <a:close/>
                      <a:moveTo>
                        <a:pt x="2350098" y="944562"/>
                      </a:moveTo>
                      <a:cubicBezTo>
                        <a:pt x="2350098" y="944562"/>
                        <a:pt x="2350098" y="944562"/>
                        <a:pt x="2623022" y="944562"/>
                      </a:cubicBezTo>
                      <a:cubicBezTo>
                        <a:pt x="2664210" y="944562"/>
                        <a:pt x="2697251" y="977489"/>
                        <a:pt x="2697251" y="1018535"/>
                      </a:cubicBezTo>
                      <a:cubicBezTo>
                        <a:pt x="2697251" y="1018535"/>
                        <a:pt x="2697251" y="1018535"/>
                        <a:pt x="2697251" y="1268872"/>
                      </a:cubicBezTo>
                      <a:cubicBezTo>
                        <a:pt x="2722144" y="1290071"/>
                        <a:pt x="2738438" y="1321645"/>
                        <a:pt x="2738438" y="1356828"/>
                      </a:cubicBezTo>
                      <a:cubicBezTo>
                        <a:pt x="2738438" y="1420878"/>
                        <a:pt x="2686388" y="1473200"/>
                        <a:pt x="2622117" y="1473200"/>
                      </a:cubicBezTo>
                      <a:cubicBezTo>
                        <a:pt x="2557394" y="1473200"/>
                        <a:pt x="2505344" y="1420878"/>
                        <a:pt x="2505344" y="1356828"/>
                      </a:cubicBezTo>
                      <a:cubicBezTo>
                        <a:pt x="2505344" y="1320292"/>
                        <a:pt x="2522543" y="1288267"/>
                        <a:pt x="2549247" y="1266616"/>
                      </a:cubicBezTo>
                      <a:cubicBezTo>
                        <a:pt x="2549247" y="1266616"/>
                        <a:pt x="2549247" y="1266616"/>
                        <a:pt x="2549247" y="1092058"/>
                      </a:cubicBezTo>
                      <a:cubicBezTo>
                        <a:pt x="2549247" y="1092058"/>
                        <a:pt x="2549247" y="1092058"/>
                        <a:pt x="2380876" y="1092058"/>
                      </a:cubicBezTo>
                      <a:cubicBezTo>
                        <a:pt x="2380876" y="1092058"/>
                        <a:pt x="2380876" y="1092058"/>
                        <a:pt x="2124698" y="1347355"/>
                      </a:cubicBezTo>
                      <a:cubicBezTo>
                        <a:pt x="2095731" y="1376223"/>
                        <a:pt x="2048659" y="1376223"/>
                        <a:pt x="2019692" y="1347355"/>
                      </a:cubicBezTo>
                      <a:cubicBezTo>
                        <a:pt x="1990725" y="1318939"/>
                        <a:pt x="1990725" y="1272029"/>
                        <a:pt x="2019692" y="1243161"/>
                      </a:cubicBezTo>
                      <a:cubicBezTo>
                        <a:pt x="2019692" y="1243161"/>
                        <a:pt x="2019692" y="1243161"/>
                        <a:pt x="2297595" y="966213"/>
                      </a:cubicBezTo>
                      <a:cubicBezTo>
                        <a:pt x="2311626" y="952230"/>
                        <a:pt x="2330636" y="944562"/>
                        <a:pt x="2350098" y="944562"/>
                      </a:cubicBezTo>
                      <a:close/>
                      <a:moveTo>
                        <a:pt x="164629" y="944562"/>
                      </a:moveTo>
                      <a:cubicBezTo>
                        <a:pt x="164629" y="944562"/>
                        <a:pt x="164629" y="944562"/>
                        <a:pt x="437553" y="944562"/>
                      </a:cubicBezTo>
                      <a:cubicBezTo>
                        <a:pt x="457015" y="944562"/>
                        <a:pt x="476025" y="952230"/>
                        <a:pt x="490056" y="966213"/>
                      </a:cubicBezTo>
                      <a:cubicBezTo>
                        <a:pt x="490056" y="966213"/>
                        <a:pt x="490056" y="966213"/>
                        <a:pt x="767959" y="1243161"/>
                      </a:cubicBezTo>
                      <a:cubicBezTo>
                        <a:pt x="796926" y="1272029"/>
                        <a:pt x="796926" y="1318939"/>
                        <a:pt x="767959" y="1347355"/>
                      </a:cubicBezTo>
                      <a:cubicBezTo>
                        <a:pt x="738992" y="1376223"/>
                        <a:pt x="691920" y="1376223"/>
                        <a:pt x="663406" y="1347355"/>
                      </a:cubicBezTo>
                      <a:cubicBezTo>
                        <a:pt x="663406" y="1347355"/>
                        <a:pt x="663406" y="1347355"/>
                        <a:pt x="406775" y="1092058"/>
                      </a:cubicBezTo>
                      <a:cubicBezTo>
                        <a:pt x="406775" y="1092058"/>
                        <a:pt x="406775" y="1092058"/>
                        <a:pt x="238404" y="1092058"/>
                      </a:cubicBezTo>
                      <a:cubicBezTo>
                        <a:pt x="238404" y="1092058"/>
                        <a:pt x="238404" y="1092058"/>
                        <a:pt x="238404" y="1266616"/>
                      </a:cubicBezTo>
                      <a:cubicBezTo>
                        <a:pt x="265108" y="1288267"/>
                        <a:pt x="282307" y="1320292"/>
                        <a:pt x="282307" y="1356828"/>
                      </a:cubicBezTo>
                      <a:cubicBezTo>
                        <a:pt x="282307" y="1420878"/>
                        <a:pt x="230257" y="1473200"/>
                        <a:pt x="165534" y="1473200"/>
                      </a:cubicBezTo>
                      <a:cubicBezTo>
                        <a:pt x="101263" y="1473200"/>
                        <a:pt x="49213" y="1420878"/>
                        <a:pt x="49213" y="1356828"/>
                      </a:cubicBezTo>
                      <a:cubicBezTo>
                        <a:pt x="49213" y="1321645"/>
                        <a:pt x="65507" y="1290071"/>
                        <a:pt x="90400" y="1268872"/>
                      </a:cubicBezTo>
                      <a:cubicBezTo>
                        <a:pt x="90400" y="1268872"/>
                        <a:pt x="90400" y="1268872"/>
                        <a:pt x="90400" y="1018535"/>
                      </a:cubicBezTo>
                      <a:cubicBezTo>
                        <a:pt x="90400" y="977489"/>
                        <a:pt x="123441" y="944562"/>
                        <a:pt x="164629" y="944562"/>
                      </a:cubicBezTo>
                      <a:close/>
                      <a:moveTo>
                        <a:pt x="1393825" y="206374"/>
                      </a:moveTo>
                      <a:cubicBezTo>
                        <a:pt x="1348234" y="206374"/>
                        <a:pt x="1311275" y="242978"/>
                        <a:pt x="1311275" y="288131"/>
                      </a:cubicBezTo>
                      <a:cubicBezTo>
                        <a:pt x="1311275" y="333284"/>
                        <a:pt x="1348234" y="369888"/>
                        <a:pt x="1393825" y="369888"/>
                      </a:cubicBezTo>
                      <a:cubicBezTo>
                        <a:pt x="1439416" y="369888"/>
                        <a:pt x="1476375" y="333284"/>
                        <a:pt x="1476375" y="288131"/>
                      </a:cubicBezTo>
                      <a:cubicBezTo>
                        <a:pt x="1476375" y="242978"/>
                        <a:pt x="1439416" y="206374"/>
                        <a:pt x="1393825" y="206374"/>
                      </a:cubicBezTo>
                      <a:close/>
                      <a:moveTo>
                        <a:pt x="1393599" y="77786"/>
                      </a:moveTo>
                      <a:cubicBezTo>
                        <a:pt x="1510167" y="77786"/>
                        <a:pt x="1604963" y="172205"/>
                        <a:pt x="1604963" y="287858"/>
                      </a:cubicBezTo>
                      <a:cubicBezTo>
                        <a:pt x="1604963" y="378211"/>
                        <a:pt x="1547813" y="454559"/>
                        <a:pt x="1467985" y="484828"/>
                      </a:cubicBezTo>
                      <a:cubicBezTo>
                        <a:pt x="1467985" y="484828"/>
                        <a:pt x="1467985" y="484828"/>
                        <a:pt x="1467985" y="2225032"/>
                      </a:cubicBezTo>
                      <a:cubicBezTo>
                        <a:pt x="1547813" y="2255301"/>
                        <a:pt x="1604963" y="2332101"/>
                        <a:pt x="1604963" y="2422003"/>
                      </a:cubicBezTo>
                      <a:cubicBezTo>
                        <a:pt x="1604963" y="2537655"/>
                        <a:pt x="1510167" y="2632074"/>
                        <a:pt x="1393599" y="2632074"/>
                      </a:cubicBezTo>
                      <a:cubicBezTo>
                        <a:pt x="1277031" y="2632074"/>
                        <a:pt x="1182688" y="2537655"/>
                        <a:pt x="1182688" y="2422003"/>
                      </a:cubicBezTo>
                      <a:cubicBezTo>
                        <a:pt x="1182688" y="2332101"/>
                        <a:pt x="1239384" y="2255301"/>
                        <a:pt x="1319213" y="2225032"/>
                      </a:cubicBezTo>
                      <a:cubicBezTo>
                        <a:pt x="1319213" y="2225032"/>
                        <a:pt x="1319213" y="2225032"/>
                        <a:pt x="1319213" y="484828"/>
                      </a:cubicBezTo>
                      <a:cubicBezTo>
                        <a:pt x="1239384" y="454559"/>
                        <a:pt x="1182688" y="378211"/>
                        <a:pt x="1182688" y="287858"/>
                      </a:cubicBezTo>
                      <a:cubicBezTo>
                        <a:pt x="1182688" y="172205"/>
                        <a:pt x="1277031" y="77786"/>
                        <a:pt x="1393599" y="77786"/>
                      </a:cubicBezTo>
                      <a:close/>
                      <a:moveTo>
                        <a:pt x="1983801" y="0"/>
                      </a:moveTo>
                      <a:cubicBezTo>
                        <a:pt x="2048142" y="0"/>
                        <a:pt x="2100702" y="51834"/>
                        <a:pt x="2100702" y="115838"/>
                      </a:cubicBezTo>
                      <a:cubicBezTo>
                        <a:pt x="2100702" y="151896"/>
                        <a:pt x="2083484" y="183898"/>
                        <a:pt x="2057657" y="205083"/>
                      </a:cubicBezTo>
                      <a:cubicBezTo>
                        <a:pt x="2057657" y="205083"/>
                        <a:pt x="2057657" y="205083"/>
                        <a:pt x="2057657" y="457492"/>
                      </a:cubicBezTo>
                      <a:cubicBezTo>
                        <a:pt x="2057657" y="457492"/>
                        <a:pt x="2057657" y="457492"/>
                        <a:pt x="2319551" y="457492"/>
                      </a:cubicBezTo>
                      <a:cubicBezTo>
                        <a:pt x="2340847" y="431800"/>
                        <a:pt x="2373017" y="415123"/>
                        <a:pt x="2409266" y="415123"/>
                      </a:cubicBezTo>
                      <a:cubicBezTo>
                        <a:pt x="2473606" y="415123"/>
                        <a:pt x="2525713" y="467408"/>
                        <a:pt x="2525713" y="531412"/>
                      </a:cubicBezTo>
                      <a:cubicBezTo>
                        <a:pt x="2525713" y="595415"/>
                        <a:pt x="2473606" y="647700"/>
                        <a:pt x="2409266" y="647700"/>
                      </a:cubicBezTo>
                      <a:cubicBezTo>
                        <a:pt x="2373017" y="647700"/>
                        <a:pt x="2340847" y="630572"/>
                        <a:pt x="2319551" y="604881"/>
                      </a:cubicBezTo>
                      <a:cubicBezTo>
                        <a:pt x="2319551" y="604881"/>
                        <a:pt x="2319551" y="604881"/>
                        <a:pt x="1983801" y="604881"/>
                      </a:cubicBezTo>
                      <a:cubicBezTo>
                        <a:pt x="1943022" y="604881"/>
                        <a:pt x="1909492" y="571977"/>
                        <a:pt x="1909492" y="531412"/>
                      </a:cubicBezTo>
                      <a:cubicBezTo>
                        <a:pt x="1909492" y="531412"/>
                        <a:pt x="1909492" y="531412"/>
                        <a:pt x="1909492" y="205083"/>
                      </a:cubicBezTo>
                      <a:cubicBezTo>
                        <a:pt x="1883665" y="183898"/>
                        <a:pt x="1866900" y="151896"/>
                        <a:pt x="1866900" y="115838"/>
                      </a:cubicBezTo>
                      <a:cubicBezTo>
                        <a:pt x="1866900" y="51834"/>
                        <a:pt x="1919460" y="0"/>
                        <a:pt x="1983801" y="0"/>
                      </a:cubicBezTo>
                      <a:close/>
                      <a:moveTo>
                        <a:pt x="803850" y="0"/>
                      </a:moveTo>
                      <a:cubicBezTo>
                        <a:pt x="868191" y="0"/>
                        <a:pt x="920751" y="51834"/>
                        <a:pt x="920751" y="115838"/>
                      </a:cubicBezTo>
                      <a:cubicBezTo>
                        <a:pt x="920751" y="151896"/>
                        <a:pt x="903986" y="183898"/>
                        <a:pt x="878159" y="205083"/>
                      </a:cubicBezTo>
                      <a:cubicBezTo>
                        <a:pt x="878159" y="205083"/>
                        <a:pt x="878159" y="205083"/>
                        <a:pt x="878159" y="531412"/>
                      </a:cubicBezTo>
                      <a:cubicBezTo>
                        <a:pt x="878159" y="571977"/>
                        <a:pt x="844629" y="604881"/>
                        <a:pt x="803850" y="604881"/>
                      </a:cubicBezTo>
                      <a:cubicBezTo>
                        <a:pt x="803850" y="604881"/>
                        <a:pt x="803850" y="604881"/>
                        <a:pt x="468100" y="604881"/>
                      </a:cubicBezTo>
                      <a:cubicBezTo>
                        <a:pt x="446804" y="630572"/>
                        <a:pt x="414634" y="647700"/>
                        <a:pt x="378385" y="647700"/>
                      </a:cubicBezTo>
                      <a:cubicBezTo>
                        <a:pt x="314045" y="647700"/>
                        <a:pt x="261938" y="595415"/>
                        <a:pt x="261938" y="531412"/>
                      </a:cubicBezTo>
                      <a:cubicBezTo>
                        <a:pt x="261938" y="467408"/>
                        <a:pt x="314045" y="415123"/>
                        <a:pt x="378385" y="415123"/>
                      </a:cubicBezTo>
                      <a:cubicBezTo>
                        <a:pt x="414634" y="415123"/>
                        <a:pt x="446804" y="431800"/>
                        <a:pt x="468100" y="457492"/>
                      </a:cubicBezTo>
                      <a:cubicBezTo>
                        <a:pt x="468100" y="457492"/>
                        <a:pt x="468100" y="457492"/>
                        <a:pt x="729994" y="457492"/>
                      </a:cubicBezTo>
                      <a:cubicBezTo>
                        <a:pt x="729994" y="457492"/>
                        <a:pt x="729994" y="457492"/>
                        <a:pt x="729994" y="205083"/>
                      </a:cubicBezTo>
                      <a:cubicBezTo>
                        <a:pt x="704167" y="183898"/>
                        <a:pt x="686949" y="151896"/>
                        <a:pt x="686949" y="115838"/>
                      </a:cubicBezTo>
                      <a:cubicBezTo>
                        <a:pt x="686949" y="51834"/>
                        <a:pt x="739509" y="0"/>
                        <a:pt x="803850" y="0"/>
                      </a:cubicBezTo>
                      <a:close/>
                    </a:path>
                  </a:pathLst>
                </a:custGeom>
                <a:solidFill>
                  <a:srgbClr val="A4BDFF"/>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ndParaRPr>
                </a:p>
              </p:txBody>
            </p:sp>
          </p:grpSp>
          <p:grpSp>
            <p:nvGrpSpPr>
              <p:cNvPr id="115" name="Group 114">
                <a:extLst>
                  <a:ext uri="{FF2B5EF4-FFF2-40B4-BE49-F238E27FC236}">
                    <a16:creationId xmlns:a16="http://schemas.microsoft.com/office/drawing/2014/main" id="{89DEB9F6-E675-F322-E63F-4DDA25DA0F69}"/>
                  </a:ext>
                </a:extLst>
              </p:cNvPr>
              <p:cNvGrpSpPr/>
              <p:nvPr/>
            </p:nvGrpSpPr>
            <p:grpSpPr>
              <a:xfrm>
                <a:off x="3051072" y="2704290"/>
                <a:ext cx="1036592" cy="1035084"/>
                <a:chOff x="3023268" y="2676525"/>
                <a:chExt cx="1092200" cy="1090613"/>
              </a:xfrm>
            </p:grpSpPr>
            <p:sp>
              <p:nvSpPr>
                <p:cNvPr id="116" name="Freeform 34">
                  <a:extLst>
                    <a:ext uri="{FF2B5EF4-FFF2-40B4-BE49-F238E27FC236}">
                      <a16:creationId xmlns:a16="http://schemas.microsoft.com/office/drawing/2014/main" id="{76B2C426-1BCE-0B49-C4E5-F90519F326EE}"/>
                    </a:ext>
                  </a:extLst>
                </p:cNvPr>
                <p:cNvSpPr>
                  <a:spLocks/>
                </p:cNvSpPr>
                <p:nvPr/>
              </p:nvSpPr>
              <p:spPr bwMode="auto">
                <a:xfrm>
                  <a:off x="3023268" y="2676525"/>
                  <a:ext cx="1092200" cy="1090613"/>
                </a:xfrm>
                <a:custGeom>
                  <a:avLst/>
                  <a:gdLst>
                    <a:gd name="T0" fmla="*/ 0 w 2408"/>
                    <a:gd name="T1" fmla="*/ 242 h 2416"/>
                    <a:gd name="T2" fmla="*/ 242 w 2408"/>
                    <a:gd name="T3" fmla="*/ 0 h 2416"/>
                    <a:gd name="T4" fmla="*/ 2163 w 2408"/>
                    <a:gd name="T5" fmla="*/ 0 h 2416"/>
                    <a:gd name="T6" fmla="*/ 2408 w 2408"/>
                    <a:gd name="T7" fmla="*/ 242 h 2416"/>
                    <a:gd name="T8" fmla="*/ 2408 w 2408"/>
                    <a:gd name="T9" fmla="*/ 2171 h 2416"/>
                    <a:gd name="T10" fmla="*/ 2163 w 2408"/>
                    <a:gd name="T11" fmla="*/ 2416 h 2416"/>
                    <a:gd name="T12" fmla="*/ 242 w 2408"/>
                    <a:gd name="T13" fmla="*/ 2416 h 2416"/>
                    <a:gd name="T14" fmla="*/ 0 w 2408"/>
                    <a:gd name="T15" fmla="*/ 2171 h 2416"/>
                    <a:gd name="T16" fmla="*/ 0 w 2408"/>
                    <a:gd name="T17" fmla="*/ 242 h 2416"/>
                    <a:gd name="T18" fmla="*/ 0 w 2408"/>
                    <a:gd name="T19" fmla="*/ 242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8" h="2416">
                      <a:moveTo>
                        <a:pt x="0" y="242"/>
                      </a:moveTo>
                      <a:cubicBezTo>
                        <a:pt x="0" y="109"/>
                        <a:pt x="110" y="0"/>
                        <a:pt x="242" y="0"/>
                      </a:cubicBezTo>
                      <a:cubicBezTo>
                        <a:pt x="2163" y="0"/>
                        <a:pt x="2163" y="0"/>
                        <a:pt x="2163" y="0"/>
                      </a:cubicBezTo>
                      <a:cubicBezTo>
                        <a:pt x="2298" y="0"/>
                        <a:pt x="2408" y="109"/>
                        <a:pt x="2408" y="242"/>
                      </a:cubicBezTo>
                      <a:cubicBezTo>
                        <a:pt x="2408" y="2171"/>
                        <a:pt x="2408" y="2171"/>
                        <a:pt x="2408" y="2171"/>
                      </a:cubicBezTo>
                      <a:cubicBezTo>
                        <a:pt x="2408" y="2307"/>
                        <a:pt x="2298" y="2416"/>
                        <a:pt x="2163" y="2416"/>
                      </a:cubicBezTo>
                      <a:cubicBezTo>
                        <a:pt x="242" y="2416"/>
                        <a:pt x="242" y="2416"/>
                        <a:pt x="242" y="2416"/>
                      </a:cubicBezTo>
                      <a:cubicBezTo>
                        <a:pt x="110" y="2416"/>
                        <a:pt x="0" y="2307"/>
                        <a:pt x="0" y="2171"/>
                      </a:cubicBezTo>
                      <a:cubicBezTo>
                        <a:pt x="0" y="242"/>
                        <a:pt x="0" y="242"/>
                        <a:pt x="0" y="242"/>
                      </a:cubicBezTo>
                      <a:cubicBezTo>
                        <a:pt x="0" y="242"/>
                        <a:pt x="0" y="242"/>
                        <a:pt x="0" y="242"/>
                      </a:cubicBezTo>
                      <a:close/>
                    </a:path>
                  </a:pathLst>
                </a:custGeom>
                <a:solidFill>
                  <a:srgbClr val="A4BD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ndParaRPr>
                </a:p>
              </p:txBody>
            </p:sp>
            <p:sp>
              <p:nvSpPr>
                <p:cNvPr id="117" name="Freeform: Shape 33">
                  <a:extLst>
                    <a:ext uri="{FF2B5EF4-FFF2-40B4-BE49-F238E27FC236}">
                      <a16:creationId xmlns:a16="http://schemas.microsoft.com/office/drawing/2014/main" id="{8284F3C6-B2AB-98FA-589D-C413B05F728C}"/>
                    </a:ext>
                  </a:extLst>
                </p:cNvPr>
                <p:cNvSpPr>
                  <a:spLocks/>
                </p:cNvSpPr>
                <p:nvPr/>
              </p:nvSpPr>
              <p:spPr bwMode="auto">
                <a:xfrm>
                  <a:off x="3118517" y="2770187"/>
                  <a:ext cx="903288" cy="904876"/>
                </a:xfrm>
                <a:custGeom>
                  <a:avLst/>
                  <a:gdLst>
                    <a:gd name="connsiteX0" fmla="*/ 478975 w 903288"/>
                    <a:gd name="connsiteY0" fmla="*/ 760413 h 904876"/>
                    <a:gd name="connsiteX1" fmla="*/ 550863 w 903288"/>
                    <a:gd name="connsiteY1" fmla="*/ 832081 h 904876"/>
                    <a:gd name="connsiteX2" fmla="*/ 478975 w 903288"/>
                    <a:gd name="connsiteY2" fmla="*/ 904876 h 904876"/>
                    <a:gd name="connsiteX3" fmla="*/ 407988 w 903288"/>
                    <a:gd name="connsiteY3" fmla="*/ 832081 h 904876"/>
                    <a:gd name="connsiteX4" fmla="*/ 478975 w 903288"/>
                    <a:gd name="connsiteY4" fmla="*/ 760413 h 904876"/>
                    <a:gd name="connsiteX5" fmla="*/ 72687 w 903288"/>
                    <a:gd name="connsiteY5" fmla="*/ 760413 h 904876"/>
                    <a:gd name="connsiteX6" fmla="*/ 144463 w 903288"/>
                    <a:gd name="connsiteY6" fmla="*/ 832081 h 904876"/>
                    <a:gd name="connsiteX7" fmla="*/ 72687 w 903288"/>
                    <a:gd name="connsiteY7" fmla="*/ 904876 h 904876"/>
                    <a:gd name="connsiteX8" fmla="*/ 0 w 903288"/>
                    <a:gd name="connsiteY8" fmla="*/ 832081 h 904876"/>
                    <a:gd name="connsiteX9" fmla="*/ 72687 w 903288"/>
                    <a:gd name="connsiteY9" fmla="*/ 760413 h 904876"/>
                    <a:gd name="connsiteX10" fmla="*/ 549905 w 903288"/>
                    <a:gd name="connsiteY10" fmla="*/ 0 h 904876"/>
                    <a:gd name="connsiteX11" fmla="*/ 612875 w 903288"/>
                    <a:gd name="connsiteY11" fmla="*/ 39815 h 904876"/>
                    <a:gd name="connsiteX12" fmla="*/ 831793 w 903288"/>
                    <a:gd name="connsiteY12" fmla="*/ 39815 h 904876"/>
                    <a:gd name="connsiteX13" fmla="*/ 861687 w 903288"/>
                    <a:gd name="connsiteY13" fmla="*/ 69902 h 904876"/>
                    <a:gd name="connsiteX14" fmla="*/ 861687 w 903288"/>
                    <a:gd name="connsiteY14" fmla="*/ 698564 h 904876"/>
                    <a:gd name="connsiteX15" fmla="*/ 861687 w 903288"/>
                    <a:gd name="connsiteY15" fmla="*/ 767334 h 904876"/>
                    <a:gd name="connsiteX16" fmla="*/ 881919 w 903288"/>
                    <a:gd name="connsiteY16" fmla="*/ 781360 h 904876"/>
                    <a:gd name="connsiteX17" fmla="*/ 903288 w 903288"/>
                    <a:gd name="connsiteY17" fmla="*/ 831807 h 904876"/>
                    <a:gd name="connsiteX18" fmla="*/ 830770 w 903288"/>
                    <a:gd name="connsiteY18" fmla="*/ 904875 h 904876"/>
                    <a:gd name="connsiteX19" fmla="*/ 759161 w 903288"/>
                    <a:gd name="connsiteY19" fmla="*/ 831807 h 904876"/>
                    <a:gd name="connsiteX20" fmla="*/ 779507 w 903288"/>
                    <a:gd name="connsiteY20" fmla="*/ 781360 h 904876"/>
                    <a:gd name="connsiteX21" fmla="*/ 801899 w 903288"/>
                    <a:gd name="connsiteY21" fmla="*/ 766316 h 904876"/>
                    <a:gd name="connsiteX22" fmla="*/ 801899 w 903288"/>
                    <a:gd name="connsiteY22" fmla="*/ 740414 h 904876"/>
                    <a:gd name="connsiteX23" fmla="*/ 801899 w 903288"/>
                    <a:gd name="connsiteY23" fmla="*/ 99989 h 904876"/>
                    <a:gd name="connsiteX24" fmla="*/ 615035 w 903288"/>
                    <a:gd name="connsiteY24" fmla="*/ 99989 h 904876"/>
                    <a:gd name="connsiteX25" fmla="*/ 549905 w 903288"/>
                    <a:gd name="connsiteY25" fmla="*/ 143988 h 904876"/>
                    <a:gd name="connsiteX26" fmla="*/ 476250 w 903288"/>
                    <a:gd name="connsiteY26" fmla="*/ 70920 h 904876"/>
                    <a:gd name="connsiteX27" fmla="*/ 549905 w 903288"/>
                    <a:gd name="connsiteY27" fmla="*/ 0 h 904876"/>
                    <a:gd name="connsiteX28" fmla="*/ 71386 w 903288"/>
                    <a:gd name="connsiteY28" fmla="*/ 0 h 904876"/>
                    <a:gd name="connsiteX29" fmla="*/ 143908 w 903288"/>
                    <a:gd name="connsiteY29" fmla="*/ 70855 h 904876"/>
                    <a:gd name="connsiteX30" fmla="*/ 101235 w 903288"/>
                    <a:gd name="connsiteY30" fmla="*/ 136399 h 904876"/>
                    <a:gd name="connsiteX31" fmla="*/ 101235 w 903288"/>
                    <a:gd name="connsiteY31" fmla="*/ 464909 h 904876"/>
                    <a:gd name="connsiteX32" fmla="*/ 287815 w 903288"/>
                    <a:gd name="connsiteY32" fmla="*/ 464909 h 904876"/>
                    <a:gd name="connsiteX33" fmla="*/ 287815 w 903288"/>
                    <a:gd name="connsiteY33" fmla="*/ 317888 h 904876"/>
                    <a:gd name="connsiteX34" fmla="*/ 321976 w 903288"/>
                    <a:gd name="connsiteY34" fmla="*/ 283421 h 904876"/>
                    <a:gd name="connsiteX35" fmla="*/ 618302 w 903288"/>
                    <a:gd name="connsiteY35" fmla="*/ 283421 h 904876"/>
                    <a:gd name="connsiteX36" fmla="*/ 652463 w 903288"/>
                    <a:gd name="connsiteY36" fmla="*/ 317888 h 904876"/>
                    <a:gd name="connsiteX37" fmla="*/ 652463 w 903288"/>
                    <a:gd name="connsiteY37" fmla="*/ 629221 h 904876"/>
                    <a:gd name="connsiteX38" fmla="*/ 618302 w 903288"/>
                    <a:gd name="connsiteY38" fmla="*/ 663575 h 904876"/>
                    <a:gd name="connsiteX39" fmla="*/ 321976 w 903288"/>
                    <a:gd name="connsiteY39" fmla="*/ 663575 h 904876"/>
                    <a:gd name="connsiteX40" fmla="*/ 287815 w 903288"/>
                    <a:gd name="connsiteY40" fmla="*/ 629221 h 904876"/>
                    <a:gd name="connsiteX41" fmla="*/ 287815 w 903288"/>
                    <a:gd name="connsiteY41" fmla="*/ 525029 h 904876"/>
                    <a:gd name="connsiteX42" fmla="*/ 71386 w 903288"/>
                    <a:gd name="connsiteY42" fmla="*/ 525029 h 904876"/>
                    <a:gd name="connsiteX43" fmla="*/ 41538 w 903288"/>
                    <a:gd name="connsiteY43" fmla="*/ 494969 h 904876"/>
                    <a:gd name="connsiteX44" fmla="*/ 41538 w 903288"/>
                    <a:gd name="connsiteY44" fmla="*/ 136399 h 904876"/>
                    <a:gd name="connsiteX45" fmla="*/ 0 w 903288"/>
                    <a:gd name="connsiteY45" fmla="*/ 70855 h 904876"/>
                    <a:gd name="connsiteX46" fmla="*/ 71386 w 903288"/>
                    <a:gd name="connsiteY46" fmla="*/ 0 h 904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03288" h="904876">
                      <a:moveTo>
                        <a:pt x="478975" y="760413"/>
                      </a:moveTo>
                      <a:cubicBezTo>
                        <a:pt x="519201" y="760413"/>
                        <a:pt x="550863" y="792529"/>
                        <a:pt x="550863" y="832081"/>
                      </a:cubicBezTo>
                      <a:cubicBezTo>
                        <a:pt x="550863" y="871747"/>
                        <a:pt x="519201" y="904876"/>
                        <a:pt x="478975" y="904876"/>
                      </a:cubicBezTo>
                      <a:cubicBezTo>
                        <a:pt x="439763" y="904876"/>
                        <a:pt x="407988" y="871747"/>
                        <a:pt x="407988" y="832081"/>
                      </a:cubicBezTo>
                      <a:cubicBezTo>
                        <a:pt x="407988" y="792529"/>
                        <a:pt x="439763" y="760413"/>
                        <a:pt x="478975" y="760413"/>
                      </a:cubicBezTo>
                      <a:close/>
                      <a:moveTo>
                        <a:pt x="72687" y="760413"/>
                      </a:moveTo>
                      <a:cubicBezTo>
                        <a:pt x="112335" y="760413"/>
                        <a:pt x="144463" y="792529"/>
                        <a:pt x="144463" y="832081"/>
                      </a:cubicBezTo>
                      <a:cubicBezTo>
                        <a:pt x="144463" y="871747"/>
                        <a:pt x="112335" y="904876"/>
                        <a:pt x="72687" y="904876"/>
                      </a:cubicBezTo>
                      <a:cubicBezTo>
                        <a:pt x="32128" y="904876"/>
                        <a:pt x="0" y="871747"/>
                        <a:pt x="0" y="832081"/>
                      </a:cubicBezTo>
                      <a:cubicBezTo>
                        <a:pt x="0" y="792529"/>
                        <a:pt x="32128" y="760413"/>
                        <a:pt x="72687" y="760413"/>
                      </a:cubicBezTo>
                      <a:close/>
                      <a:moveTo>
                        <a:pt x="549905" y="0"/>
                      </a:moveTo>
                      <a:cubicBezTo>
                        <a:pt x="577639" y="0"/>
                        <a:pt x="601168" y="16175"/>
                        <a:pt x="612875" y="39815"/>
                      </a:cubicBezTo>
                      <a:cubicBezTo>
                        <a:pt x="612875" y="39815"/>
                        <a:pt x="612875" y="39815"/>
                        <a:pt x="831793" y="39815"/>
                      </a:cubicBezTo>
                      <a:cubicBezTo>
                        <a:pt x="847820" y="39815"/>
                        <a:pt x="861687" y="52709"/>
                        <a:pt x="861687" y="69902"/>
                      </a:cubicBezTo>
                      <a:cubicBezTo>
                        <a:pt x="861687" y="69902"/>
                        <a:pt x="861687" y="69902"/>
                        <a:pt x="861687" y="698564"/>
                      </a:cubicBezTo>
                      <a:cubicBezTo>
                        <a:pt x="861687" y="767334"/>
                        <a:pt x="861687" y="767334"/>
                        <a:pt x="861687" y="767334"/>
                      </a:cubicBezTo>
                      <a:cubicBezTo>
                        <a:pt x="881919" y="781360"/>
                        <a:pt x="881919" y="781360"/>
                        <a:pt x="881919" y="781360"/>
                      </a:cubicBezTo>
                      <a:cubicBezTo>
                        <a:pt x="894763" y="794254"/>
                        <a:pt x="903288" y="812465"/>
                        <a:pt x="903288" y="831807"/>
                      </a:cubicBezTo>
                      <a:cubicBezTo>
                        <a:pt x="903288" y="871621"/>
                        <a:pt x="871235" y="904875"/>
                        <a:pt x="830770" y="904875"/>
                      </a:cubicBezTo>
                      <a:cubicBezTo>
                        <a:pt x="791215" y="904875"/>
                        <a:pt x="759161" y="871621"/>
                        <a:pt x="759161" y="831807"/>
                      </a:cubicBezTo>
                      <a:cubicBezTo>
                        <a:pt x="759161" y="812465"/>
                        <a:pt x="766663" y="794254"/>
                        <a:pt x="779507" y="781360"/>
                      </a:cubicBezTo>
                      <a:cubicBezTo>
                        <a:pt x="801899" y="766316"/>
                        <a:pt x="801899" y="766316"/>
                        <a:pt x="801899" y="766316"/>
                      </a:cubicBezTo>
                      <a:cubicBezTo>
                        <a:pt x="801899" y="740414"/>
                        <a:pt x="801899" y="740414"/>
                        <a:pt x="801899" y="740414"/>
                      </a:cubicBezTo>
                      <a:cubicBezTo>
                        <a:pt x="801899" y="649135"/>
                        <a:pt x="801899" y="465332"/>
                        <a:pt x="801899" y="99989"/>
                      </a:cubicBezTo>
                      <a:cubicBezTo>
                        <a:pt x="801899" y="99989"/>
                        <a:pt x="801899" y="99989"/>
                        <a:pt x="615035" y="99989"/>
                      </a:cubicBezTo>
                      <a:cubicBezTo>
                        <a:pt x="604350" y="124647"/>
                        <a:pt x="578776" y="143988"/>
                        <a:pt x="549905" y="143988"/>
                      </a:cubicBezTo>
                      <a:cubicBezTo>
                        <a:pt x="509327" y="143988"/>
                        <a:pt x="476250" y="111752"/>
                        <a:pt x="476250" y="70920"/>
                      </a:cubicBezTo>
                      <a:cubicBezTo>
                        <a:pt x="476250" y="31218"/>
                        <a:pt x="509327" y="0"/>
                        <a:pt x="549905" y="0"/>
                      </a:cubicBezTo>
                      <a:close/>
                      <a:moveTo>
                        <a:pt x="71386" y="0"/>
                      </a:moveTo>
                      <a:cubicBezTo>
                        <a:pt x="111903" y="0"/>
                        <a:pt x="143908" y="31190"/>
                        <a:pt x="143908" y="70855"/>
                      </a:cubicBezTo>
                      <a:cubicBezTo>
                        <a:pt x="143908" y="100915"/>
                        <a:pt x="125749" y="125664"/>
                        <a:pt x="101235" y="136399"/>
                      </a:cubicBezTo>
                      <a:cubicBezTo>
                        <a:pt x="101235" y="464909"/>
                        <a:pt x="101235" y="464909"/>
                        <a:pt x="101235" y="464909"/>
                      </a:cubicBezTo>
                      <a:cubicBezTo>
                        <a:pt x="287815" y="464909"/>
                        <a:pt x="287815" y="464909"/>
                        <a:pt x="287815" y="464909"/>
                      </a:cubicBezTo>
                      <a:cubicBezTo>
                        <a:pt x="287815" y="317888"/>
                        <a:pt x="287815" y="317888"/>
                        <a:pt x="287815" y="317888"/>
                      </a:cubicBezTo>
                      <a:cubicBezTo>
                        <a:pt x="287815" y="299581"/>
                        <a:pt x="303817" y="283421"/>
                        <a:pt x="321976" y="283421"/>
                      </a:cubicBezTo>
                      <a:cubicBezTo>
                        <a:pt x="618302" y="283421"/>
                        <a:pt x="618302" y="283421"/>
                        <a:pt x="618302" y="283421"/>
                      </a:cubicBezTo>
                      <a:cubicBezTo>
                        <a:pt x="636461" y="283421"/>
                        <a:pt x="652463" y="299581"/>
                        <a:pt x="652463" y="317888"/>
                      </a:cubicBezTo>
                      <a:cubicBezTo>
                        <a:pt x="652463" y="629221"/>
                        <a:pt x="652463" y="629221"/>
                        <a:pt x="652463" y="629221"/>
                      </a:cubicBezTo>
                      <a:cubicBezTo>
                        <a:pt x="652463" y="648545"/>
                        <a:pt x="636461" y="663575"/>
                        <a:pt x="618302" y="663575"/>
                      </a:cubicBezTo>
                      <a:cubicBezTo>
                        <a:pt x="321976" y="663575"/>
                        <a:pt x="321976" y="663575"/>
                        <a:pt x="321976" y="663575"/>
                      </a:cubicBezTo>
                      <a:cubicBezTo>
                        <a:pt x="303817" y="663575"/>
                        <a:pt x="287815" y="648545"/>
                        <a:pt x="287815" y="629221"/>
                      </a:cubicBezTo>
                      <a:cubicBezTo>
                        <a:pt x="287815" y="525029"/>
                        <a:pt x="287815" y="525029"/>
                        <a:pt x="287815" y="525029"/>
                      </a:cubicBezTo>
                      <a:cubicBezTo>
                        <a:pt x="287815" y="525029"/>
                        <a:pt x="287815" y="525029"/>
                        <a:pt x="71386" y="525029"/>
                      </a:cubicBezTo>
                      <a:cubicBezTo>
                        <a:pt x="55384" y="525029"/>
                        <a:pt x="41538" y="511129"/>
                        <a:pt x="41538" y="494969"/>
                      </a:cubicBezTo>
                      <a:cubicBezTo>
                        <a:pt x="41538" y="494969"/>
                        <a:pt x="41538" y="494969"/>
                        <a:pt x="41538" y="136399"/>
                      </a:cubicBezTo>
                      <a:cubicBezTo>
                        <a:pt x="18045" y="125664"/>
                        <a:pt x="0" y="100915"/>
                        <a:pt x="0" y="70855"/>
                      </a:cubicBezTo>
                      <a:cubicBezTo>
                        <a:pt x="0" y="31190"/>
                        <a:pt x="33026" y="0"/>
                        <a:pt x="71386" y="0"/>
                      </a:cubicBezTo>
                      <a:close/>
                    </a:path>
                  </a:pathLst>
                </a:custGeom>
                <a:solidFill>
                  <a:srgbClr val="3253DC"/>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Qualcomm Next" pitchFamily="50" charset="0"/>
                  </a:endParaRPr>
                </a:p>
              </p:txBody>
            </p:sp>
          </p:grpSp>
        </p:grpSp>
        <p:grpSp>
          <p:nvGrpSpPr>
            <p:cNvPr id="28" name="Group 27">
              <a:extLst>
                <a:ext uri="{FF2B5EF4-FFF2-40B4-BE49-F238E27FC236}">
                  <a16:creationId xmlns:a16="http://schemas.microsoft.com/office/drawing/2014/main" id="{D2AA9934-6E79-53C3-86DB-E6DB2E80AA5D}"/>
                </a:ext>
              </a:extLst>
            </p:cNvPr>
            <p:cNvGrpSpPr/>
            <p:nvPr/>
          </p:nvGrpSpPr>
          <p:grpSpPr>
            <a:xfrm>
              <a:off x="7658660" y="320085"/>
              <a:ext cx="744633" cy="744630"/>
              <a:chOff x="6968297" y="5577840"/>
              <a:chExt cx="650464" cy="650462"/>
            </a:xfrm>
          </p:grpSpPr>
          <p:sp>
            <p:nvSpPr>
              <p:cNvPr id="87" name="Oval 86">
                <a:extLst>
                  <a:ext uri="{FF2B5EF4-FFF2-40B4-BE49-F238E27FC236}">
                    <a16:creationId xmlns:a16="http://schemas.microsoft.com/office/drawing/2014/main" id="{2EB4A2A4-A457-9803-C51D-07A258FC7838}"/>
                  </a:ext>
                </a:extLst>
              </p:cNvPr>
              <p:cNvSpPr/>
              <p:nvPr/>
            </p:nvSpPr>
            <p:spPr>
              <a:xfrm>
                <a:off x="6968297" y="5577840"/>
                <a:ext cx="650464" cy="650462"/>
              </a:xfrm>
              <a:prstGeom prst="ellipse">
                <a:avLst/>
              </a:prstGeom>
              <a:solidFill>
                <a:srgbClr val="ACBACF">
                  <a:lumMod val="20000"/>
                  <a:lumOff val="80000"/>
                </a:srgbClr>
              </a:solidFill>
              <a:ln w="10795" cap="flat" cmpd="sng" algn="ctr">
                <a:noFill/>
                <a:prstDash val="solid"/>
              </a:ln>
              <a:effectLst/>
            </p:spPr>
            <p:txBody>
              <a:bodyPr rtlCol="0" anchor="ctr"/>
              <a:lstStyle/>
              <a:p>
                <a:pPr marL="0" marR="0" lvl="0" indent="0" algn="ctr" defTabSz="914400" eaLnBrk="1" fontAlgn="auto" latinLnBrk="0" hangingPunct="1">
                  <a:lnSpc>
                    <a:spcPct val="96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grpSp>
            <p:nvGrpSpPr>
              <p:cNvPr id="88" name="Group 87">
                <a:extLst>
                  <a:ext uri="{FF2B5EF4-FFF2-40B4-BE49-F238E27FC236}">
                    <a16:creationId xmlns:a16="http://schemas.microsoft.com/office/drawing/2014/main" id="{72E61777-12CC-A014-0492-001CC90FEC2B}"/>
                  </a:ext>
                </a:extLst>
              </p:cNvPr>
              <p:cNvGrpSpPr/>
              <p:nvPr/>
            </p:nvGrpSpPr>
            <p:grpSpPr>
              <a:xfrm>
                <a:off x="6985159" y="5764492"/>
                <a:ext cx="602108" cy="255944"/>
                <a:chOff x="450860" y="2779902"/>
                <a:chExt cx="7681591" cy="3265287"/>
              </a:xfrm>
            </p:grpSpPr>
            <p:sp>
              <p:nvSpPr>
                <p:cNvPr id="89" name="Freeform 646">
                  <a:extLst>
                    <a:ext uri="{FF2B5EF4-FFF2-40B4-BE49-F238E27FC236}">
                      <a16:creationId xmlns:a16="http://schemas.microsoft.com/office/drawing/2014/main" id="{CB6A378C-2656-B768-F630-E4F6620922D2}"/>
                    </a:ext>
                  </a:extLst>
                </p:cNvPr>
                <p:cNvSpPr/>
                <p:nvPr/>
              </p:nvSpPr>
              <p:spPr>
                <a:xfrm>
                  <a:off x="450860" y="2779902"/>
                  <a:ext cx="7681591" cy="3265287"/>
                </a:xfrm>
                <a:custGeom>
                  <a:avLst/>
                  <a:gdLst>
                    <a:gd name="connsiteX0" fmla="*/ 801053 w 896302"/>
                    <a:gd name="connsiteY0" fmla="*/ 295275 h 381000"/>
                    <a:gd name="connsiteX1" fmla="*/ 801053 w 896302"/>
                    <a:gd name="connsiteY1" fmla="*/ 368617 h 381000"/>
                    <a:gd name="connsiteX2" fmla="*/ 788670 w 896302"/>
                    <a:gd name="connsiteY2" fmla="*/ 381000 h 381000"/>
                    <a:gd name="connsiteX3" fmla="*/ 79057 w 896302"/>
                    <a:gd name="connsiteY3" fmla="*/ 381000 h 381000"/>
                    <a:gd name="connsiteX4" fmla="*/ 66675 w 896302"/>
                    <a:gd name="connsiteY4" fmla="*/ 368617 h 381000"/>
                    <a:gd name="connsiteX5" fmla="*/ 66675 w 896302"/>
                    <a:gd name="connsiteY5" fmla="*/ 289560 h 381000"/>
                    <a:gd name="connsiteX6" fmla="*/ 0 w 896302"/>
                    <a:gd name="connsiteY6" fmla="*/ 195263 h 381000"/>
                    <a:gd name="connsiteX7" fmla="*/ 98107 w 896302"/>
                    <a:gd name="connsiteY7" fmla="*/ 95250 h 381000"/>
                    <a:gd name="connsiteX8" fmla="*/ 98107 w 896302"/>
                    <a:gd name="connsiteY8" fmla="*/ 5715 h 381000"/>
                    <a:gd name="connsiteX9" fmla="*/ 103823 w 896302"/>
                    <a:gd name="connsiteY9" fmla="*/ 0 h 381000"/>
                    <a:gd name="connsiteX10" fmla="*/ 140017 w 896302"/>
                    <a:gd name="connsiteY10" fmla="*/ 0 h 381000"/>
                    <a:gd name="connsiteX11" fmla="*/ 145732 w 896302"/>
                    <a:gd name="connsiteY11" fmla="*/ 5715 h 381000"/>
                    <a:gd name="connsiteX12" fmla="*/ 145732 w 896302"/>
                    <a:gd name="connsiteY12" fmla="*/ 106680 h 381000"/>
                    <a:gd name="connsiteX13" fmla="*/ 190500 w 896302"/>
                    <a:gd name="connsiteY13" fmla="*/ 152400 h 381000"/>
                    <a:gd name="connsiteX14" fmla="*/ 190500 w 896302"/>
                    <a:gd name="connsiteY14" fmla="*/ 22860 h 381000"/>
                    <a:gd name="connsiteX15" fmla="*/ 196215 w 896302"/>
                    <a:gd name="connsiteY15" fmla="*/ 17145 h 381000"/>
                    <a:gd name="connsiteX16" fmla="*/ 232410 w 896302"/>
                    <a:gd name="connsiteY16" fmla="*/ 17145 h 381000"/>
                    <a:gd name="connsiteX17" fmla="*/ 238125 w 896302"/>
                    <a:gd name="connsiteY17" fmla="*/ 22860 h 381000"/>
                    <a:gd name="connsiteX18" fmla="*/ 238125 w 896302"/>
                    <a:gd name="connsiteY18" fmla="*/ 160020 h 381000"/>
                    <a:gd name="connsiteX19" fmla="*/ 257175 w 896302"/>
                    <a:gd name="connsiteY19" fmla="*/ 160020 h 381000"/>
                    <a:gd name="connsiteX20" fmla="*/ 269557 w 896302"/>
                    <a:gd name="connsiteY20" fmla="*/ 172402 h 381000"/>
                    <a:gd name="connsiteX21" fmla="*/ 269557 w 896302"/>
                    <a:gd name="connsiteY21" fmla="*/ 224790 h 381000"/>
                    <a:gd name="connsiteX22" fmla="*/ 378142 w 896302"/>
                    <a:gd name="connsiteY22" fmla="*/ 169545 h 381000"/>
                    <a:gd name="connsiteX23" fmla="*/ 395288 w 896302"/>
                    <a:gd name="connsiteY23" fmla="*/ 180023 h 381000"/>
                    <a:gd name="connsiteX24" fmla="*/ 395288 w 896302"/>
                    <a:gd name="connsiteY24" fmla="*/ 222885 h 381000"/>
                    <a:gd name="connsiteX25" fmla="*/ 517207 w 896302"/>
                    <a:gd name="connsiteY25" fmla="*/ 167640 h 381000"/>
                    <a:gd name="connsiteX26" fmla="*/ 534353 w 896302"/>
                    <a:gd name="connsiteY26" fmla="*/ 178117 h 381000"/>
                    <a:gd name="connsiteX27" fmla="*/ 534353 w 896302"/>
                    <a:gd name="connsiteY27" fmla="*/ 220980 h 381000"/>
                    <a:gd name="connsiteX28" fmla="*/ 535305 w 896302"/>
                    <a:gd name="connsiteY28" fmla="*/ 220027 h 381000"/>
                    <a:gd name="connsiteX29" fmla="*/ 642937 w 896302"/>
                    <a:gd name="connsiteY29" fmla="*/ 164783 h 381000"/>
                    <a:gd name="connsiteX30" fmla="*/ 660082 w 896302"/>
                    <a:gd name="connsiteY30" fmla="*/ 176213 h 381000"/>
                    <a:gd name="connsiteX31" fmla="*/ 660082 w 896302"/>
                    <a:gd name="connsiteY31" fmla="*/ 220027 h 381000"/>
                    <a:gd name="connsiteX32" fmla="*/ 696278 w 896302"/>
                    <a:gd name="connsiteY32" fmla="*/ 203835 h 381000"/>
                    <a:gd name="connsiteX33" fmla="*/ 696278 w 896302"/>
                    <a:gd name="connsiteY33" fmla="*/ 196215 h 381000"/>
                    <a:gd name="connsiteX34" fmla="*/ 796290 w 896302"/>
                    <a:gd name="connsiteY34" fmla="*/ 96202 h 381000"/>
                    <a:gd name="connsiteX35" fmla="*/ 896303 w 896302"/>
                    <a:gd name="connsiteY35" fmla="*/ 195263 h 381000"/>
                    <a:gd name="connsiteX36" fmla="*/ 801053 w 896302"/>
                    <a:gd name="connsiteY36" fmla="*/ 295275 h 381000"/>
                    <a:gd name="connsiteX37" fmla="*/ 796290 w 896302"/>
                    <a:gd name="connsiteY37" fmla="*/ 104775 h 381000"/>
                    <a:gd name="connsiteX38" fmla="*/ 705803 w 896302"/>
                    <a:gd name="connsiteY38" fmla="*/ 195263 h 381000"/>
                    <a:gd name="connsiteX39" fmla="*/ 796290 w 896302"/>
                    <a:gd name="connsiteY39" fmla="*/ 285750 h 381000"/>
                    <a:gd name="connsiteX40" fmla="*/ 886778 w 896302"/>
                    <a:gd name="connsiteY40" fmla="*/ 195263 h 381000"/>
                    <a:gd name="connsiteX41" fmla="*/ 796290 w 896302"/>
                    <a:gd name="connsiteY41" fmla="*/ 104775 h 381000"/>
                    <a:gd name="connsiteX42" fmla="*/ 271463 w 896302"/>
                    <a:gd name="connsiteY42" fmla="*/ 266700 h 381000"/>
                    <a:gd name="connsiteX43" fmla="*/ 256223 w 896302"/>
                    <a:gd name="connsiteY43" fmla="*/ 266700 h 381000"/>
                    <a:gd name="connsiteX44" fmla="*/ 248602 w 896302"/>
                    <a:gd name="connsiteY44" fmla="*/ 274320 h 381000"/>
                    <a:gd name="connsiteX45" fmla="*/ 248602 w 896302"/>
                    <a:gd name="connsiteY45" fmla="*/ 335280 h 381000"/>
                    <a:gd name="connsiteX46" fmla="*/ 256223 w 896302"/>
                    <a:gd name="connsiteY46" fmla="*/ 342900 h 381000"/>
                    <a:gd name="connsiteX47" fmla="*/ 271463 w 896302"/>
                    <a:gd name="connsiteY47" fmla="*/ 342900 h 381000"/>
                    <a:gd name="connsiteX48" fmla="*/ 279082 w 896302"/>
                    <a:gd name="connsiteY48" fmla="*/ 335280 h 381000"/>
                    <a:gd name="connsiteX49" fmla="*/ 279082 w 896302"/>
                    <a:gd name="connsiteY49" fmla="*/ 274320 h 381000"/>
                    <a:gd name="connsiteX50" fmla="*/ 271463 w 896302"/>
                    <a:gd name="connsiteY50" fmla="*/ 266700 h 381000"/>
                    <a:gd name="connsiteX51" fmla="*/ 331470 w 896302"/>
                    <a:gd name="connsiteY51" fmla="*/ 266700 h 381000"/>
                    <a:gd name="connsiteX52" fmla="*/ 316230 w 896302"/>
                    <a:gd name="connsiteY52" fmla="*/ 266700 h 381000"/>
                    <a:gd name="connsiteX53" fmla="*/ 308610 w 896302"/>
                    <a:gd name="connsiteY53" fmla="*/ 274320 h 381000"/>
                    <a:gd name="connsiteX54" fmla="*/ 308610 w 896302"/>
                    <a:gd name="connsiteY54" fmla="*/ 335280 h 381000"/>
                    <a:gd name="connsiteX55" fmla="*/ 316230 w 896302"/>
                    <a:gd name="connsiteY55" fmla="*/ 342900 h 381000"/>
                    <a:gd name="connsiteX56" fmla="*/ 331470 w 896302"/>
                    <a:gd name="connsiteY56" fmla="*/ 342900 h 381000"/>
                    <a:gd name="connsiteX57" fmla="*/ 339090 w 896302"/>
                    <a:gd name="connsiteY57" fmla="*/ 335280 h 381000"/>
                    <a:gd name="connsiteX58" fmla="*/ 339090 w 896302"/>
                    <a:gd name="connsiteY58" fmla="*/ 274320 h 381000"/>
                    <a:gd name="connsiteX59" fmla="*/ 331470 w 896302"/>
                    <a:gd name="connsiteY59" fmla="*/ 266700 h 381000"/>
                    <a:gd name="connsiteX60" fmla="*/ 390525 w 896302"/>
                    <a:gd name="connsiteY60" fmla="*/ 266700 h 381000"/>
                    <a:gd name="connsiteX61" fmla="*/ 375285 w 896302"/>
                    <a:gd name="connsiteY61" fmla="*/ 266700 h 381000"/>
                    <a:gd name="connsiteX62" fmla="*/ 367665 w 896302"/>
                    <a:gd name="connsiteY62" fmla="*/ 274320 h 381000"/>
                    <a:gd name="connsiteX63" fmla="*/ 367665 w 896302"/>
                    <a:gd name="connsiteY63" fmla="*/ 335280 h 381000"/>
                    <a:gd name="connsiteX64" fmla="*/ 375285 w 896302"/>
                    <a:gd name="connsiteY64" fmla="*/ 342900 h 381000"/>
                    <a:gd name="connsiteX65" fmla="*/ 390525 w 896302"/>
                    <a:gd name="connsiteY65" fmla="*/ 342900 h 381000"/>
                    <a:gd name="connsiteX66" fmla="*/ 398145 w 896302"/>
                    <a:gd name="connsiteY66" fmla="*/ 335280 h 381000"/>
                    <a:gd name="connsiteX67" fmla="*/ 398145 w 896302"/>
                    <a:gd name="connsiteY67" fmla="*/ 274320 h 381000"/>
                    <a:gd name="connsiteX68" fmla="*/ 390525 w 896302"/>
                    <a:gd name="connsiteY68" fmla="*/ 266700 h 381000"/>
                    <a:gd name="connsiteX69" fmla="*/ 134302 w 896302"/>
                    <a:gd name="connsiteY69" fmla="*/ 289560 h 381000"/>
                    <a:gd name="connsiteX70" fmla="*/ 134302 w 896302"/>
                    <a:gd name="connsiteY70" fmla="*/ 381000 h 381000"/>
                    <a:gd name="connsiteX71" fmla="*/ 220027 w 896302"/>
                    <a:gd name="connsiteY71" fmla="*/ 381000 h 381000"/>
                    <a:gd name="connsiteX72" fmla="*/ 220027 w 896302"/>
                    <a:gd name="connsiteY72" fmla="*/ 247650 h 381000"/>
                    <a:gd name="connsiteX73" fmla="*/ 185738 w 896302"/>
                    <a:gd name="connsiteY73" fmla="*/ 247650 h 381000"/>
                    <a:gd name="connsiteX74" fmla="*/ 134302 w 896302"/>
                    <a:gd name="connsiteY74" fmla="*/ 289560 h 381000"/>
                    <a:gd name="connsiteX75" fmla="*/ 647700 w 896302"/>
                    <a:gd name="connsiteY75" fmla="*/ 266700 h 381000"/>
                    <a:gd name="connsiteX76" fmla="*/ 631507 w 896302"/>
                    <a:gd name="connsiteY76" fmla="*/ 266700 h 381000"/>
                    <a:gd name="connsiteX77" fmla="*/ 623888 w 896302"/>
                    <a:gd name="connsiteY77" fmla="*/ 274320 h 381000"/>
                    <a:gd name="connsiteX78" fmla="*/ 623888 w 896302"/>
                    <a:gd name="connsiteY78" fmla="*/ 335280 h 381000"/>
                    <a:gd name="connsiteX79" fmla="*/ 631507 w 896302"/>
                    <a:gd name="connsiteY79" fmla="*/ 342900 h 381000"/>
                    <a:gd name="connsiteX80" fmla="*/ 647700 w 896302"/>
                    <a:gd name="connsiteY80" fmla="*/ 342900 h 381000"/>
                    <a:gd name="connsiteX81" fmla="*/ 655320 w 896302"/>
                    <a:gd name="connsiteY81" fmla="*/ 335280 h 381000"/>
                    <a:gd name="connsiteX82" fmla="*/ 655320 w 896302"/>
                    <a:gd name="connsiteY82" fmla="*/ 274320 h 381000"/>
                    <a:gd name="connsiteX83" fmla="*/ 647700 w 896302"/>
                    <a:gd name="connsiteY83" fmla="*/ 266700 h 381000"/>
                    <a:gd name="connsiteX84" fmla="*/ 584835 w 896302"/>
                    <a:gd name="connsiteY84" fmla="*/ 266700 h 381000"/>
                    <a:gd name="connsiteX85" fmla="*/ 568643 w 896302"/>
                    <a:gd name="connsiteY85" fmla="*/ 266700 h 381000"/>
                    <a:gd name="connsiteX86" fmla="*/ 561023 w 896302"/>
                    <a:gd name="connsiteY86" fmla="*/ 274320 h 381000"/>
                    <a:gd name="connsiteX87" fmla="*/ 561023 w 896302"/>
                    <a:gd name="connsiteY87" fmla="*/ 335280 h 381000"/>
                    <a:gd name="connsiteX88" fmla="*/ 568643 w 896302"/>
                    <a:gd name="connsiteY88" fmla="*/ 342900 h 381000"/>
                    <a:gd name="connsiteX89" fmla="*/ 584835 w 896302"/>
                    <a:gd name="connsiteY89" fmla="*/ 342900 h 381000"/>
                    <a:gd name="connsiteX90" fmla="*/ 592455 w 896302"/>
                    <a:gd name="connsiteY90" fmla="*/ 335280 h 381000"/>
                    <a:gd name="connsiteX91" fmla="*/ 592455 w 896302"/>
                    <a:gd name="connsiteY91" fmla="*/ 274320 h 381000"/>
                    <a:gd name="connsiteX92" fmla="*/ 584835 w 896302"/>
                    <a:gd name="connsiteY92" fmla="*/ 266700 h 381000"/>
                    <a:gd name="connsiteX93" fmla="*/ 522923 w 896302"/>
                    <a:gd name="connsiteY93" fmla="*/ 266700 h 381000"/>
                    <a:gd name="connsiteX94" fmla="*/ 506730 w 896302"/>
                    <a:gd name="connsiteY94" fmla="*/ 266700 h 381000"/>
                    <a:gd name="connsiteX95" fmla="*/ 499110 w 896302"/>
                    <a:gd name="connsiteY95" fmla="*/ 274320 h 381000"/>
                    <a:gd name="connsiteX96" fmla="*/ 499110 w 896302"/>
                    <a:gd name="connsiteY96" fmla="*/ 335280 h 381000"/>
                    <a:gd name="connsiteX97" fmla="*/ 506730 w 896302"/>
                    <a:gd name="connsiteY97" fmla="*/ 342900 h 381000"/>
                    <a:gd name="connsiteX98" fmla="*/ 522923 w 896302"/>
                    <a:gd name="connsiteY98" fmla="*/ 342900 h 381000"/>
                    <a:gd name="connsiteX99" fmla="*/ 530543 w 896302"/>
                    <a:gd name="connsiteY99" fmla="*/ 335280 h 381000"/>
                    <a:gd name="connsiteX100" fmla="*/ 530543 w 896302"/>
                    <a:gd name="connsiteY100" fmla="*/ 274320 h 381000"/>
                    <a:gd name="connsiteX101" fmla="*/ 522923 w 896302"/>
                    <a:gd name="connsiteY101" fmla="*/ 266700 h 381000"/>
                    <a:gd name="connsiteX102" fmla="*/ 461010 w 896302"/>
                    <a:gd name="connsiteY102" fmla="*/ 266700 h 381000"/>
                    <a:gd name="connsiteX103" fmla="*/ 444817 w 896302"/>
                    <a:gd name="connsiteY103" fmla="*/ 266700 h 381000"/>
                    <a:gd name="connsiteX104" fmla="*/ 437198 w 896302"/>
                    <a:gd name="connsiteY104" fmla="*/ 274320 h 381000"/>
                    <a:gd name="connsiteX105" fmla="*/ 437198 w 896302"/>
                    <a:gd name="connsiteY105" fmla="*/ 335280 h 381000"/>
                    <a:gd name="connsiteX106" fmla="*/ 444817 w 896302"/>
                    <a:gd name="connsiteY106" fmla="*/ 342900 h 381000"/>
                    <a:gd name="connsiteX107" fmla="*/ 461010 w 896302"/>
                    <a:gd name="connsiteY107" fmla="*/ 342900 h 381000"/>
                    <a:gd name="connsiteX108" fmla="*/ 468630 w 896302"/>
                    <a:gd name="connsiteY108" fmla="*/ 335280 h 381000"/>
                    <a:gd name="connsiteX109" fmla="*/ 468630 w 896302"/>
                    <a:gd name="connsiteY109" fmla="*/ 274320 h 381000"/>
                    <a:gd name="connsiteX110" fmla="*/ 461010 w 896302"/>
                    <a:gd name="connsiteY110" fmla="*/ 266700 h 381000"/>
                    <a:gd name="connsiteX111" fmla="*/ 100965 w 896302"/>
                    <a:gd name="connsiteY111" fmla="*/ 104775 h 381000"/>
                    <a:gd name="connsiteX112" fmla="*/ 10477 w 896302"/>
                    <a:gd name="connsiteY112" fmla="*/ 195263 h 381000"/>
                    <a:gd name="connsiteX113" fmla="*/ 100965 w 896302"/>
                    <a:gd name="connsiteY113" fmla="*/ 285750 h 381000"/>
                    <a:gd name="connsiteX114" fmla="*/ 191452 w 896302"/>
                    <a:gd name="connsiteY114" fmla="*/ 195263 h 381000"/>
                    <a:gd name="connsiteX115" fmla="*/ 100965 w 896302"/>
                    <a:gd name="connsiteY115" fmla="*/ 1047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896302" h="381000">
                      <a:moveTo>
                        <a:pt x="801053" y="295275"/>
                      </a:moveTo>
                      <a:cubicBezTo>
                        <a:pt x="801053" y="316230"/>
                        <a:pt x="801053" y="340995"/>
                        <a:pt x="801053" y="368617"/>
                      </a:cubicBezTo>
                      <a:cubicBezTo>
                        <a:pt x="801053" y="375285"/>
                        <a:pt x="795337" y="381000"/>
                        <a:pt x="788670" y="381000"/>
                      </a:cubicBezTo>
                      <a:cubicBezTo>
                        <a:pt x="767715" y="381000"/>
                        <a:pt x="399098" y="381000"/>
                        <a:pt x="79057" y="381000"/>
                      </a:cubicBezTo>
                      <a:cubicBezTo>
                        <a:pt x="72390" y="381000"/>
                        <a:pt x="66675" y="375285"/>
                        <a:pt x="66675" y="368617"/>
                      </a:cubicBezTo>
                      <a:cubicBezTo>
                        <a:pt x="66675" y="357188"/>
                        <a:pt x="66675" y="334328"/>
                        <a:pt x="66675" y="289560"/>
                      </a:cubicBezTo>
                      <a:cubicBezTo>
                        <a:pt x="27622" y="276225"/>
                        <a:pt x="0" y="239077"/>
                        <a:pt x="0" y="195263"/>
                      </a:cubicBezTo>
                      <a:cubicBezTo>
                        <a:pt x="0" y="140970"/>
                        <a:pt x="43815" y="96202"/>
                        <a:pt x="98107" y="95250"/>
                      </a:cubicBezTo>
                      <a:cubicBezTo>
                        <a:pt x="98107" y="73342"/>
                        <a:pt x="98107" y="44767"/>
                        <a:pt x="98107" y="5715"/>
                      </a:cubicBezTo>
                      <a:cubicBezTo>
                        <a:pt x="98107" y="2858"/>
                        <a:pt x="100013" y="0"/>
                        <a:pt x="103823" y="0"/>
                      </a:cubicBezTo>
                      <a:cubicBezTo>
                        <a:pt x="103823" y="0"/>
                        <a:pt x="103823" y="0"/>
                        <a:pt x="140017" y="0"/>
                      </a:cubicBezTo>
                      <a:cubicBezTo>
                        <a:pt x="142875" y="0"/>
                        <a:pt x="145732" y="1905"/>
                        <a:pt x="145732" y="5715"/>
                      </a:cubicBezTo>
                      <a:cubicBezTo>
                        <a:pt x="145732" y="5715"/>
                        <a:pt x="145732" y="5715"/>
                        <a:pt x="145732" y="106680"/>
                      </a:cubicBezTo>
                      <a:cubicBezTo>
                        <a:pt x="164782" y="116205"/>
                        <a:pt x="180975" y="132398"/>
                        <a:pt x="190500" y="152400"/>
                      </a:cubicBezTo>
                      <a:cubicBezTo>
                        <a:pt x="190500" y="140017"/>
                        <a:pt x="190500" y="107633"/>
                        <a:pt x="190500" y="22860"/>
                      </a:cubicBezTo>
                      <a:cubicBezTo>
                        <a:pt x="190500" y="20002"/>
                        <a:pt x="192405" y="17145"/>
                        <a:pt x="196215" y="17145"/>
                      </a:cubicBezTo>
                      <a:cubicBezTo>
                        <a:pt x="196215" y="17145"/>
                        <a:pt x="196215" y="17145"/>
                        <a:pt x="232410" y="17145"/>
                      </a:cubicBezTo>
                      <a:cubicBezTo>
                        <a:pt x="235267" y="17145"/>
                        <a:pt x="238125" y="19050"/>
                        <a:pt x="238125" y="22860"/>
                      </a:cubicBezTo>
                      <a:cubicBezTo>
                        <a:pt x="238125" y="22860"/>
                        <a:pt x="238125" y="22860"/>
                        <a:pt x="238125" y="160020"/>
                      </a:cubicBezTo>
                      <a:cubicBezTo>
                        <a:pt x="238125" y="160020"/>
                        <a:pt x="238125" y="160020"/>
                        <a:pt x="257175" y="160020"/>
                      </a:cubicBezTo>
                      <a:cubicBezTo>
                        <a:pt x="263842" y="160020"/>
                        <a:pt x="269557" y="165735"/>
                        <a:pt x="269557" y="172402"/>
                      </a:cubicBezTo>
                      <a:cubicBezTo>
                        <a:pt x="269557" y="180975"/>
                        <a:pt x="269557" y="197167"/>
                        <a:pt x="269557" y="224790"/>
                      </a:cubicBezTo>
                      <a:cubicBezTo>
                        <a:pt x="269557" y="224790"/>
                        <a:pt x="269557" y="224790"/>
                        <a:pt x="378142" y="169545"/>
                      </a:cubicBezTo>
                      <a:cubicBezTo>
                        <a:pt x="385763" y="164783"/>
                        <a:pt x="395288" y="171450"/>
                        <a:pt x="395288" y="180023"/>
                      </a:cubicBezTo>
                      <a:cubicBezTo>
                        <a:pt x="395288" y="188595"/>
                        <a:pt x="395288" y="202883"/>
                        <a:pt x="395288" y="222885"/>
                      </a:cubicBezTo>
                      <a:lnTo>
                        <a:pt x="517207" y="167640"/>
                      </a:lnTo>
                      <a:cubicBezTo>
                        <a:pt x="524828" y="163830"/>
                        <a:pt x="534353" y="169545"/>
                        <a:pt x="534353" y="178117"/>
                      </a:cubicBezTo>
                      <a:cubicBezTo>
                        <a:pt x="534353" y="187642"/>
                        <a:pt x="534353" y="200977"/>
                        <a:pt x="534353" y="220980"/>
                      </a:cubicBezTo>
                      <a:lnTo>
                        <a:pt x="535305" y="220027"/>
                      </a:lnTo>
                      <a:cubicBezTo>
                        <a:pt x="540068" y="217170"/>
                        <a:pt x="561023" y="206692"/>
                        <a:pt x="642937" y="164783"/>
                      </a:cubicBezTo>
                      <a:cubicBezTo>
                        <a:pt x="650557" y="160020"/>
                        <a:pt x="660082" y="166688"/>
                        <a:pt x="660082" y="176213"/>
                      </a:cubicBezTo>
                      <a:cubicBezTo>
                        <a:pt x="660082" y="185738"/>
                        <a:pt x="660082" y="200025"/>
                        <a:pt x="660082" y="220027"/>
                      </a:cubicBezTo>
                      <a:lnTo>
                        <a:pt x="696278" y="203835"/>
                      </a:lnTo>
                      <a:cubicBezTo>
                        <a:pt x="696278" y="200977"/>
                        <a:pt x="696278" y="199073"/>
                        <a:pt x="696278" y="196215"/>
                      </a:cubicBezTo>
                      <a:cubicBezTo>
                        <a:pt x="696278" y="140970"/>
                        <a:pt x="741045" y="96202"/>
                        <a:pt x="796290" y="96202"/>
                      </a:cubicBezTo>
                      <a:cubicBezTo>
                        <a:pt x="851535" y="96202"/>
                        <a:pt x="896303" y="140017"/>
                        <a:pt x="896303" y="195263"/>
                      </a:cubicBezTo>
                      <a:cubicBezTo>
                        <a:pt x="896303" y="248602"/>
                        <a:pt x="854393" y="292417"/>
                        <a:pt x="801053" y="295275"/>
                      </a:cubicBezTo>
                      <a:close/>
                      <a:moveTo>
                        <a:pt x="796290" y="104775"/>
                      </a:moveTo>
                      <a:cubicBezTo>
                        <a:pt x="746760" y="104775"/>
                        <a:pt x="705803" y="145733"/>
                        <a:pt x="705803" y="195263"/>
                      </a:cubicBezTo>
                      <a:cubicBezTo>
                        <a:pt x="705803" y="244792"/>
                        <a:pt x="746760" y="285750"/>
                        <a:pt x="796290" y="285750"/>
                      </a:cubicBezTo>
                      <a:cubicBezTo>
                        <a:pt x="845820" y="285750"/>
                        <a:pt x="886778" y="244792"/>
                        <a:pt x="886778" y="195263"/>
                      </a:cubicBezTo>
                      <a:cubicBezTo>
                        <a:pt x="886778" y="145733"/>
                        <a:pt x="845820" y="104775"/>
                        <a:pt x="796290" y="104775"/>
                      </a:cubicBezTo>
                      <a:close/>
                      <a:moveTo>
                        <a:pt x="271463" y="266700"/>
                      </a:moveTo>
                      <a:cubicBezTo>
                        <a:pt x="271463" y="266700"/>
                        <a:pt x="271463" y="266700"/>
                        <a:pt x="256223" y="266700"/>
                      </a:cubicBezTo>
                      <a:cubicBezTo>
                        <a:pt x="252413" y="266700"/>
                        <a:pt x="248602" y="270510"/>
                        <a:pt x="248602" y="274320"/>
                      </a:cubicBezTo>
                      <a:cubicBezTo>
                        <a:pt x="248602" y="274320"/>
                        <a:pt x="248602" y="274320"/>
                        <a:pt x="248602" y="335280"/>
                      </a:cubicBezTo>
                      <a:cubicBezTo>
                        <a:pt x="248602" y="339090"/>
                        <a:pt x="252413" y="342900"/>
                        <a:pt x="256223" y="342900"/>
                      </a:cubicBezTo>
                      <a:cubicBezTo>
                        <a:pt x="256223" y="342900"/>
                        <a:pt x="256223" y="342900"/>
                        <a:pt x="271463" y="342900"/>
                      </a:cubicBezTo>
                      <a:cubicBezTo>
                        <a:pt x="275273" y="342900"/>
                        <a:pt x="279082" y="339090"/>
                        <a:pt x="279082" y="335280"/>
                      </a:cubicBezTo>
                      <a:lnTo>
                        <a:pt x="279082" y="274320"/>
                      </a:lnTo>
                      <a:cubicBezTo>
                        <a:pt x="279082" y="270510"/>
                        <a:pt x="275273" y="266700"/>
                        <a:pt x="271463" y="266700"/>
                      </a:cubicBezTo>
                      <a:close/>
                      <a:moveTo>
                        <a:pt x="331470" y="266700"/>
                      </a:moveTo>
                      <a:cubicBezTo>
                        <a:pt x="331470" y="266700"/>
                        <a:pt x="331470" y="266700"/>
                        <a:pt x="316230" y="266700"/>
                      </a:cubicBezTo>
                      <a:cubicBezTo>
                        <a:pt x="312420" y="266700"/>
                        <a:pt x="308610" y="270510"/>
                        <a:pt x="308610" y="274320"/>
                      </a:cubicBezTo>
                      <a:cubicBezTo>
                        <a:pt x="308610" y="274320"/>
                        <a:pt x="308610" y="274320"/>
                        <a:pt x="308610" y="335280"/>
                      </a:cubicBezTo>
                      <a:cubicBezTo>
                        <a:pt x="308610" y="339090"/>
                        <a:pt x="312420" y="342900"/>
                        <a:pt x="316230" y="342900"/>
                      </a:cubicBezTo>
                      <a:cubicBezTo>
                        <a:pt x="316230" y="342900"/>
                        <a:pt x="316230" y="342900"/>
                        <a:pt x="331470" y="342900"/>
                      </a:cubicBezTo>
                      <a:cubicBezTo>
                        <a:pt x="335280" y="342900"/>
                        <a:pt x="339090" y="339090"/>
                        <a:pt x="339090" y="335280"/>
                      </a:cubicBezTo>
                      <a:lnTo>
                        <a:pt x="339090" y="274320"/>
                      </a:lnTo>
                      <a:cubicBezTo>
                        <a:pt x="338138" y="270510"/>
                        <a:pt x="335280" y="266700"/>
                        <a:pt x="331470" y="266700"/>
                      </a:cubicBezTo>
                      <a:close/>
                      <a:moveTo>
                        <a:pt x="390525" y="266700"/>
                      </a:moveTo>
                      <a:cubicBezTo>
                        <a:pt x="390525" y="266700"/>
                        <a:pt x="390525" y="266700"/>
                        <a:pt x="375285" y="266700"/>
                      </a:cubicBezTo>
                      <a:cubicBezTo>
                        <a:pt x="371475" y="266700"/>
                        <a:pt x="367665" y="270510"/>
                        <a:pt x="367665" y="274320"/>
                      </a:cubicBezTo>
                      <a:cubicBezTo>
                        <a:pt x="367665" y="274320"/>
                        <a:pt x="367665" y="274320"/>
                        <a:pt x="367665" y="335280"/>
                      </a:cubicBezTo>
                      <a:cubicBezTo>
                        <a:pt x="367665" y="339090"/>
                        <a:pt x="371475" y="342900"/>
                        <a:pt x="375285" y="342900"/>
                      </a:cubicBezTo>
                      <a:cubicBezTo>
                        <a:pt x="375285" y="342900"/>
                        <a:pt x="375285" y="342900"/>
                        <a:pt x="390525" y="342900"/>
                      </a:cubicBezTo>
                      <a:cubicBezTo>
                        <a:pt x="394335" y="342900"/>
                        <a:pt x="398145" y="339090"/>
                        <a:pt x="398145" y="335280"/>
                      </a:cubicBezTo>
                      <a:lnTo>
                        <a:pt x="398145" y="274320"/>
                      </a:lnTo>
                      <a:cubicBezTo>
                        <a:pt x="398145" y="270510"/>
                        <a:pt x="395288" y="266700"/>
                        <a:pt x="390525" y="266700"/>
                      </a:cubicBezTo>
                      <a:close/>
                      <a:moveTo>
                        <a:pt x="134302" y="289560"/>
                      </a:moveTo>
                      <a:lnTo>
                        <a:pt x="134302" y="381000"/>
                      </a:lnTo>
                      <a:lnTo>
                        <a:pt x="220027" y="381000"/>
                      </a:lnTo>
                      <a:lnTo>
                        <a:pt x="220027" y="247650"/>
                      </a:lnTo>
                      <a:lnTo>
                        <a:pt x="185738" y="247650"/>
                      </a:lnTo>
                      <a:cubicBezTo>
                        <a:pt x="174307" y="266700"/>
                        <a:pt x="156210" y="281940"/>
                        <a:pt x="134302" y="289560"/>
                      </a:cubicBezTo>
                      <a:close/>
                      <a:moveTo>
                        <a:pt x="647700" y="266700"/>
                      </a:moveTo>
                      <a:cubicBezTo>
                        <a:pt x="647700" y="266700"/>
                        <a:pt x="647700" y="266700"/>
                        <a:pt x="631507" y="266700"/>
                      </a:cubicBezTo>
                      <a:cubicBezTo>
                        <a:pt x="626745" y="266700"/>
                        <a:pt x="623888" y="270510"/>
                        <a:pt x="623888" y="274320"/>
                      </a:cubicBezTo>
                      <a:cubicBezTo>
                        <a:pt x="623888" y="274320"/>
                        <a:pt x="623888" y="274320"/>
                        <a:pt x="623888" y="335280"/>
                      </a:cubicBezTo>
                      <a:cubicBezTo>
                        <a:pt x="623888" y="339090"/>
                        <a:pt x="627698" y="342900"/>
                        <a:pt x="631507" y="342900"/>
                      </a:cubicBezTo>
                      <a:cubicBezTo>
                        <a:pt x="631507" y="342900"/>
                        <a:pt x="631507" y="342900"/>
                        <a:pt x="647700" y="342900"/>
                      </a:cubicBezTo>
                      <a:cubicBezTo>
                        <a:pt x="652462" y="342900"/>
                        <a:pt x="655320" y="339090"/>
                        <a:pt x="655320" y="335280"/>
                      </a:cubicBezTo>
                      <a:lnTo>
                        <a:pt x="655320" y="274320"/>
                      </a:lnTo>
                      <a:cubicBezTo>
                        <a:pt x="655320" y="270510"/>
                        <a:pt x="651510" y="266700"/>
                        <a:pt x="647700" y="266700"/>
                      </a:cubicBezTo>
                      <a:close/>
                      <a:moveTo>
                        <a:pt x="584835" y="266700"/>
                      </a:moveTo>
                      <a:cubicBezTo>
                        <a:pt x="584835" y="266700"/>
                        <a:pt x="584835" y="266700"/>
                        <a:pt x="568643" y="266700"/>
                      </a:cubicBezTo>
                      <a:cubicBezTo>
                        <a:pt x="563880" y="266700"/>
                        <a:pt x="561023" y="270510"/>
                        <a:pt x="561023" y="274320"/>
                      </a:cubicBezTo>
                      <a:cubicBezTo>
                        <a:pt x="561023" y="274320"/>
                        <a:pt x="561023" y="274320"/>
                        <a:pt x="561023" y="335280"/>
                      </a:cubicBezTo>
                      <a:cubicBezTo>
                        <a:pt x="561023" y="339090"/>
                        <a:pt x="564832" y="342900"/>
                        <a:pt x="568643" y="342900"/>
                      </a:cubicBezTo>
                      <a:cubicBezTo>
                        <a:pt x="568643" y="342900"/>
                        <a:pt x="568643" y="342900"/>
                        <a:pt x="584835" y="342900"/>
                      </a:cubicBezTo>
                      <a:cubicBezTo>
                        <a:pt x="589598" y="342900"/>
                        <a:pt x="592455" y="339090"/>
                        <a:pt x="592455" y="335280"/>
                      </a:cubicBezTo>
                      <a:lnTo>
                        <a:pt x="592455" y="274320"/>
                      </a:lnTo>
                      <a:cubicBezTo>
                        <a:pt x="593407" y="270510"/>
                        <a:pt x="589598" y="266700"/>
                        <a:pt x="584835" y="266700"/>
                      </a:cubicBezTo>
                      <a:close/>
                      <a:moveTo>
                        <a:pt x="522923" y="266700"/>
                      </a:moveTo>
                      <a:cubicBezTo>
                        <a:pt x="522923" y="266700"/>
                        <a:pt x="522923" y="266700"/>
                        <a:pt x="506730" y="266700"/>
                      </a:cubicBezTo>
                      <a:cubicBezTo>
                        <a:pt x="501967" y="266700"/>
                        <a:pt x="499110" y="270510"/>
                        <a:pt x="499110" y="274320"/>
                      </a:cubicBezTo>
                      <a:cubicBezTo>
                        <a:pt x="499110" y="274320"/>
                        <a:pt x="499110" y="274320"/>
                        <a:pt x="499110" y="335280"/>
                      </a:cubicBezTo>
                      <a:cubicBezTo>
                        <a:pt x="499110" y="339090"/>
                        <a:pt x="502920" y="342900"/>
                        <a:pt x="506730" y="342900"/>
                      </a:cubicBezTo>
                      <a:cubicBezTo>
                        <a:pt x="506730" y="342900"/>
                        <a:pt x="506730" y="342900"/>
                        <a:pt x="522923" y="342900"/>
                      </a:cubicBezTo>
                      <a:cubicBezTo>
                        <a:pt x="527685" y="342900"/>
                        <a:pt x="530543" y="339090"/>
                        <a:pt x="530543" y="335280"/>
                      </a:cubicBezTo>
                      <a:lnTo>
                        <a:pt x="530543" y="274320"/>
                      </a:lnTo>
                      <a:cubicBezTo>
                        <a:pt x="530543" y="270510"/>
                        <a:pt x="527685" y="266700"/>
                        <a:pt x="522923" y="266700"/>
                      </a:cubicBezTo>
                      <a:close/>
                      <a:moveTo>
                        <a:pt x="461010" y="266700"/>
                      </a:moveTo>
                      <a:cubicBezTo>
                        <a:pt x="461010" y="266700"/>
                        <a:pt x="461010" y="266700"/>
                        <a:pt x="444817" y="266700"/>
                      </a:cubicBezTo>
                      <a:cubicBezTo>
                        <a:pt x="440055" y="266700"/>
                        <a:pt x="437198" y="270510"/>
                        <a:pt x="437198" y="274320"/>
                      </a:cubicBezTo>
                      <a:cubicBezTo>
                        <a:pt x="437198" y="274320"/>
                        <a:pt x="437198" y="274320"/>
                        <a:pt x="437198" y="335280"/>
                      </a:cubicBezTo>
                      <a:cubicBezTo>
                        <a:pt x="437198" y="339090"/>
                        <a:pt x="441007" y="342900"/>
                        <a:pt x="444817" y="342900"/>
                      </a:cubicBezTo>
                      <a:cubicBezTo>
                        <a:pt x="444817" y="342900"/>
                        <a:pt x="444817" y="342900"/>
                        <a:pt x="461010" y="342900"/>
                      </a:cubicBezTo>
                      <a:cubicBezTo>
                        <a:pt x="465773" y="342900"/>
                        <a:pt x="468630" y="339090"/>
                        <a:pt x="468630" y="335280"/>
                      </a:cubicBezTo>
                      <a:lnTo>
                        <a:pt x="468630" y="274320"/>
                      </a:lnTo>
                      <a:cubicBezTo>
                        <a:pt x="468630" y="270510"/>
                        <a:pt x="464820" y="266700"/>
                        <a:pt x="461010" y="266700"/>
                      </a:cubicBezTo>
                      <a:close/>
                      <a:moveTo>
                        <a:pt x="100965" y="104775"/>
                      </a:moveTo>
                      <a:cubicBezTo>
                        <a:pt x="51435" y="104775"/>
                        <a:pt x="10477" y="145733"/>
                        <a:pt x="10477" y="195263"/>
                      </a:cubicBezTo>
                      <a:cubicBezTo>
                        <a:pt x="10477" y="244792"/>
                        <a:pt x="51435" y="285750"/>
                        <a:pt x="100965" y="285750"/>
                      </a:cubicBezTo>
                      <a:cubicBezTo>
                        <a:pt x="150495" y="285750"/>
                        <a:pt x="191452" y="244792"/>
                        <a:pt x="191452" y="195263"/>
                      </a:cubicBezTo>
                      <a:cubicBezTo>
                        <a:pt x="191452" y="145733"/>
                        <a:pt x="150495" y="104775"/>
                        <a:pt x="100965" y="104775"/>
                      </a:cubicBezTo>
                      <a:close/>
                    </a:path>
                  </a:pathLst>
                </a:custGeom>
                <a:solidFill>
                  <a:srgbClr val="2853DC"/>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grpSp>
              <p:nvGrpSpPr>
                <p:cNvPr id="90" name="Group 89">
                  <a:extLst>
                    <a:ext uri="{FF2B5EF4-FFF2-40B4-BE49-F238E27FC236}">
                      <a16:creationId xmlns:a16="http://schemas.microsoft.com/office/drawing/2014/main" id="{BC7CE0F7-2114-FF0F-F748-C93D62B470ED}"/>
                    </a:ext>
                  </a:extLst>
                </p:cNvPr>
                <p:cNvGrpSpPr/>
                <p:nvPr/>
              </p:nvGrpSpPr>
              <p:grpSpPr>
                <a:xfrm>
                  <a:off x="923552" y="3869532"/>
                  <a:ext cx="779074" cy="1114441"/>
                  <a:chOff x="923552" y="3869532"/>
                  <a:chExt cx="779074" cy="1114441"/>
                </a:xfrm>
              </p:grpSpPr>
              <p:grpSp>
                <p:nvGrpSpPr>
                  <p:cNvPr id="103" name="Group 102">
                    <a:extLst>
                      <a:ext uri="{FF2B5EF4-FFF2-40B4-BE49-F238E27FC236}">
                        <a16:creationId xmlns:a16="http://schemas.microsoft.com/office/drawing/2014/main" id="{2D89A316-3262-6EBB-4EB1-C23D1760BC08}"/>
                      </a:ext>
                    </a:extLst>
                  </p:cNvPr>
                  <p:cNvGrpSpPr/>
                  <p:nvPr/>
                </p:nvGrpSpPr>
                <p:grpSpPr>
                  <a:xfrm>
                    <a:off x="923552" y="3869532"/>
                    <a:ext cx="779074" cy="348880"/>
                    <a:chOff x="923552" y="3869532"/>
                    <a:chExt cx="779074" cy="348880"/>
                  </a:xfrm>
                </p:grpSpPr>
                <p:sp>
                  <p:nvSpPr>
                    <p:cNvPr id="110" name="Circle: Hollow 5">
                      <a:extLst>
                        <a:ext uri="{FF2B5EF4-FFF2-40B4-BE49-F238E27FC236}">
                          <a16:creationId xmlns:a16="http://schemas.microsoft.com/office/drawing/2014/main" id="{45E316AD-C009-04B0-B93A-1E13F584827F}"/>
                        </a:ext>
                      </a:extLst>
                    </p:cNvPr>
                    <p:cNvSpPr/>
                    <p:nvPr/>
                  </p:nvSpPr>
                  <p:spPr>
                    <a:xfrm>
                      <a:off x="923552" y="3869532"/>
                      <a:ext cx="348882" cy="348880"/>
                    </a:xfrm>
                    <a:prstGeom prst="donut">
                      <a:avLst>
                        <a:gd name="adj" fmla="val 16938"/>
                      </a:avLst>
                    </a:prstGeom>
                    <a:solidFill>
                      <a:srgbClr val="2853DC">
                        <a:lumMod val="60000"/>
                        <a:lumOff val="40000"/>
                        <a:alpha val="35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1" name="Circle: Hollow 6">
                      <a:extLst>
                        <a:ext uri="{FF2B5EF4-FFF2-40B4-BE49-F238E27FC236}">
                          <a16:creationId xmlns:a16="http://schemas.microsoft.com/office/drawing/2014/main" id="{F7AF09E6-0FAD-39BE-6B6D-221B2B436626}"/>
                        </a:ext>
                      </a:extLst>
                    </p:cNvPr>
                    <p:cNvSpPr/>
                    <p:nvPr/>
                  </p:nvSpPr>
                  <p:spPr>
                    <a:xfrm>
                      <a:off x="1066949" y="3869532"/>
                      <a:ext cx="348882" cy="348880"/>
                    </a:xfrm>
                    <a:prstGeom prst="donut">
                      <a:avLst>
                        <a:gd name="adj" fmla="val 16938"/>
                      </a:avLst>
                    </a:prstGeom>
                    <a:solidFill>
                      <a:srgbClr val="2853DC">
                        <a:lumMod val="60000"/>
                        <a:lumOff val="40000"/>
                        <a:alpha val="35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2" name="Circle: Hollow 7">
                      <a:extLst>
                        <a:ext uri="{FF2B5EF4-FFF2-40B4-BE49-F238E27FC236}">
                          <a16:creationId xmlns:a16="http://schemas.microsoft.com/office/drawing/2014/main" id="{2FD7F2F7-EA41-70A4-481A-5B188472A4C3}"/>
                        </a:ext>
                      </a:extLst>
                    </p:cNvPr>
                    <p:cNvSpPr/>
                    <p:nvPr/>
                  </p:nvSpPr>
                  <p:spPr>
                    <a:xfrm>
                      <a:off x="1210346" y="3869532"/>
                      <a:ext cx="348882" cy="348880"/>
                    </a:xfrm>
                    <a:prstGeom prst="donut">
                      <a:avLst>
                        <a:gd name="adj" fmla="val 16938"/>
                      </a:avLst>
                    </a:prstGeom>
                    <a:solidFill>
                      <a:srgbClr val="2853DC">
                        <a:lumMod val="60000"/>
                        <a:lumOff val="40000"/>
                        <a:alpha val="35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3" name="Circle: Hollow 8">
                      <a:extLst>
                        <a:ext uri="{FF2B5EF4-FFF2-40B4-BE49-F238E27FC236}">
                          <a16:creationId xmlns:a16="http://schemas.microsoft.com/office/drawing/2014/main" id="{BA8D8687-A786-543A-E4F8-1D5368BA580D}"/>
                        </a:ext>
                      </a:extLst>
                    </p:cNvPr>
                    <p:cNvSpPr/>
                    <p:nvPr/>
                  </p:nvSpPr>
                  <p:spPr>
                    <a:xfrm>
                      <a:off x="1353744" y="3869532"/>
                      <a:ext cx="348882" cy="348880"/>
                    </a:xfrm>
                    <a:prstGeom prst="donut">
                      <a:avLst>
                        <a:gd name="adj" fmla="val 16938"/>
                      </a:avLst>
                    </a:prstGeom>
                    <a:solidFill>
                      <a:srgbClr val="2853DC">
                        <a:lumMod val="60000"/>
                        <a:lumOff val="40000"/>
                        <a:alpha val="35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104" name="Group 103">
                    <a:extLst>
                      <a:ext uri="{FF2B5EF4-FFF2-40B4-BE49-F238E27FC236}">
                        <a16:creationId xmlns:a16="http://schemas.microsoft.com/office/drawing/2014/main" id="{656EFEDE-5BC8-7F4A-67EC-009231B5BA44}"/>
                      </a:ext>
                    </a:extLst>
                  </p:cNvPr>
                  <p:cNvGrpSpPr/>
                  <p:nvPr/>
                </p:nvGrpSpPr>
                <p:grpSpPr>
                  <a:xfrm>
                    <a:off x="989623" y="3963583"/>
                    <a:ext cx="644891" cy="1020390"/>
                    <a:chOff x="989623" y="3963583"/>
                    <a:chExt cx="644891" cy="1020390"/>
                  </a:xfrm>
                </p:grpSpPr>
                <p:sp>
                  <p:nvSpPr>
                    <p:cNvPr id="105" name="Freeform 623">
                      <a:extLst>
                        <a:ext uri="{FF2B5EF4-FFF2-40B4-BE49-F238E27FC236}">
                          <a16:creationId xmlns:a16="http://schemas.microsoft.com/office/drawing/2014/main" id="{69254458-1A45-B89F-0C26-A8A17FCD3721}"/>
                        </a:ext>
                      </a:extLst>
                    </p:cNvPr>
                    <p:cNvSpPr/>
                    <p:nvPr/>
                  </p:nvSpPr>
                  <p:spPr>
                    <a:xfrm>
                      <a:off x="1022276" y="3963583"/>
                      <a:ext cx="163265" cy="457132"/>
                    </a:xfrm>
                    <a:custGeom>
                      <a:avLst/>
                      <a:gdLst>
                        <a:gd name="connsiteX0" fmla="*/ 19050 w 19050"/>
                        <a:gd name="connsiteY0" fmla="*/ 9525 h 53339"/>
                        <a:gd name="connsiteX1" fmla="*/ 9525 w 19050"/>
                        <a:gd name="connsiteY1" fmla="*/ 0 h 53339"/>
                        <a:gd name="connsiteX2" fmla="*/ 0 w 19050"/>
                        <a:gd name="connsiteY2" fmla="*/ 9525 h 53339"/>
                        <a:gd name="connsiteX3" fmla="*/ 7620 w 19050"/>
                        <a:gd name="connsiteY3" fmla="*/ 19050 h 53339"/>
                        <a:gd name="connsiteX4" fmla="*/ 7620 w 19050"/>
                        <a:gd name="connsiteY4" fmla="*/ 51435 h 53339"/>
                        <a:gd name="connsiteX5" fmla="*/ 9525 w 19050"/>
                        <a:gd name="connsiteY5" fmla="*/ 53340 h 53339"/>
                        <a:gd name="connsiteX6" fmla="*/ 11430 w 19050"/>
                        <a:gd name="connsiteY6" fmla="*/ 51435 h 53339"/>
                        <a:gd name="connsiteX7" fmla="*/ 11430 w 19050"/>
                        <a:gd name="connsiteY7" fmla="*/ 19050 h 53339"/>
                        <a:gd name="connsiteX8" fmla="*/ 19050 w 19050"/>
                        <a:gd name="connsiteY8" fmla="*/ 9525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53339">
                          <a:moveTo>
                            <a:pt x="19050" y="9525"/>
                          </a:moveTo>
                          <a:cubicBezTo>
                            <a:pt x="19050" y="3810"/>
                            <a:pt x="15240" y="0"/>
                            <a:pt x="9525" y="0"/>
                          </a:cubicBezTo>
                          <a:cubicBezTo>
                            <a:pt x="3810" y="0"/>
                            <a:pt x="0" y="3810"/>
                            <a:pt x="0" y="9525"/>
                          </a:cubicBezTo>
                          <a:cubicBezTo>
                            <a:pt x="0" y="14288"/>
                            <a:pt x="3810" y="18098"/>
                            <a:pt x="7620" y="19050"/>
                          </a:cubicBezTo>
                          <a:lnTo>
                            <a:pt x="7620" y="51435"/>
                          </a:lnTo>
                          <a:cubicBezTo>
                            <a:pt x="7620" y="52388"/>
                            <a:pt x="8573" y="53340"/>
                            <a:pt x="9525" y="53340"/>
                          </a:cubicBezTo>
                          <a:cubicBezTo>
                            <a:pt x="10477" y="53340"/>
                            <a:pt x="11430" y="52388"/>
                            <a:pt x="11430" y="51435"/>
                          </a:cubicBezTo>
                          <a:lnTo>
                            <a:pt x="11430" y="19050"/>
                          </a:lnTo>
                          <a:cubicBezTo>
                            <a:pt x="15240" y="18098"/>
                            <a:pt x="19050" y="14288"/>
                            <a:pt x="19050" y="9525"/>
                          </a:cubicBezTo>
                          <a:close/>
                        </a:path>
                      </a:pathLst>
                    </a:custGeom>
                    <a:solidFill>
                      <a:srgbClr val="7BA0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106" name="Freeform 626">
                      <a:extLst>
                        <a:ext uri="{FF2B5EF4-FFF2-40B4-BE49-F238E27FC236}">
                          <a16:creationId xmlns:a16="http://schemas.microsoft.com/office/drawing/2014/main" id="{5BB1F261-A5C6-22EA-9F4B-7CD33DA159DA}"/>
                        </a:ext>
                      </a:extLst>
                    </p:cNvPr>
                    <p:cNvSpPr/>
                    <p:nvPr/>
                  </p:nvSpPr>
                  <p:spPr>
                    <a:xfrm>
                      <a:off x="1446763" y="3963583"/>
                      <a:ext cx="163265" cy="457132"/>
                    </a:xfrm>
                    <a:custGeom>
                      <a:avLst/>
                      <a:gdLst>
                        <a:gd name="connsiteX0" fmla="*/ 19050 w 19050"/>
                        <a:gd name="connsiteY0" fmla="*/ 9525 h 53339"/>
                        <a:gd name="connsiteX1" fmla="*/ 9525 w 19050"/>
                        <a:gd name="connsiteY1" fmla="*/ 0 h 53339"/>
                        <a:gd name="connsiteX2" fmla="*/ 0 w 19050"/>
                        <a:gd name="connsiteY2" fmla="*/ 9525 h 53339"/>
                        <a:gd name="connsiteX3" fmla="*/ 7620 w 19050"/>
                        <a:gd name="connsiteY3" fmla="*/ 19050 h 53339"/>
                        <a:gd name="connsiteX4" fmla="*/ 7620 w 19050"/>
                        <a:gd name="connsiteY4" fmla="*/ 51435 h 53339"/>
                        <a:gd name="connsiteX5" fmla="*/ 9525 w 19050"/>
                        <a:gd name="connsiteY5" fmla="*/ 53340 h 53339"/>
                        <a:gd name="connsiteX6" fmla="*/ 11430 w 19050"/>
                        <a:gd name="connsiteY6" fmla="*/ 51435 h 53339"/>
                        <a:gd name="connsiteX7" fmla="*/ 11430 w 19050"/>
                        <a:gd name="connsiteY7" fmla="*/ 19050 h 53339"/>
                        <a:gd name="connsiteX8" fmla="*/ 19050 w 19050"/>
                        <a:gd name="connsiteY8" fmla="*/ 9525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53339">
                          <a:moveTo>
                            <a:pt x="19050" y="9525"/>
                          </a:moveTo>
                          <a:cubicBezTo>
                            <a:pt x="19050" y="3810"/>
                            <a:pt x="15240" y="0"/>
                            <a:pt x="9525" y="0"/>
                          </a:cubicBezTo>
                          <a:cubicBezTo>
                            <a:pt x="3810" y="0"/>
                            <a:pt x="0" y="3810"/>
                            <a:pt x="0" y="9525"/>
                          </a:cubicBezTo>
                          <a:cubicBezTo>
                            <a:pt x="0" y="14288"/>
                            <a:pt x="3810" y="18098"/>
                            <a:pt x="7620" y="19050"/>
                          </a:cubicBezTo>
                          <a:lnTo>
                            <a:pt x="7620" y="51435"/>
                          </a:lnTo>
                          <a:cubicBezTo>
                            <a:pt x="7620" y="52388"/>
                            <a:pt x="8573" y="53340"/>
                            <a:pt x="9525" y="53340"/>
                          </a:cubicBezTo>
                          <a:cubicBezTo>
                            <a:pt x="10477" y="53340"/>
                            <a:pt x="11430" y="52388"/>
                            <a:pt x="11430" y="51435"/>
                          </a:cubicBezTo>
                          <a:lnTo>
                            <a:pt x="11430" y="19050"/>
                          </a:lnTo>
                          <a:cubicBezTo>
                            <a:pt x="15240" y="18098"/>
                            <a:pt x="19050" y="14288"/>
                            <a:pt x="19050" y="9525"/>
                          </a:cubicBezTo>
                          <a:close/>
                        </a:path>
                      </a:pathLst>
                    </a:custGeom>
                    <a:solidFill>
                      <a:srgbClr val="7BA0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107" name="Freeform 629">
                      <a:extLst>
                        <a:ext uri="{FF2B5EF4-FFF2-40B4-BE49-F238E27FC236}">
                          <a16:creationId xmlns:a16="http://schemas.microsoft.com/office/drawing/2014/main" id="{6E5CBC3C-AEBD-10FB-ED05-B6C202ECE92D}"/>
                        </a:ext>
                      </a:extLst>
                    </p:cNvPr>
                    <p:cNvSpPr/>
                    <p:nvPr/>
                  </p:nvSpPr>
                  <p:spPr>
                    <a:xfrm>
                      <a:off x="1299826" y="3963583"/>
                      <a:ext cx="163265" cy="457132"/>
                    </a:xfrm>
                    <a:custGeom>
                      <a:avLst/>
                      <a:gdLst>
                        <a:gd name="connsiteX0" fmla="*/ 19050 w 19050"/>
                        <a:gd name="connsiteY0" fmla="*/ 9525 h 53339"/>
                        <a:gd name="connsiteX1" fmla="*/ 9525 w 19050"/>
                        <a:gd name="connsiteY1" fmla="*/ 0 h 53339"/>
                        <a:gd name="connsiteX2" fmla="*/ 0 w 19050"/>
                        <a:gd name="connsiteY2" fmla="*/ 9525 h 53339"/>
                        <a:gd name="connsiteX3" fmla="*/ 7620 w 19050"/>
                        <a:gd name="connsiteY3" fmla="*/ 19050 h 53339"/>
                        <a:gd name="connsiteX4" fmla="*/ 7620 w 19050"/>
                        <a:gd name="connsiteY4" fmla="*/ 51435 h 53339"/>
                        <a:gd name="connsiteX5" fmla="*/ 9525 w 19050"/>
                        <a:gd name="connsiteY5" fmla="*/ 53340 h 53339"/>
                        <a:gd name="connsiteX6" fmla="*/ 11430 w 19050"/>
                        <a:gd name="connsiteY6" fmla="*/ 51435 h 53339"/>
                        <a:gd name="connsiteX7" fmla="*/ 11430 w 19050"/>
                        <a:gd name="connsiteY7" fmla="*/ 19050 h 53339"/>
                        <a:gd name="connsiteX8" fmla="*/ 19050 w 19050"/>
                        <a:gd name="connsiteY8" fmla="*/ 9525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53339">
                          <a:moveTo>
                            <a:pt x="19050" y="9525"/>
                          </a:moveTo>
                          <a:cubicBezTo>
                            <a:pt x="19050" y="3810"/>
                            <a:pt x="15240" y="0"/>
                            <a:pt x="9525" y="0"/>
                          </a:cubicBezTo>
                          <a:cubicBezTo>
                            <a:pt x="3810" y="0"/>
                            <a:pt x="0" y="3810"/>
                            <a:pt x="0" y="9525"/>
                          </a:cubicBezTo>
                          <a:cubicBezTo>
                            <a:pt x="0" y="14288"/>
                            <a:pt x="3810" y="18098"/>
                            <a:pt x="7620" y="19050"/>
                          </a:cubicBezTo>
                          <a:lnTo>
                            <a:pt x="7620" y="51435"/>
                          </a:lnTo>
                          <a:cubicBezTo>
                            <a:pt x="7620" y="52388"/>
                            <a:pt x="8572" y="53340"/>
                            <a:pt x="9525" y="53340"/>
                          </a:cubicBezTo>
                          <a:cubicBezTo>
                            <a:pt x="10477" y="53340"/>
                            <a:pt x="11430" y="52388"/>
                            <a:pt x="11430" y="51435"/>
                          </a:cubicBezTo>
                          <a:lnTo>
                            <a:pt x="11430" y="19050"/>
                          </a:lnTo>
                          <a:cubicBezTo>
                            <a:pt x="16192" y="18098"/>
                            <a:pt x="19050" y="14288"/>
                            <a:pt x="19050" y="9525"/>
                          </a:cubicBezTo>
                          <a:close/>
                        </a:path>
                      </a:pathLst>
                    </a:custGeom>
                    <a:solidFill>
                      <a:srgbClr val="7BA0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108" name="Freeform 632">
                      <a:extLst>
                        <a:ext uri="{FF2B5EF4-FFF2-40B4-BE49-F238E27FC236}">
                          <a16:creationId xmlns:a16="http://schemas.microsoft.com/office/drawing/2014/main" id="{51DF900A-CCE2-98CB-9D3F-93E26675ECAA}"/>
                        </a:ext>
                      </a:extLst>
                    </p:cNvPr>
                    <p:cNvSpPr/>
                    <p:nvPr/>
                  </p:nvSpPr>
                  <p:spPr>
                    <a:xfrm>
                      <a:off x="1161047" y="3963583"/>
                      <a:ext cx="163265" cy="457132"/>
                    </a:xfrm>
                    <a:custGeom>
                      <a:avLst/>
                      <a:gdLst>
                        <a:gd name="connsiteX0" fmla="*/ 19050 w 19050"/>
                        <a:gd name="connsiteY0" fmla="*/ 9525 h 53339"/>
                        <a:gd name="connsiteX1" fmla="*/ 9525 w 19050"/>
                        <a:gd name="connsiteY1" fmla="*/ 0 h 53339"/>
                        <a:gd name="connsiteX2" fmla="*/ 0 w 19050"/>
                        <a:gd name="connsiteY2" fmla="*/ 9525 h 53339"/>
                        <a:gd name="connsiteX3" fmla="*/ 7620 w 19050"/>
                        <a:gd name="connsiteY3" fmla="*/ 19050 h 53339"/>
                        <a:gd name="connsiteX4" fmla="*/ 7620 w 19050"/>
                        <a:gd name="connsiteY4" fmla="*/ 51435 h 53339"/>
                        <a:gd name="connsiteX5" fmla="*/ 9525 w 19050"/>
                        <a:gd name="connsiteY5" fmla="*/ 53340 h 53339"/>
                        <a:gd name="connsiteX6" fmla="*/ 11430 w 19050"/>
                        <a:gd name="connsiteY6" fmla="*/ 51435 h 53339"/>
                        <a:gd name="connsiteX7" fmla="*/ 11430 w 19050"/>
                        <a:gd name="connsiteY7" fmla="*/ 19050 h 53339"/>
                        <a:gd name="connsiteX8" fmla="*/ 19050 w 19050"/>
                        <a:gd name="connsiteY8" fmla="*/ 9525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53339">
                          <a:moveTo>
                            <a:pt x="19050" y="9525"/>
                          </a:moveTo>
                          <a:cubicBezTo>
                            <a:pt x="19050" y="3810"/>
                            <a:pt x="15240" y="0"/>
                            <a:pt x="9525" y="0"/>
                          </a:cubicBezTo>
                          <a:cubicBezTo>
                            <a:pt x="3810" y="0"/>
                            <a:pt x="0" y="3810"/>
                            <a:pt x="0" y="9525"/>
                          </a:cubicBezTo>
                          <a:cubicBezTo>
                            <a:pt x="0" y="14288"/>
                            <a:pt x="3810" y="18098"/>
                            <a:pt x="7620" y="19050"/>
                          </a:cubicBezTo>
                          <a:lnTo>
                            <a:pt x="7620" y="51435"/>
                          </a:lnTo>
                          <a:cubicBezTo>
                            <a:pt x="7620" y="52388"/>
                            <a:pt x="8573" y="53340"/>
                            <a:pt x="9525" y="53340"/>
                          </a:cubicBezTo>
                          <a:cubicBezTo>
                            <a:pt x="10477" y="53340"/>
                            <a:pt x="11430" y="52388"/>
                            <a:pt x="11430" y="51435"/>
                          </a:cubicBezTo>
                          <a:lnTo>
                            <a:pt x="11430" y="19050"/>
                          </a:lnTo>
                          <a:cubicBezTo>
                            <a:pt x="15240" y="18098"/>
                            <a:pt x="19050" y="14288"/>
                            <a:pt x="19050" y="9525"/>
                          </a:cubicBezTo>
                          <a:close/>
                        </a:path>
                      </a:pathLst>
                    </a:custGeom>
                    <a:solidFill>
                      <a:srgbClr val="7BA0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109" name="Freeform 633">
                      <a:extLst>
                        <a:ext uri="{FF2B5EF4-FFF2-40B4-BE49-F238E27FC236}">
                          <a16:creationId xmlns:a16="http://schemas.microsoft.com/office/drawing/2014/main" id="{C8B68897-3CC9-F3C1-C8FC-90CF32077677}"/>
                        </a:ext>
                      </a:extLst>
                    </p:cNvPr>
                    <p:cNvSpPr/>
                    <p:nvPr/>
                  </p:nvSpPr>
                  <p:spPr>
                    <a:xfrm>
                      <a:off x="989623" y="4339083"/>
                      <a:ext cx="644891" cy="644890"/>
                    </a:xfrm>
                    <a:custGeom>
                      <a:avLst/>
                      <a:gdLst>
                        <a:gd name="connsiteX0" fmla="*/ 0 w 75247"/>
                        <a:gd name="connsiteY0" fmla="*/ 7620 h 75247"/>
                        <a:gd name="connsiteX1" fmla="*/ 7620 w 75247"/>
                        <a:gd name="connsiteY1" fmla="*/ 0 h 75247"/>
                        <a:gd name="connsiteX2" fmla="*/ 67627 w 75247"/>
                        <a:gd name="connsiteY2" fmla="*/ 0 h 75247"/>
                        <a:gd name="connsiteX3" fmla="*/ 75248 w 75247"/>
                        <a:gd name="connsiteY3" fmla="*/ 7620 h 75247"/>
                        <a:gd name="connsiteX4" fmla="*/ 75248 w 75247"/>
                        <a:gd name="connsiteY4" fmla="*/ 67627 h 75247"/>
                        <a:gd name="connsiteX5" fmla="*/ 67627 w 75247"/>
                        <a:gd name="connsiteY5" fmla="*/ 75248 h 75247"/>
                        <a:gd name="connsiteX6" fmla="*/ 7620 w 75247"/>
                        <a:gd name="connsiteY6" fmla="*/ 75248 h 75247"/>
                        <a:gd name="connsiteX7" fmla="*/ 0 w 75247"/>
                        <a:gd name="connsiteY7" fmla="*/ 67627 h 75247"/>
                        <a:gd name="connsiteX8" fmla="*/ 0 w 75247"/>
                        <a:gd name="connsiteY8" fmla="*/ 7620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 h="75247">
                          <a:moveTo>
                            <a:pt x="0" y="7620"/>
                          </a:moveTo>
                          <a:cubicBezTo>
                            <a:pt x="0" y="2858"/>
                            <a:pt x="3810" y="0"/>
                            <a:pt x="7620" y="0"/>
                          </a:cubicBezTo>
                          <a:lnTo>
                            <a:pt x="67627" y="0"/>
                          </a:lnTo>
                          <a:cubicBezTo>
                            <a:pt x="72390" y="0"/>
                            <a:pt x="75248" y="3810"/>
                            <a:pt x="75248" y="7620"/>
                          </a:cubicBezTo>
                          <a:lnTo>
                            <a:pt x="75248" y="67627"/>
                          </a:lnTo>
                          <a:cubicBezTo>
                            <a:pt x="75248" y="72390"/>
                            <a:pt x="71438" y="75248"/>
                            <a:pt x="67627" y="75248"/>
                          </a:cubicBezTo>
                          <a:lnTo>
                            <a:pt x="7620" y="75248"/>
                          </a:lnTo>
                          <a:cubicBezTo>
                            <a:pt x="2858" y="75248"/>
                            <a:pt x="0" y="71438"/>
                            <a:pt x="0" y="67627"/>
                          </a:cubicBezTo>
                          <a:lnTo>
                            <a:pt x="0" y="7620"/>
                          </a:lnTo>
                          <a:close/>
                        </a:path>
                      </a:pathLst>
                    </a:custGeom>
                    <a:solidFill>
                      <a:srgbClr val="7BA0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grpSp>
            </p:grpSp>
            <p:grpSp>
              <p:nvGrpSpPr>
                <p:cNvPr id="91" name="Group 90">
                  <a:extLst>
                    <a:ext uri="{FF2B5EF4-FFF2-40B4-BE49-F238E27FC236}">
                      <a16:creationId xmlns:a16="http://schemas.microsoft.com/office/drawing/2014/main" id="{2A7B3478-DC29-CB6F-D284-63976D6479DD}"/>
                    </a:ext>
                  </a:extLst>
                </p:cNvPr>
                <p:cNvGrpSpPr/>
                <p:nvPr/>
              </p:nvGrpSpPr>
              <p:grpSpPr>
                <a:xfrm>
                  <a:off x="6882392" y="3869532"/>
                  <a:ext cx="779074" cy="1114441"/>
                  <a:chOff x="923552" y="3869532"/>
                  <a:chExt cx="779074" cy="1114441"/>
                </a:xfrm>
              </p:grpSpPr>
              <p:grpSp>
                <p:nvGrpSpPr>
                  <p:cNvPr id="92" name="Group 91">
                    <a:extLst>
                      <a:ext uri="{FF2B5EF4-FFF2-40B4-BE49-F238E27FC236}">
                        <a16:creationId xmlns:a16="http://schemas.microsoft.com/office/drawing/2014/main" id="{41E0014B-7720-74F0-5171-E6CFD87369BB}"/>
                      </a:ext>
                    </a:extLst>
                  </p:cNvPr>
                  <p:cNvGrpSpPr/>
                  <p:nvPr/>
                </p:nvGrpSpPr>
                <p:grpSpPr>
                  <a:xfrm>
                    <a:off x="923552" y="3869532"/>
                    <a:ext cx="779074" cy="348880"/>
                    <a:chOff x="923552" y="3869532"/>
                    <a:chExt cx="779074" cy="348880"/>
                  </a:xfrm>
                </p:grpSpPr>
                <p:sp>
                  <p:nvSpPr>
                    <p:cNvPr id="99" name="Circle: Hollow 5">
                      <a:extLst>
                        <a:ext uri="{FF2B5EF4-FFF2-40B4-BE49-F238E27FC236}">
                          <a16:creationId xmlns:a16="http://schemas.microsoft.com/office/drawing/2014/main" id="{A1BA36FC-8448-394F-AC8C-B39C3324A481}"/>
                        </a:ext>
                      </a:extLst>
                    </p:cNvPr>
                    <p:cNvSpPr/>
                    <p:nvPr/>
                  </p:nvSpPr>
                  <p:spPr>
                    <a:xfrm>
                      <a:off x="923552" y="3869532"/>
                      <a:ext cx="348882" cy="348880"/>
                    </a:xfrm>
                    <a:prstGeom prst="donut">
                      <a:avLst>
                        <a:gd name="adj" fmla="val 16938"/>
                      </a:avLst>
                    </a:prstGeom>
                    <a:solidFill>
                      <a:srgbClr val="2853DC">
                        <a:lumMod val="60000"/>
                        <a:lumOff val="40000"/>
                        <a:alpha val="35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0" name="Circle: Hollow 6">
                      <a:extLst>
                        <a:ext uri="{FF2B5EF4-FFF2-40B4-BE49-F238E27FC236}">
                          <a16:creationId xmlns:a16="http://schemas.microsoft.com/office/drawing/2014/main" id="{A1789361-1527-FED8-33A2-F594F3C9AB40}"/>
                        </a:ext>
                      </a:extLst>
                    </p:cNvPr>
                    <p:cNvSpPr/>
                    <p:nvPr/>
                  </p:nvSpPr>
                  <p:spPr>
                    <a:xfrm>
                      <a:off x="1066949" y="3869532"/>
                      <a:ext cx="348882" cy="348880"/>
                    </a:xfrm>
                    <a:prstGeom prst="donut">
                      <a:avLst>
                        <a:gd name="adj" fmla="val 16938"/>
                      </a:avLst>
                    </a:prstGeom>
                    <a:solidFill>
                      <a:srgbClr val="2853DC">
                        <a:lumMod val="60000"/>
                        <a:lumOff val="40000"/>
                        <a:alpha val="35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1" name="Circle: Hollow 7">
                      <a:extLst>
                        <a:ext uri="{FF2B5EF4-FFF2-40B4-BE49-F238E27FC236}">
                          <a16:creationId xmlns:a16="http://schemas.microsoft.com/office/drawing/2014/main" id="{D43C4234-757E-B9BA-F32E-1D1BFE46886A}"/>
                        </a:ext>
                      </a:extLst>
                    </p:cNvPr>
                    <p:cNvSpPr/>
                    <p:nvPr/>
                  </p:nvSpPr>
                  <p:spPr>
                    <a:xfrm>
                      <a:off x="1210346" y="3869532"/>
                      <a:ext cx="348882" cy="348880"/>
                    </a:xfrm>
                    <a:prstGeom prst="donut">
                      <a:avLst>
                        <a:gd name="adj" fmla="val 16938"/>
                      </a:avLst>
                    </a:prstGeom>
                    <a:solidFill>
                      <a:srgbClr val="2853DC">
                        <a:lumMod val="60000"/>
                        <a:lumOff val="40000"/>
                        <a:alpha val="35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2" name="Circle: Hollow 8">
                      <a:extLst>
                        <a:ext uri="{FF2B5EF4-FFF2-40B4-BE49-F238E27FC236}">
                          <a16:creationId xmlns:a16="http://schemas.microsoft.com/office/drawing/2014/main" id="{F83CDFBE-8260-607D-F769-7FD1A661ED25}"/>
                        </a:ext>
                      </a:extLst>
                    </p:cNvPr>
                    <p:cNvSpPr/>
                    <p:nvPr/>
                  </p:nvSpPr>
                  <p:spPr>
                    <a:xfrm>
                      <a:off x="1353744" y="3869532"/>
                      <a:ext cx="348882" cy="348880"/>
                    </a:xfrm>
                    <a:prstGeom prst="donut">
                      <a:avLst>
                        <a:gd name="adj" fmla="val 16938"/>
                      </a:avLst>
                    </a:prstGeom>
                    <a:solidFill>
                      <a:srgbClr val="2853DC">
                        <a:lumMod val="60000"/>
                        <a:lumOff val="40000"/>
                        <a:alpha val="35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nvGrpSpPr>
                  <p:cNvPr id="93" name="Group 92">
                    <a:extLst>
                      <a:ext uri="{FF2B5EF4-FFF2-40B4-BE49-F238E27FC236}">
                        <a16:creationId xmlns:a16="http://schemas.microsoft.com/office/drawing/2014/main" id="{4BA6A487-A0BE-2B0C-AA24-6CC51BC7EC40}"/>
                      </a:ext>
                    </a:extLst>
                  </p:cNvPr>
                  <p:cNvGrpSpPr/>
                  <p:nvPr/>
                </p:nvGrpSpPr>
                <p:grpSpPr>
                  <a:xfrm>
                    <a:off x="989623" y="3963583"/>
                    <a:ext cx="644891" cy="1020390"/>
                    <a:chOff x="989623" y="3963583"/>
                    <a:chExt cx="644891" cy="1020390"/>
                  </a:xfrm>
                </p:grpSpPr>
                <p:sp>
                  <p:nvSpPr>
                    <p:cNvPr id="94" name="Freeform 623">
                      <a:extLst>
                        <a:ext uri="{FF2B5EF4-FFF2-40B4-BE49-F238E27FC236}">
                          <a16:creationId xmlns:a16="http://schemas.microsoft.com/office/drawing/2014/main" id="{630AFBB9-0239-BB3D-A786-C06A08FBA035}"/>
                        </a:ext>
                      </a:extLst>
                    </p:cNvPr>
                    <p:cNvSpPr/>
                    <p:nvPr/>
                  </p:nvSpPr>
                  <p:spPr>
                    <a:xfrm>
                      <a:off x="1022276" y="3963583"/>
                      <a:ext cx="163265" cy="457132"/>
                    </a:xfrm>
                    <a:custGeom>
                      <a:avLst/>
                      <a:gdLst>
                        <a:gd name="connsiteX0" fmla="*/ 19050 w 19050"/>
                        <a:gd name="connsiteY0" fmla="*/ 9525 h 53339"/>
                        <a:gd name="connsiteX1" fmla="*/ 9525 w 19050"/>
                        <a:gd name="connsiteY1" fmla="*/ 0 h 53339"/>
                        <a:gd name="connsiteX2" fmla="*/ 0 w 19050"/>
                        <a:gd name="connsiteY2" fmla="*/ 9525 h 53339"/>
                        <a:gd name="connsiteX3" fmla="*/ 7620 w 19050"/>
                        <a:gd name="connsiteY3" fmla="*/ 19050 h 53339"/>
                        <a:gd name="connsiteX4" fmla="*/ 7620 w 19050"/>
                        <a:gd name="connsiteY4" fmla="*/ 51435 h 53339"/>
                        <a:gd name="connsiteX5" fmla="*/ 9525 w 19050"/>
                        <a:gd name="connsiteY5" fmla="*/ 53340 h 53339"/>
                        <a:gd name="connsiteX6" fmla="*/ 11430 w 19050"/>
                        <a:gd name="connsiteY6" fmla="*/ 51435 h 53339"/>
                        <a:gd name="connsiteX7" fmla="*/ 11430 w 19050"/>
                        <a:gd name="connsiteY7" fmla="*/ 19050 h 53339"/>
                        <a:gd name="connsiteX8" fmla="*/ 19050 w 19050"/>
                        <a:gd name="connsiteY8" fmla="*/ 9525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53339">
                          <a:moveTo>
                            <a:pt x="19050" y="9525"/>
                          </a:moveTo>
                          <a:cubicBezTo>
                            <a:pt x="19050" y="3810"/>
                            <a:pt x="15240" y="0"/>
                            <a:pt x="9525" y="0"/>
                          </a:cubicBezTo>
                          <a:cubicBezTo>
                            <a:pt x="3810" y="0"/>
                            <a:pt x="0" y="3810"/>
                            <a:pt x="0" y="9525"/>
                          </a:cubicBezTo>
                          <a:cubicBezTo>
                            <a:pt x="0" y="14288"/>
                            <a:pt x="3810" y="18098"/>
                            <a:pt x="7620" y="19050"/>
                          </a:cubicBezTo>
                          <a:lnTo>
                            <a:pt x="7620" y="51435"/>
                          </a:lnTo>
                          <a:cubicBezTo>
                            <a:pt x="7620" y="52388"/>
                            <a:pt x="8573" y="53340"/>
                            <a:pt x="9525" y="53340"/>
                          </a:cubicBezTo>
                          <a:cubicBezTo>
                            <a:pt x="10477" y="53340"/>
                            <a:pt x="11430" y="52388"/>
                            <a:pt x="11430" y="51435"/>
                          </a:cubicBezTo>
                          <a:lnTo>
                            <a:pt x="11430" y="19050"/>
                          </a:lnTo>
                          <a:cubicBezTo>
                            <a:pt x="15240" y="18098"/>
                            <a:pt x="19050" y="14288"/>
                            <a:pt x="19050" y="9525"/>
                          </a:cubicBezTo>
                          <a:close/>
                        </a:path>
                      </a:pathLst>
                    </a:custGeom>
                    <a:solidFill>
                      <a:srgbClr val="7BA0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95" name="Freeform 626">
                      <a:extLst>
                        <a:ext uri="{FF2B5EF4-FFF2-40B4-BE49-F238E27FC236}">
                          <a16:creationId xmlns:a16="http://schemas.microsoft.com/office/drawing/2014/main" id="{981C26C9-4AD5-FFDB-800C-7B85E8606A9C}"/>
                        </a:ext>
                      </a:extLst>
                    </p:cNvPr>
                    <p:cNvSpPr/>
                    <p:nvPr/>
                  </p:nvSpPr>
                  <p:spPr>
                    <a:xfrm>
                      <a:off x="1446763" y="3963583"/>
                      <a:ext cx="163265" cy="457132"/>
                    </a:xfrm>
                    <a:custGeom>
                      <a:avLst/>
                      <a:gdLst>
                        <a:gd name="connsiteX0" fmla="*/ 19050 w 19050"/>
                        <a:gd name="connsiteY0" fmla="*/ 9525 h 53339"/>
                        <a:gd name="connsiteX1" fmla="*/ 9525 w 19050"/>
                        <a:gd name="connsiteY1" fmla="*/ 0 h 53339"/>
                        <a:gd name="connsiteX2" fmla="*/ 0 w 19050"/>
                        <a:gd name="connsiteY2" fmla="*/ 9525 h 53339"/>
                        <a:gd name="connsiteX3" fmla="*/ 7620 w 19050"/>
                        <a:gd name="connsiteY3" fmla="*/ 19050 h 53339"/>
                        <a:gd name="connsiteX4" fmla="*/ 7620 w 19050"/>
                        <a:gd name="connsiteY4" fmla="*/ 51435 h 53339"/>
                        <a:gd name="connsiteX5" fmla="*/ 9525 w 19050"/>
                        <a:gd name="connsiteY5" fmla="*/ 53340 h 53339"/>
                        <a:gd name="connsiteX6" fmla="*/ 11430 w 19050"/>
                        <a:gd name="connsiteY6" fmla="*/ 51435 h 53339"/>
                        <a:gd name="connsiteX7" fmla="*/ 11430 w 19050"/>
                        <a:gd name="connsiteY7" fmla="*/ 19050 h 53339"/>
                        <a:gd name="connsiteX8" fmla="*/ 19050 w 19050"/>
                        <a:gd name="connsiteY8" fmla="*/ 9525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53339">
                          <a:moveTo>
                            <a:pt x="19050" y="9525"/>
                          </a:moveTo>
                          <a:cubicBezTo>
                            <a:pt x="19050" y="3810"/>
                            <a:pt x="15240" y="0"/>
                            <a:pt x="9525" y="0"/>
                          </a:cubicBezTo>
                          <a:cubicBezTo>
                            <a:pt x="3810" y="0"/>
                            <a:pt x="0" y="3810"/>
                            <a:pt x="0" y="9525"/>
                          </a:cubicBezTo>
                          <a:cubicBezTo>
                            <a:pt x="0" y="14288"/>
                            <a:pt x="3810" y="18098"/>
                            <a:pt x="7620" y="19050"/>
                          </a:cubicBezTo>
                          <a:lnTo>
                            <a:pt x="7620" y="51435"/>
                          </a:lnTo>
                          <a:cubicBezTo>
                            <a:pt x="7620" y="52388"/>
                            <a:pt x="8573" y="53340"/>
                            <a:pt x="9525" y="53340"/>
                          </a:cubicBezTo>
                          <a:cubicBezTo>
                            <a:pt x="10477" y="53340"/>
                            <a:pt x="11430" y="52388"/>
                            <a:pt x="11430" y="51435"/>
                          </a:cubicBezTo>
                          <a:lnTo>
                            <a:pt x="11430" y="19050"/>
                          </a:lnTo>
                          <a:cubicBezTo>
                            <a:pt x="15240" y="18098"/>
                            <a:pt x="19050" y="14288"/>
                            <a:pt x="19050" y="9525"/>
                          </a:cubicBezTo>
                          <a:close/>
                        </a:path>
                      </a:pathLst>
                    </a:custGeom>
                    <a:solidFill>
                      <a:srgbClr val="7BA0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96" name="Freeform 629">
                      <a:extLst>
                        <a:ext uri="{FF2B5EF4-FFF2-40B4-BE49-F238E27FC236}">
                          <a16:creationId xmlns:a16="http://schemas.microsoft.com/office/drawing/2014/main" id="{6E34802B-EF6F-181C-8AC7-F3B299E68D2A}"/>
                        </a:ext>
                      </a:extLst>
                    </p:cNvPr>
                    <p:cNvSpPr/>
                    <p:nvPr/>
                  </p:nvSpPr>
                  <p:spPr>
                    <a:xfrm>
                      <a:off x="1299826" y="3963583"/>
                      <a:ext cx="163265" cy="457132"/>
                    </a:xfrm>
                    <a:custGeom>
                      <a:avLst/>
                      <a:gdLst>
                        <a:gd name="connsiteX0" fmla="*/ 19050 w 19050"/>
                        <a:gd name="connsiteY0" fmla="*/ 9525 h 53339"/>
                        <a:gd name="connsiteX1" fmla="*/ 9525 w 19050"/>
                        <a:gd name="connsiteY1" fmla="*/ 0 h 53339"/>
                        <a:gd name="connsiteX2" fmla="*/ 0 w 19050"/>
                        <a:gd name="connsiteY2" fmla="*/ 9525 h 53339"/>
                        <a:gd name="connsiteX3" fmla="*/ 7620 w 19050"/>
                        <a:gd name="connsiteY3" fmla="*/ 19050 h 53339"/>
                        <a:gd name="connsiteX4" fmla="*/ 7620 w 19050"/>
                        <a:gd name="connsiteY4" fmla="*/ 51435 h 53339"/>
                        <a:gd name="connsiteX5" fmla="*/ 9525 w 19050"/>
                        <a:gd name="connsiteY5" fmla="*/ 53340 h 53339"/>
                        <a:gd name="connsiteX6" fmla="*/ 11430 w 19050"/>
                        <a:gd name="connsiteY6" fmla="*/ 51435 h 53339"/>
                        <a:gd name="connsiteX7" fmla="*/ 11430 w 19050"/>
                        <a:gd name="connsiteY7" fmla="*/ 19050 h 53339"/>
                        <a:gd name="connsiteX8" fmla="*/ 19050 w 19050"/>
                        <a:gd name="connsiteY8" fmla="*/ 9525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53339">
                          <a:moveTo>
                            <a:pt x="19050" y="9525"/>
                          </a:moveTo>
                          <a:cubicBezTo>
                            <a:pt x="19050" y="3810"/>
                            <a:pt x="15240" y="0"/>
                            <a:pt x="9525" y="0"/>
                          </a:cubicBezTo>
                          <a:cubicBezTo>
                            <a:pt x="3810" y="0"/>
                            <a:pt x="0" y="3810"/>
                            <a:pt x="0" y="9525"/>
                          </a:cubicBezTo>
                          <a:cubicBezTo>
                            <a:pt x="0" y="14288"/>
                            <a:pt x="3810" y="18098"/>
                            <a:pt x="7620" y="19050"/>
                          </a:cubicBezTo>
                          <a:lnTo>
                            <a:pt x="7620" y="51435"/>
                          </a:lnTo>
                          <a:cubicBezTo>
                            <a:pt x="7620" y="52388"/>
                            <a:pt x="8572" y="53340"/>
                            <a:pt x="9525" y="53340"/>
                          </a:cubicBezTo>
                          <a:cubicBezTo>
                            <a:pt x="10477" y="53340"/>
                            <a:pt x="11430" y="52388"/>
                            <a:pt x="11430" y="51435"/>
                          </a:cubicBezTo>
                          <a:lnTo>
                            <a:pt x="11430" y="19050"/>
                          </a:lnTo>
                          <a:cubicBezTo>
                            <a:pt x="16192" y="18098"/>
                            <a:pt x="19050" y="14288"/>
                            <a:pt x="19050" y="9525"/>
                          </a:cubicBezTo>
                          <a:close/>
                        </a:path>
                      </a:pathLst>
                    </a:custGeom>
                    <a:solidFill>
                      <a:srgbClr val="7BA0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97" name="Freeform 632">
                      <a:extLst>
                        <a:ext uri="{FF2B5EF4-FFF2-40B4-BE49-F238E27FC236}">
                          <a16:creationId xmlns:a16="http://schemas.microsoft.com/office/drawing/2014/main" id="{53AFBFA8-4534-FBF0-E69D-869E28BAFBC4}"/>
                        </a:ext>
                      </a:extLst>
                    </p:cNvPr>
                    <p:cNvSpPr/>
                    <p:nvPr/>
                  </p:nvSpPr>
                  <p:spPr>
                    <a:xfrm>
                      <a:off x="1161047" y="3963583"/>
                      <a:ext cx="163265" cy="457132"/>
                    </a:xfrm>
                    <a:custGeom>
                      <a:avLst/>
                      <a:gdLst>
                        <a:gd name="connsiteX0" fmla="*/ 19050 w 19050"/>
                        <a:gd name="connsiteY0" fmla="*/ 9525 h 53339"/>
                        <a:gd name="connsiteX1" fmla="*/ 9525 w 19050"/>
                        <a:gd name="connsiteY1" fmla="*/ 0 h 53339"/>
                        <a:gd name="connsiteX2" fmla="*/ 0 w 19050"/>
                        <a:gd name="connsiteY2" fmla="*/ 9525 h 53339"/>
                        <a:gd name="connsiteX3" fmla="*/ 7620 w 19050"/>
                        <a:gd name="connsiteY3" fmla="*/ 19050 h 53339"/>
                        <a:gd name="connsiteX4" fmla="*/ 7620 w 19050"/>
                        <a:gd name="connsiteY4" fmla="*/ 51435 h 53339"/>
                        <a:gd name="connsiteX5" fmla="*/ 9525 w 19050"/>
                        <a:gd name="connsiteY5" fmla="*/ 53340 h 53339"/>
                        <a:gd name="connsiteX6" fmla="*/ 11430 w 19050"/>
                        <a:gd name="connsiteY6" fmla="*/ 51435 h 53339"/>
                        <a:gd name="connsiteX7" fmla="*/ 11430 w 19050"/>
                        <a:gd name="connsiteY7" fmla="*/ 19050 h 53339"/>
                        <a:gd name="connsiteX8" fmla="*/ 19050 w 19050"/>
                        <a:gd name="connsiteY8" fmla="*/ 9525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53339">
                          <a:moveTo>
                            <a:pt x="19050" y="9525"/>
                          </a:moveTo>
                          <a:cubicBezTo>
                            <a:pt x="19050" y="3810"/>
                            <a:pt x="15240" y="0"/>
                            <a:pt x="9525" y="0"/>
                          </a:cubicBezTo>
                          <a:cubicBezTo>
                            <a:pt x="3810" y="0"/>
                            <a:pt x="0" y="3810"/>
                            <a:pt x="0" y="9525"/>
                          </a:cubicBezTo>
                          <a:cubicBezTo>
                            <a:pt x="0" y="14288"/>
                            <a:pt x="3810" y="18098"/>
                            <a:pt x="7620" y="19050"/>
                          </a:cubicBezTo>
                          <a:lnTo>
                            <a:pt x="7620" y="51435"/>
                          </a:lnTo>
                          <a:cubicBezTo>
                            <a:pt x="7620" y="52388"/>
                            <a:pt x="8573" y="53340"/>
                            <a:pt x="9525" y="53340"/>
                          </a:cubicBezTo>
                          <a:cubicBezTo>
                            <a:pt x="10477" y="53340"/>
                            <a:pt x="11430" y="52388"/>
                            <a:pt x="11430" y="51435"/>
                          </a:cubicBezTo>
                          <a:lnTo>
                            <a:pt x="11430" y="19050"/>
                          </a:lnTo>
                          <a:cubicBezTo>
                            <a:pt x="15240" y="18098"/>
                            <a:pt x="19050" y="14288"/>
                            <a:pt x="19050" y="9525"/>
                          </a:cubicBezTo>
                          <a:close/>
                        </a:path>
                      </a:pathLst>
                    </a:custGeom>
                    <a:solidFill>
                      <a:srgbClr val="7BA0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98" name="Freeform 633">
                      <a:extLst>
                        <a:ext uri="{FF2B5EF4-FFF2-40B4-BE49-F238E27FC236}">
                          <a16:creationId xmlns:a16="http://schemas.microsoft.com/office/drawing/2014/main" id="{0EC2227F-E961-FC17-4C0E-0CB06B1CA9F2}"/>
                        </a:ext>
                      </a:extLst>
                    </p:cNvPr>
                    <p:cNvSpPr/>
                    <p:nvPr/>
                  </p:nvSpPr>
                  <p:spPr>
                    <a:xfrm>
                      <a:off x="989623" y="4339083"/>
                      <a:ext cx="644891" cy="644890"/>
                    </a:xfrm>
                    <a:custGeom>
                      <a:avLst/>
                      <a:gdLst>
                        <a:gd name="connsiteX0" fmla="*/ 0 w 75247"/>
                        <a:gd name="connsiteY0" fmla="*/ 7620 h 75247"/>
                        <a:gd name="connsiteX1" fmla="*/ 7620 w 75247"/>
                        <a:gd name="connsiteY1" fmla="*/ 0 h 75247"/>
                        <a:gd name="connsiteX2" fmla="*/ 67627 w 75247"/>
                        <a:gd name="connsiteY2" fmla="*/ 0 h 75247"/>
                        <a:gd name="connsiteX3" fmla="*/ 75248 w 75247"/>
                        <a:gd name="connsiteY3" fmla="*/ 7620 h 75247"/>
                        <a:gd name="connsiteX4" fmla="*/ 75248 w 75247"/>
                        <a:gd name="connsiteY4" fmla="*/ 67627 h 75247"/>
                        <a:gd name="connsiteX5" fmla="*/ 67627 w 75247"/>
                        <a:gd name="connsiteY5" fmla="*/ 75248 h 75247"/>
                        <a:gd name="connsiteX6" fmla="*/ 7620 w 75247"/>
                        <a:gd name="connsiteY6" fmla="*/ 75248 h 75247"/>
                        <a:gd name="connsiteX7" fmla="*/ 0 w 75247"/>
                        <a:gd name="connsiteY7" fmla="*/ 67627 h 75247"/>
                        <a:gd name="connsiteX8" fmla="*/ 0 w 75247"/>
                        <a:gd name="connsiteY8" fmla="*/ 7620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 h="75247">
                          <a:moveTo>
                            <a:pt x="0" y="7620"/>
                          </a:moveTo>
                          <a:cubicBezTo>
                            <a:pt x="0" y="2858"/>
                            <a:pt x="3810" y="0"/>
                            <a:pt x="7620" y="0"/>
                          </a:cubicBezTo>
                          <a:lnTo>
                            <a:pt x="67627" y="0"/>
                          </a:lnTo>
                          <a:cubicBezTo>
                            <a:pt x="72390" y="0"/>
                            <a:pt x="75248" y="3810"/>
                            <a:pt x="75248" y="7620"/>
                          </a:cubicBezTo>
                          <a:lnTo>
                            <a:pt x="75248" y="67627"/>
                          </a:lnTo>
                          <a:cubicBezTo>
                            <a:pt x="75248" y="72390"/>
                            <a:pt x="71438" y="75248"/>
                            <a:pt x="67627" y="75248"/>
                          </a:cubicBezTo>
                          <a:lnTo>
                            <a:pt x="7620" y="75248"/>
                          </a:lnTo>
                          <a:cubicBezTo>
                            <a:pt x="2858" y="75248"/>
                            <a:pt x="0" y="71438"/>
                            <a:pt x="0" y="67627"/>
                          </a:cubicBezTo>
                          <a:lnTo>
                            <a:pt x="0" y="7620"/>
                          </a:lnTo>
                          <a:close/>
                        </a:path>
                      </a:pathLst>
                    </a:custGeom>
                    <a:solidFill>
                      <a:srgbClr val="7BA0FF"/>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grpSp>
            </p:grpSp>
          </p:grpSp>
        </p:grpSp>
        <p:grpSp>
          <p:nvGrpSpPr>
            <p:cNvPr id="29" name="Group 28">
              <a:extLst>
                <a:ext uri="{FF2B5EF4-FFF2-40B4-BE49-F238E27FC236}">
                  <a16:creationId xmlns:a16="http://schemas.microsoft.com/office/drawing/2014/main" id="{1E66851C-E73E-627E-2845-95F65D4D2A65}"/>
                </a:ext>
              </a:extLst>
            </p:cNvPr>
            <p:cNvGrpSpPr/>
            <p:nvPr/>
          </p:nvGrpSpPr>
          <p:grpSpPr>
            <a:xfrm>
              <a:off x="10984633" y="2497262"/>
              <a:ext cx="516322" cy="302220"/>
              <a:chOff x="6400363" y="2270659"/>
              <a:chExt cx="475022" cy="278046"/>
            </a:xfrm>
          </p:grpSpPr>
          <p:sp>
            <p:nvSpPr>
              <p:cNvPr id="83" name="Oval 82">
                <a:extLst>
                  <a:ext uri="{FF2B5EF4-FFF2-40B4-BE49-F238E27FC236}">
                    <a16:creationId xmlns:a16="http://schemas.microsoft.com/office/drawing/2014/main" id="{70E0AA33-DA7C-4530-6F87-AE7F28D19B8B}"/>
                  </a:ext>
                </a:extLst>
              </p:cNvPr>
              <p:cNvSpPr/>
              <p:nvPr/>
            </p:nvSpPr>
            <p:spPr>
              <a:xfrm>
                <a:off x="6400363" y="2270659"/>
                <a:ext cx="278046" cy="278046"/>
              </a:xfrm>
              <a:prstGeom prst="ellipse">
                <a:avLst/>
              </a:prstGeom>
              <a:solidFill>
                <a:srgbClr val="2853DC"/>
              </a:solidFill>
              <a:ln w="10795" cap="flat" cmpd="sng" algn="ctr">
                <a:solidFill>
                  <a:srgbClr val="2853DC"/>
                </a:solidFill>
                <a:prstDash val="solid"/>
              </a:ln>
              <a:effectLst/>
            </p:spPr>
            <p:txBody>
              <a:bodyPr rtlCol="0" anchor="ctr"/>
              <a:lstStyle/>
              <a:p>
                <a:pPr marL="0" marR="0" lvl="0" indent="0" algn="ctr" defTabSz="914400" eaLnBrk="1" fontAlgn="auto" latinLnBrk="0" hangingPunct="1">
                  <a:lnSpc>
                    <a:spcPct val="96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84" name="Oval 83">
                <a:extLst>
                  <a:ext uri="{FF2B5EF4-FFF2-40B4-BE49-F238E27FC236}">
                    <a16:creationId xmlns:a16="http://schemas.microsoft.com/office/drawing/2014/main" id="{4C417AEF-7520-E022-329E-8590E2F22CD9}"/>
                  </a:ext>
                </a:extLst>
              </p:cNvPr>
              <p:cNvSpPr/>
              <p:nvPr/>
            </p:nvSpPr>
            <p:spPr>
              <a:xfrm>
                <a:off x="6597339" y="2270659"/>
                <a:ext cx="278046" cy="278046"/>
              </a:xfrm>
              <a:prstGeom prst="ellipse">
                <a:avLst/>
              </a:prstGeom>
              <a:solidFill>
                <a:srgbClr val="7BA0FF"/>
              </a:solidFill>
              <a:ln w="10795" cap="flat" cmpd="sng" algn="ctr">
                <a:solidFill>
                  <a:srgbClr val="7BA0FF"/>
                </a:solidFill>
                <a:prstDash val="solid"/>
              </a:ln>
              <a:effectLst/>
            </p:spPr>
            <p:txBody>
              <a:bodyPr rtlCol="0" anchor="ctr"/>
              <a:lstStyle/>
              <a:p>
                <a:pPr marL="0" marR="0" lvl="0" indent="0" algn="ctr" defTabSz="914400" eaLnBrk="1" fontAlgn="auto" latinLnBrk="0" hangingPunct="1">
                  <a:lnSpc>
                    <a:spcPct val="96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85" name="Freeform: Shape 19">
                <a:extLst>
                  <a:ext uri="{FF2B5EF4-FFF2-40B4-BE49-F238E27FC236}">
                    <a16:creationId xmlns:a16="http://schemas.microsoft.com/office/drawing/2014/main" id="{34B5C668-04DE-23B6-837A-B088651F0594}"/>
                  </a:ext>
                </a:extLst>
              </p:cNvPr>
              <p:cNvSpPr>
                <a:spLocks noChangeAspect="1"/>
              </p:cNvSpPr>
              <p:nvPr/>
            </p:nvSpPr>
            <p:spPr bwMode="auto">
              <a:xfrm>
                <a:off x="6464826" y="2370307"/>
                <a:ext cx="116802" cy="86993"/>
              </a:xfrm>
              <a:custGeom>
                <a:avLst/>
                <a:gdLst>
                  <a:gd name="connsiteX0" fmla="*/ 238347 w 1874389"/>
                  <a:gd name="connsiteY0" fmla="*/ 63273 h 1396027"/>
                  <a:gd name="connsiteX1" fmla="*/ 238347 w 1874389"/>
                  <a:gd name="connsiteY1" fmla="*/ 1012939 h 1396027"/>
                  <a:gd name="connsiteX2" fmla="*/ 1628623 w 1874389"/>
                  <a:gd name="connsiteY2" fmla="*/ 1012939 h 1396027"/>
                  <a:gd name="connsiteX3" fmla="*/ 1628623 w 1874389"/>
                  <a:gd name="connsiteY3" fmla="*/ 63273 h 1396027"/>
                  <a:gd name="connsiteX4" fmla="*/ 238763 w 1874389"/>
                  <a:gd name="connsiteY4" fmla="*/ 0 h 1396027"/>
                  <a:gd name="connsiteX5" fmla="*/ 1628760 w 1874389"/>
                  <a:gd name="connsiteY5" fmla="*/ 0 h 1396027"/>
                  <a:gd name="connsiteX6" fmla="*/ 1691802 w 1874389"/>
                  <a:gd name="connsiteY6" fmla="*/ 61567 h 1396027"/>
                  <a:gd name="connsiteX7" fmla="*/ 1691802 w 1874389"/>
                  <a:gd name="connsiteY7" fmla="*/ 1012774 h 1396027"/>
                  <a:gd name="connsiteX8" fmla="*/ 1639524 w 1874389"/>
                  <a:gd name="connsiteY8" fmla="*/ 1074341 h 1396027"/>
                  <a:gd name="connsiteX9" fmla="*/ 1747156 w 1874389"/>
                  <a:gd name="connsiteY9" fmla="*/ 1125133 h 1396027"/>
                  <a:gd name="connsiteX10" fmla="*/ 1865552 w 1874389"/>
                  <a:gd name="connsiteY10" fmla="*/ 1308295 h 1396027"/>
                  <a:gd name="connsiteX11" fmla="*/ 1820961 w 1874389"/>
                  <a:gd name="connsiteY11" fmla="*/ 1396027 h 1396027"/>
                  <a:gd name="connsiteX12" fmla="*/ 1817886 w 1874389"/>
                  <a:gd name="connsiteY12" fmla="*/ 1396027 h 1396027"/>
                  <a:gd name="connsiteX13" fmla="*/ 55788 w 1874389"/>
                  <a:gd name="connsiteY13" fmla="*/ 1396027 h 1396027"/>
                  <a:gd name="connsiteX14" fmla="*/ 46562 w 1874389"/>
                  <a:gd name="connsiteY14" fmla="*/ 1394488 h 1396027"/>
                  <a:gd name="connsiteX15" fmla="*/ 8122 w 1874389"/>
                  <a:gd name="connsiteY15" fmla="*/ 1309834 h 1396027"/>
                  <a:gd name="connsiteX16" fmla="*/ 121905 w 1874389"/>
                  <a:gd name="connsiteY16" fmla="*/ 1123594 h 1396027"/>
                  <a:gd name="connsiteX17" fmla="*/ 228000 w 1874389"/>
                  <a:gd name="connsiteY17" fmla="*/ 1074341 h 1396027"/>
                  <a:gd name="connsiteX18" fmla="*/ 177259 w 1874389"/>
                  <a:gd name="connsiteY18" fmla="*/ 1012774 h 1396027"/>
                  <a:gd name="connsiteX19" fmla="*/ 177259 w 1874389"/>
                  <a:gd name="connsiteY19" fmla="*/ 61567 h 1396027"/>
                  <a:gd name="connsiteX20" fmla="*/ 238763 w 1874389"/>
                  <a:gd name="connsiteY20" fmla="*/ 0 h 139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74389" h="1396027">
                    <a:moveTo>
                      <a:pt x="238347" y="63273"/>
                    </a:moveTo>
                    <a:lnTo>
                      <a:pt x="238347" y="1012939"/>
                    </a:lnTo>
                    <a:lnTo>
                      <a:pt x="1628623" y="1012939"/>
                    </a:lnTo>
                    <a:lnTo>
                      <a:pt x="1628623" y="63273"/>
                    </a:lnTo>
                    <a:close/>
                    <a:moveTo>
                      <a:pt x="238763" y="0"/>
                    </a:moveTo>
                    <a:cubicBezTo>
                      <a:pt x="238763" y="0"/>
                      <a:pt x="238763" y="0"/>
                      <a:pt x="1628760" y="0"/>
                    </a:cubicBezTo>
                    <a:cubicBezTo>
                      <a:pt x="1662588" y="0"/>
                      <a:pt x="1691802" y="27705"/>
                      <a:pt x="1691802" y="61567"/>
                    </a:cubicBezTo>
                    <a:cubicBezTo>
                      <a:pt x="1691802" y="61567"/>
                      <a:pt x="1691802" y="61567"/>
                      <a:pt x="1691802" y="1012774"/>
                    </a:cubicBezTo>
                    <a:cubicBezTo>
                      <a:pt x="1691802" y="1043557"/>
                      <a:pt x="1668738" y="1068184"/>
                      <a:pt x="1639524" y="1074341"/>
                    </a:cubicBezTo>
                    <a:cubicBezTo>
                      <a:pt x="1681039" y="1075880"/>
                      <a:pt x="1719479" y="1094350"/>
                      <a:pt x="1747156" y="1125133"/>
                    </a:cubicBezTo>
                    <a:cubicBezTo>
                      <a:pt x="1747156" y="1125133"/>
                      <a:pt x="1747156" y="1125133"/>
                      <a:pt x="1865552" y="1308295"/>
                    </a:cubicBezTo>
                    <a:cubicBezTo>
                      <a:pt x="1888616" y="1345235"/>
                      <a:pt x="1864014" y="1392949"/>
                      <a:pt x="1820961" y="1396027"/>
                    </a:cubicBezTo>
                    <a:cubicBezTo>
                      <a:pt x="1820961" y="1396027"/>
                      <a:pt x="1819424" y="1396027"/>
                      <a:pt x="1817886" y="1396027"/>
                    </a:cubicBezTo>
                    <a:cubicBezTo>
                      <a:pt x="1817886" y="1396027"/>
                      <a:pt x="1817886" y="1396027"/>
                      <a:pt x="55788" y="1396027"/>
                    </a:cubicBezTo>
                    <a:cubicBezTo>
                      <a:pt x="52713" y="1396027"/>
                      <a:pt x="49637" y="1394488"/>
                      <a:pt x="46562" y="1394488"/>
                    </a:cubicBezTo>
                    <a:cubicBezTo>
                      <a:pt x="6584" y="1388331"/>
                      <a:pt x="-11867" y="1343695"/>
                      <a:pt x="8122" y="1309834"/>
                    </a:cubicBezTo>
                    <a:cubicBezTo>
                      <a:pt x="8122" y="1309834"/>
                      <a:pt x="8122" y="1309834"/>
                      <a:pt x="121905" y="1123594"/>
                    </a:cubicBezTo>
                    <a:cubicBezTo>
                      <a:pt x="151119" y="1094350"/>
                      <a:pt x="188022" y="1077419"/>
                      <a:pt x="228000" y="1074341"/>
                    </a:cubicBezTo>
                    <a:cubicBezTo>
                      <a:pt x="198785" y="1068184"/>
                      <a:pt x="177259" y="1043557"/>
                      <a:pt x="177259" y="1012774"/>
                    </a:cubicBezTo>
                    <a:cubicBezTo>
                      <a:pt x="177259" y="1012774"/>
                      <a:pt x="177259" y="1012774"/>
                      <a:pt x="177259" y="61567"/>
                    </a:cubicBezTo>
                    <a:cubicBezTo>
                      <a:pt x="177259" y="27705"/>
                      <a:pt x="204936" y="0"/>
                      <a:pt x="238763" y="0"/>
                    </a:cubicBezTo>
                    <a:close/>
                  </a:path>
                </a:pathLst>
              </a:custGeom>
              <a:solidFill>
                <a:srgbClr val="7BA0FF"/>
              </a:solidFill>
              <a:ln w="10795" cap="flat" cmpd="sng" algn="ctr">
                <a:no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ndParaRPr>
              </a:p>
            </p:txBody>
          </p:sp>
          <p:sp>
            <p:nvSpPr>
              <p:cNvPr id="86" name="Freeform 24">
                <a:extLst>
                  <a:ext uri="{FF2B5EF4-FFF2-40B4-BE49-F238E27FC236}">
                    <a16:creationId xmlns:a16="http://schemas.microsoft.com/office/drawing/2014/main" id="{25CAE5CE-E25F-5DC6-2C2E-739AF7193447}"/>
                  </a:ext>
                </a:extLst>
              </p:cNvPr>
              <p:cNvSpPr>
                <a:spLocks/>
              </p:cNvSpPr>
              <p:nvPr/>
            </p:nvSpPr>
            <p:spPr bwMode="auto">
              <a:xfrm>
                <a:off x="6655156" y="2361793"/>
                <a:ext cx="150410" cy="95469"/>
              </a:xfrm>
              <a:custGeom>
                <a:avLst/>
                <a:gdLst>
                  <a:gd name="T0" fmla="*/ 989 w 1212"/>
                  <a:gd name="T1" fmla="*/ 280 h 761"/>
                  <a:gd name="T2" fmla="*/ 994 w 1212"/>
                  <a:gd name="T3" fmla="*/ 231 h 761"/>
                  <a:gd name="T4" fmla="*/ 763 w 1212"/>
                  <a:gd name="T5" fmla="*/ 0 h 761"/>
                  <a:gd name="T6" fmla="*/ 551 w 1212"/>
                  <a:gd name="T7" fmla="*/ 137 h 761"/>
                  <a:gd name="T8" fmla="*/ 478 w 1212"/>
                  <a:gd name="T9" fmla="*/ 120 h 761"/>
                  <a:gd name="T10" fmla="*/ 308 w 1212"/>
                  <a:gd name="T11" fmla="*/ 279 h 761"/>
                  <a:gd name="T12" fmla="*/ 241 w 1212"/>
                  <a:gd name="T13" fmla="*/ 279 h 761"/>
                  <a:gd name="T14" fmla="*/ 0 w 1212"/>
                  <a:gd name="T15" fmla="*/ 520 h 761"/>
                  <a:gd name="T16" fmla="*/ 241 w 1212"/>
                  <a:gd name="T17" fmla="*/ 761 h 761"/>
                  <a:gd name="T18" fmla="*/ 971 w 1212"/>
                  <a:gd name="T19" fmla="*/ 761 h 761"/>
                  <a:gd name="T20" fmla="*/ 1212 w 1212"/>
                  <a:gd name="T21" fmla="*/ 520 h 761"/>
                  <a:gd name="T22" fmla="*/ 989 w 1212"/>
                  <a:gd name="T23" fmla="*/ 28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12" h="761">
                    <a:moveTo>
                      <a:pt x="989" y="280"/>
                    </a:moveTo>
                    <a:cubicBezTo>
                      <a:pt x="992" y="264"/>
                      <a:pt x="994" y="248"/>
                      <a:pt x="994" y="231"/>
                    </a:cubicBezTo>
                    <a:cubicBezTo>
                      <a:pt x="994" y="104"/>
                      <a:pt x="890" y="0"/>
                      <a:pt x="763" y="0"/>
                    </a:cubicBezTo>
                    <a:cubicBezTo>
                      <a:pt x="668" y="0"/>
                      <a:pt x="587" y="56"/>
                      <a:pt x="551" y="137"/>
                    </a:cubicBezTo>
                    <a:cubicBezTo>
                      <a:pt x="529" y="126"/>
                      <a:pt x="504" y="120"/>
                      <a:pt x="478" y="120"/>
                    </a:cubicBezTo>
                    <a:cubicBezTo>
                      <a:pt x="388" y="120"/>
                      <a:pt x="314" y="191"/>
                      <a:pt x="308" y="279"/>
                    </a:cubicBezTo>
                    <a:cubicBezTo>
                      <a:pt x="241" y="279"/>
                      <a:pt x="241" y="279"/>
                      <a:pt x="241" y="279"/>
                    </a:cubicBezTo>
                    <a:cubicBezTo>
                      <a:pt x="107" y="279"/>
                      <a:pt x="0" y="387"/>
                      <a:pt x="0" y="520"/>
                    </a:cubicBezTo>
                    <a:cubicBezTo>
                      <a:pt x="0" y="653"/>
                      <a:pt x="107" y="761"/>
                      <a:pt x="241" y="761"/>
                    </a:cubicBezTo>
                    <a:cubicBezTo>
                      <a:pt x="971" y="761"/>
                      <a:pt x="971" y="761"/>
                      <a:pt x="971" y="761"/>
                    </a:cubicBezTo>
                    <a:cubicBezTo>
                      <a:pt x="1105" y="761"/>
                      <a:pt x="1212" y="653"/>
                      <a:pt x="1212" y="520"/>
                    </a:cubicBezTo>
                    <a:cubicBezTo>
                      <a:pt x="1212" y="393"/>
                      <a:pt x="1114" y="289"/>
                      <a:pt x="989" y="280"/>
                    </a:cubicBezTo>
                    <a:close/>
                  </a:path>
                </a:pathLst>
              </a:custGeom>
              <a:solidFill>
                <a:srgbClr val="7BA0FF">
                  <a:lumMod val="40000"/>
                  <a:lumOff val="60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Qualcomm Next" pitchFamily="50" charset="0"/>
                </a:endParaRPr>
              </a:p>
            </p:txBody>
          </p:sp>
        </p:grpSp>
        <p:grpSp>
          <p:nvGrpSpPr>
            <p:cNvPr id="30" name="Group 29">
              <a:extLst>
                <a:ext uri="{FF2B5EF4-FFF2-40B4-BE49-F238E27FC236}">
                  <a16:creationId xmlns:a16="http://schemas.microsoft.com/office/drawing/2014/main" id="{E1E10243-AA0E-D7C7-7261-FA4EFBD100CE}"/>
                </a:ext>
              </a:extLst>
            </p:cNvPr>
            <p:cNvGrpSpPr>
              <a:grpSpLocks noChangeAspect="1"/>
            </p:cNvGrpSpPr>
            <p:nvPr/>
          </p:nvGrpSpPr>
          <p:grpSpPr>
            <a:xfrm>
              <a:off x="7601621" y="6420679"/>
              <a:ext cx="402316" cy="368632"/>
              <a:chOff x="1054203" y="2296097"/>
              <a:chExt cx="1018723" cy="933430"/>
            </a:xfrm>
          </p:grpSpPr>
          <p:sp>
            <p:nvSpPr>
              <p:cNvPr id="57" name="Oval 7">
                <a:extLst>
                  <a:ext uri="{FF2B5EF4-FFF2-40B4-BE49-F238E27FC236}">
                    <a16:creationId xmlns:a16="http://schemas.microsoft.com/office/drawing/2014/main" id="{7F7653EC-F016-BA78-51DE-F44E320CD1D0}"/>
                  </a:ext>
                </a:extLst>
              </p:cNvPr>
              <p:cNvSpPr>
                <a:spLocks noChangeArrowheads="1"/>
              </p:cNvSpPr>
              <p:nvPr/>
            </p:nvSpPr>
            <p:spPr bwMode="auto">
              <a:xfrm>
                <a:off x="1364707" y="2829577"/>
                <a:ext cx="399631" cy="399950"/>
              </a:xfrm>
              <a:prstGeom prst="ellipse">
                <a:avLst/>
              </a:prstGeom>
              <a:solidFill>
                <a:srgbClr val="2853D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58" name="Oval 8">
                <a:extLst>
                  <a:ext uri="{FF2B5EF4-FFF2-40B4-BE49-F238E27FC236}">
                    <a16:creationId xmlns:a16="http://schemas.microsoft.com/office/drawing/2014/main" id="{8330FE31-F211-DF4E-3125-2D2BAFACCD31}"/>
                  </a:ext>
                </a:extLst>
              </p:cNvPr>
              <p:cNvSpPr>
                <a:spLocks noChangeArrowheads="1"/>
              </p:cNvSpPr>
              <p:nvPr/>
            </p:nvSpPr>
            <p:spPr bwMode="auto">
              <a:xfrm>
                <a:off x="1609725" y="2900495"/>
                <a:ext cx="35778" cy="36098"/>
              </a:xfrm>
              <a:prstGeom prst="ellipse">
                <a:avLst/>
              </a:pr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59" name="Freeform 9">
                <a:extLst>
                  <a:ext uri="{FF2B5EF4-FFF2-40B4-BE49-F238E27FC236}">
                    <a16:creationId xmlns:a16="http://schemas.microsoft.com/office/drawing/2014/main" id="{17C0979A-8BFC-ED19-01EF-DE168ECAE1FC}"/>
                  </a:ext>
                </a:extLst>
              </p:cNvPr>
              <p:cNvSpPr>
                <a:spLocks noEditPoints="1"/>
              </p:cNvSpPr>
              <p:nvPr/>
            </p:nvSpPr>
            <p:spPr bwMode="auto">
              <a:xfrm>
                <a:off x="1591197" y="2882286"/>
                <a:ext cx="72834" cy="72834"/>
              </a:xfrm>
              <a:custGeom>
                <a:avLst/>
                <a:gdLst>
                  <a:gd name="T0" fmla="*/ 474 w 948"/>
                  <a:gd name="T1" fmla="*/ 0 h 947"/>
                  <a:gd name="T2" fmla="*/ 0 w 948"/>
                  <a:gd name="T3" fmla="*/ 473 h 947"/>
                  <a:gd name="T4" fmla="*/ 474 w 948"/>
                  <a:gd name="T5" fmla="*/ 947 h 947"/>
                  <a:gd name="T6" fmla="*/ 948 w 948"/>
                  <a:gd name="T7" fmla="*/ 473 h 947"/>
                  <a:gd name="T8" fmla="*/ 474 w 948"/>
                  <a:gd name="T9" fmla="*/ 0 h 947"/>
                  <a:gd name="T10" fmla="*/ 474 w 948"/>
                  <a:gd name="T11" fmla="*/ 922 h 947"/>
                  <a:gd name="T12" fmla="*/ 26 w 948"/>
                  <a:gd name="T13" fmla="*/ 473 h 947"/>
                  <a:gd name="T14" fmla="*/ 474 w 948"/>
                  <a:gd name="T15" fmla="*/ 25 h 947"/>
                  <a:gd name="T16" fmla="*/ 923 w 948"/>
                  <a:gd name="T17" fmla="*/ 473 h 947"/>
                  <a:gd name="T18" fmla="*/ 474 w 948"/>
                  <a:gd name="T19" fmla="*/ 922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8" h="947">
                    <a:moveTo>
                      <a:pt x="474" y="0"/>
                    </a:moveTo>
                    <a:cubicBezTo>
                      <a:pt x="213" y="0"/>
                      <a:pt x="0" y="212"/>
                      <a:pt x="0" y="473"/>
                    </a:cubicBezTo>
                    <a:cubicBezTo>
                      <a:pt x="0" y="735"/>
                      <a:pt x="213" y="947"/>
                      <a:pt x="474" y="947"/>
                    </a:cubicBezTo>
                    <a:cubicBezTo>
                      <a:pt x="736" y="947"/>
                      <a:pt x="948" y="735"/>
                      <a:pt x="948" y="473"/>
                    </a:cubicBezTo>
                    <a:cubicBezTo>
                      <a:pt x="948" y="212"/>
                      <a:pt x="736" y="0"/>
                      <a:pt x="474" y="0"/>
                    </a:cubicBezTo>
                    <a:close/>
                    <a:moveTo>
                      <a:pt x="474" y="922"/>
                    </a:moveTo>
                    <a:cubicBezTo>
                      <a:pt x="226" y="922"/>
                      <a:pt x="26" y="721"/>
                      <a:pt x="26" y="473"/>
                    </a:cubicBezTo>
                    <a:cubicBezTo>
                      <a:pt x="26" y="226"/>
                      <a:pt x="226" y="25"/>
                      <a:pt x="474" y="25"/>
                    </a:cubicBezTo>
                    <a:cubicBezTo>
                      <a:pt x="722" y="25"/>
                      <a:pt x="923" y="226"/>
                      <a:pt x="923" y="473"/>
                    </a:cubicBezTo>
                    <a:cubicBezTo>
                      <a:pt x="923" y="721"/>
                      <a:pt x="722" y="922"/>
                      <a:pt x="474" y="922"/>
                    </a:cubicBezTo>
                    <a:close/>
                  </a:path>
                </a:pathLst>
              </a:cu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60" name="Oval 10">
                <a:extLst>
                  <a:ext uri="{FF2B5EF4-FFF2-40B4-BE49-F238E27FC236}">
                    <a16:creationId xmlns:a16="http://schemas.microsoft.com/office/drawing/2014/main" id="{C09B514A-3EB5-3D0E-2B7B-E4F04EFEF66C}"/>
                  </a:ext>
                </a:extLst>
              </p:cNvPr>
              <p:cNvSpPr>
                <a:spLocks noChangeArrowheads="1"/>
              </p:cNvSpPr>
              <p:nvPr/>
            </p:nvSpPr>
            <p:spPr bwMode="auto">
              <a:xfrm>
                <a:off x="1673295" y="2297375"/>
                <a:ext cx="399631" cy="399631"/>
              </a:xfrm>
              <a:prstGeom prst="ellipse">
                <a:avLst/>
              </a:prstGeom>
              <a:solidFill>
                <a:srgbClr val="2853D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61" name="Oval 11">
                <a:extLst>
                  <a:ext uri="{FF2B5EF4-FFF2-40B4-BE49-F238E27FC236}">
                    <a16:creationId xmlns:a16="http://schemas.microsoft.com/office/drawing/2014/main" id="{3BB0F2EF-83E9-F4DE-DEE8-E3C6E57DB6E2}"/>
                  </a:ext>
                </a:extLst>
              </p:cNvPr>
              <p:cNvSpPr>
                <a:spLocks noChangeArrowheads="1"/>
              </p:cNvSpPr>
              <p:nvPr/>
            </p:nvSpPr>
            <p:spPr bwMode="auto">
              <a:xfrm>
                <a:off x="1054203" y="2297375"/>
                <a:ext cx="399631" cy="399631"/>
              </a:xfrm>
              <a:prstGeom prst="ellipse">
                <a:avLst/>
              </a:prstGeom>
              <a:solidFill>
                <a:srgbClr val="2853D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62" name="Freeform 12">
                <a:extLst>
                  <a:ext uri="{FF2B5EF4-FFF2-40B4-BE49-F238E27FC236}">
                    <a16:creationId xmlns:a16="http://schemas.microsoft.com/office/drawing/2014/main" id="{59A94D55-84F3-3C93-9AB3-8ED168BC3D54}"/>
                  </a:ext>
                </a:extLst>
              </p:cNvPr>
              <p:cNvSpPr>
                <a:spLocks/>
              </p:cNvSpPr>
              <p:nvPr/>
            </p:nvSpPr>
            <p:spPr bwMode="auto">
              <a:xfrm>
                <a:off x="1134065" y="2384904"/>
                <a:ext cx="140238" cy="224573"/>
              </a:xfrm>
              <a:custGeom>
                <a:avLst/>
                <a:gdLst>
                  <a:gd name="T0" fmla="*/ 1479 w 1821"/>
                  <a:gd name="T1" fmla="*/ 105 h 2913"/>
                  <a:gd name="T2" fmla="*/ 531 w 1821"/>
                  <a:gd name="T3" fmla="*/ 814 h 2913"/>
                  <a:gd name="T4" fmla="*/ 244 w 1821"/>
                  <a:gd name="T5" fmla="*/ 814 h 2913"/>
                  <a:gd name="T6" fmla="*/ 0 w 1821"/>
                  <a:gd name="T7" fmla="*/ 1057 h 2913"/>
                  <a:gd name="T8" fmla="*/ 0 w 1821"/>
                  <a:gd name="T9" fmla="*/ 1856 h 2913"/>
                  <a:gd name="T10" fmla="*/ 244 w 1821"/>
                  <a:gd name="T11" fmla="*/ 2099 h 2913"/>
                  <a:gd name="T12" fmla="*/ 531 w 1821"/>
                  <a:gd name="T13" fmla="*/ 2099 h 2913"/>
                  <a:gd name="T14" fmla="*/ 1479 w 1821"/>
                  <a:gd name="T15" fmla="*/ 2808 h 2913"/>
                  <a:gd name="T16" fmla="*/ 1821 w 1821"/>
                  <a:gd name="T17" fmla="*/ 2633 h 2913"/>
                  <a:gd name="T18" fmla="*/ 1821 w 1821"/>
                  <a:gd name="T19" fmla="*/ 280 h 2913"/>
                  <a:gd name="T20" fmla="*/ 1479 w 1821"/>
                  <a:gd name="T21" fmla="*/ 105 h 2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1" h="2913">
                    <a:moveTo>
                      <a:pt x="1479" y="105"/>
                    </a:moveTo>
                    <a:cubicBezTo>
                      <a:pt x="531" y="814"/>
                      <a:pt x="531" y="814"/>
                      <a:pt x="531" y="814"/>
                    </a:cubicBezTo>
                    <a:cubicBezTo>
                      <a:pt x="244" y="814"/>
                      <a:pt x="244" y="814"/>
                      <a:pt x="244" y="814"/>
                    </a:cubicBezTo>
                    <a:cubicBezTo>
                      <a:pt x="110" y="814"/>
                      <a:pt x="0" y="922"/>
                      <a:pt x="0" y="1057"/>
                    </a:cubicBezTo>
                    <a:cubicBezTo>
                      <a:pt x="0" y="1856"/>
                      <a:pt x="0" y="1856"/>
                      <a:pt x="0" y="1856"/>
                    </a:cubicBezTo>
                    <a:cubicBezTo>
                      <a:pt x="0" y="1991"/>
                      <a:pt x="110" y="2099"/>
                      <a:pt x="244" y="2099"/>
                    </a:cubicBezTo>
                    <a:cubicBezTo>
                      <a:pt x="531" y="2099"/>
                      <a:pt x="531" y="2099"/>
                      <a:pt x="531" y="2099"/>
                    </a:cubicBezTo>
                    <a:cubicBezTo>
                      <a:pt x="1479" y="2808"/>
                      <a:pt x="1479" y="2808"/>
                      <a:pt x="1479" y="2808"/>
                    </a:cubicBezTo>
                    <a:cubicBezTo>
                      <a:pt x="1619" y="2913"/>
                      <a:pt x="1821" y="2810"/>
                      <a:pt x="1821" y="2633"/>
                    </a:cubicBezTo>
                    <a:cubicBezTo>
                      <a:pt x="1821" y="280"/>
                      <a:pt x="1821" y="280"/>
                      <a:pt x="1821" y="280"/>
                    </a:cubicBezTo>
                    <a:cubicBezTo>
                      <a:pt x="1821" y="103"/>
                      <a:pt x="1619" y="0"/>
                      <a:pt x="1479" y="105"/>
                    </a:cubicBezTo>
                    <a:close/>
                  </a:path>
                </a:pathLst>
              </a:cu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63" name="Freeform 13">
                <a:extLst>
                  <a:ext uri="{FF2B5EF4-FFF2-40B4-BE49-F238E27FC236}">
                    <a16:creationId xmlns:a16="http://schemas.microsoft.com/office/drawing/2014/main" id="{92433B1E-7331-99A5-E284-9B3B8AF9D10E}"/>
                  </a:ext>
                </a:extLst>
              </p:cNvPr>
              <p:cNvSpPr>
                <a:spLocks noEditPoints="1"/>
              </p:cNvSpPr>
              <p:nvPr/>
            </p:nvSpPr>
            <p:spPr bwMode="auto">
              <a:xfrm>
                <a:off x="1289637" y="2434738"/>
                <a:ext cx="84335" cy="124905"/>
              </a:xfrm>
              <a:custGeom>
                <a:avLst/>
                <a:gdLst>
                  <a:gd name="T0" fmla="*/ 536 w 1093"/>
                  <a:gd name="T1" fmla="*/ 0 h 1619"/>
                  <a:gd name="T2" fmla="*/ 651 w 1093"/>
                  <a:gd name="T3" fmla="*/ 101 h 1619"/>
                  <a:gd name="T4" fmla="*/ 651 w 1093"/>
                  <a:gd name="T5" fmla="*/ 1520 h 1619"/>
                  <a:gd name="T6" fmla="*/ 536 w 1093"/>
                  <a:gd name="T7" fmla="*/ 1619 h 1619"/>
                  <a:gd name="T8" fmla="*/ 423 w 1093"/>
                  <a:gd name="T9" fmla="*/ 1520 h 1619"/>
                  <a:gd name="T10" fmla="*/ 423 w 1093"/>
                  <a:gd name="T11" fmla="*/ 101 h 1619"/>
                  <a:gd name="T12" fmla="*/ 536 w 1093"/>
                  <a:gd name="T13" fmla="*/ 0 h 1619"/>
                  <a:gd name="T14" fmla="*/ 978 w 1093"/>
                  <a:gd name="T15" fmla="*/ 202 h 1619"/>
                  <a:gd name="T16" fmla="*/ 1093 w 1093"/>
                  <a:gd name="T17" fmla="*/ 304 h 1619"/>
                  <a:gd name="T18" fmla="*/ 1093 w 1093"/>
                  <a:gd name="T19" fmla="*/ 1315 h 1619"/>
                  <a:gd name="T20" fmla="*/ 978 w 1093"/>
                  <a:gd name="T21" fmla="*/ 1417 h 1619"/>
                  <a:gd name="T22" fmla="*/ 865 w 1093"/>
                  <a:gd name="T23" fmla="*/ 1315 h 1619"/>
                  <a:gd name="T24" fmla="*/ 865 w 1093"/>
                  <a:gd name="T25" fmla="*/ 304 h 1619"/>
                  <a:gd name="T26" fmla="*/ 978 w 1093"/>
                  <a:gd name="T27" fmla="*/ 202 h 1619"/>
                  <a:gd name="T28" fmla="*/ 112 w 1093"/>
                  <a:gd name="T29" fmla="*/ 509 h 1619"/>
                  <a:gd name="T30" fmla="*/ 227 w 1093"/>
                  <a:gd name="T31" fmla="*/ 608 h 1619"/>
                  <a:gd name="T32" fmla="*/ 227 w 1093"/>
                  <a:gd name="T33" fmla="*/ 1013 h 1619"/>
                  <a:gd name="T34" fmla="*/ 112 w 1093"/>
                  <a:gd name="T35" fmla="*/ 1116 h 1619"/>
                  <a:gd name="T36" fmla="*/ 0 w 1093"/>
                  <a:gd name="T37" fmla="*/ 1013 h 1619"/>
                  <a:gd name="T38" fmla="*/ 0 w 1093"/>
                  <a:gd name="T39" fmla="*/ 608 h 1619"/>
                  <a:gd name="T40" fmla="*/ 112 w 1093"/>
                  <a:gd name="T41" fmla="*/ 509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93" h="1619">
                    <a:moveTo>
                      <a:pt x="536" y="0"/>
                    </a:moveTo>
                    <a:cubicBezTo>
                      <a:pt x="598" y="0"/>
                      <a:pt x="651" y="45"/>
                      <a:pt x="651" y="101"/>
                    </a:cubicBezTo>
                    <a:cubicBezTo>
                      <a:pt x="651" y="101"/>
                      <a:pt x="651" y="101"/>
                      <a:pt x="651" y="1520"/>
                    </a:cubicBezTo>
                    <a:cubicBezTo>
                      <a:pt x="651" y="1576"/>
                      <a:pt x="598" y="1619"/>
                      <a:pt x="536" y="1619"/>
                    </a:cubicBezTo>
                    <a:cubicBezTo>
                      <a:pt x="474" y="1619"/>
                      <a:pt x="423" y="1576"/>
                      <a:pt x="423" y="1520"/>
                    </a:cubicBezTo>
                    <a:cubicBezTo>
                      <a:pt x="423" y="1520"/>
                      <a:pt x="423" y="1520"/>
                      <a:pt x="423" y="101"/>
                    </a:cubicBezTo>
                    <a:cubicBezTo>
                      <a:pt x="423" y="45"/>
                      <a:pt x="474" y="0"/>
                      <a:pt x="536" y="0"/>
                    </a:cubicBezTo>
                    <a:close/>
                    <a:moveTo>
                      <a:pt x="978" y="202"/>
                    </a:moveTo>
                    <a:cubicBezTo>
                      <a:pt x="1042" y="202"/>
                      <a:pt x="1093" y="247"/>
                      <a:pt x="1093" y="304"/>
                    </a:cubicBezTo>
                    <a:cubicBezTo>
                      <a:pt x="1093" y="304"/>
                      <a:pt x="1093" y="304"/>
                      <a:pt x="1093" y="1315"/>
                    </a:cubicBezTo>
                    <a:cubicBezTo>
                      <a:pt x="1093" y="1372"/>
                      <a:pt x="1042" y="1417"/>
                      <a:pt x="978" y="1417"/>
                    </a:cubicBezTo>
                    <a:cubicBezTo>
                      <a:pt x="916" y="1417"/>
                      <a:pt x="865" y="1372"/>
                      <a:pt x="865" y="1315"/>
                    </a:cubicBezTo>
                    <a:cubicBezTo>
                      <a:pt x="865" y="1315"/>
                      <a:pt x="865" y="1315"/>
                      <a:pt x="865" y="304"/>
                    </a:cubicBezTo>
                    <a:cubicBezTo>
                      <a:pt x="865" y="247"/>
                      <a:pt x="916" y="202"/>
                      <a:pt x="978" y="202"/>
                    </a:cubicBezTo>
                    <a:close/>
                    <a:moveTo>
                      <a:pt x="112" y="509"/>
                    </a:moveTo>
                    <a:cubicBezTo>
                      <a:pt x="176" y="509"/>
                      <a:pt x="227" y="552"/>
                      <a:pt x="227" y="608"/>
                    </a:cubicBezTo>
                    <a:cubicBezTo>
                      <a:pt x="227" y="1013"/>
                      <a:pt x="227" y="1013"/>
                      <a:pt x="227" y="1013"/>
                    </a:cubicBezTo>
                    <a:cubicBezTo>
                      <a:pt x="227" y="1069"/>
                      <a:pt x="176" y="1116"/>
                      <a:pt x="112" y="1116"/>
                    </a:cubicBezTo>
                    <a:cubicBezTo>
                      <a:pt x="52" y="1116"/>
                      <a:pt x="0" y="1069"/>
                      <a:pt x="0" y="1013"/>
                    </a:cubicBezTo>
                    <a:cubicBezTo>
                      <a:pt x="0" y="608"/>
                      <a:pt x="0" y="608"/>
                      <a:pt x="0" y="608"/>
                    </a:cubicBezTo>
                    <a:cubicBezTo>
                      <a:pt x="0" y="552"/>
                      <a:pt x="52" y="509"/>
                      <a:pt x="112" y="509"/>
                    </a:cubicBezTo>
                    <a:close/>
                  </a:path>
                </a:pathLst>
              </a:cu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64" name="Freeform 14">
                <a:extLst>
                  <a:ext uri="{FF2B5EF4-FFF2-40B4-BE49-F238E27FC236}">
                    <a16:creationId xmlns:a16="http://schemas.microsoft.com/office/drawing/2014/main" id="{127B37AD-4AE1-C9C6-DA22-176574423C79}"/>
                  </a:ext>
                </a:extLst>
              </p:cNvPr>
              <p:cNvSpPr>
                <a:spLocks/>
              </p:cNvSpPr>
              <p:nvPr/>
            </p:nvSpPr>
            <p:spPr bwMode="auto">
              <a:xfrm>
                <a:off x="1438819" y="2912953"/>
                <a:ext cx="289421" cy="226489"/>
              </a:xfrm>
              <a:custGeom>
                <a:avLst/>
                <a:gdLst>
                  <a:gd name="T0" fmla="*/ 20 w 3759"/>
                  <a:gd name="T1" fmla="*/ 2941 h 2941"/>
                  <a:gd name="T2" fmla="*/ 3325 w 3759"/>
                  <a:gd name="T3" fmla="*/ 2917 h 2941"/>
                  <a:gd name="T4" fmla="*/ 3300 w 3759"/>
                  <a:gd name="T5" fmla="*/ 1366 h 2941"/>
                  <a:gd name="T6" fmla="*/ 2806 w 3759"/>
                  <a:gd name="T7" fmla="*/ 1247 h 2941"/>
                  <a:gd name="T8" fmla="*/ 2717 w 3759"/>
                  <a:gd name="T9" fmla="*/ 2013 h 2941"/>
                  <a:gd name="T10" fmla="*/ 2715 w 3759"/>
                  <a:gd name="T11" fmla="*/ 575 h 2941"/>
                  <a:gd name="T12" fmla="*/ 2625 w 3759"/>
                  <a:gd name="T13" fmla="*/ 549 h 2941"/>
                  <a:gd name="T14" fmla="*/ 2590 w 3759"/>
                  <a:gd name="T15" fmla="*/ 454 h 2941"/>
                  <a:gd name="T16" fmla="*/ 2588 w 3759"/>
                  <a:gd name="T17" fmla="*/ 376 h 2941"/>
                  <a:gd name="T18" fmla="*/ 2475 w 3759"/>
                  <a:gd name="T19" fmla="*/ 359 h 2941"/>
                  <a:gd name="T20" fmla="*/ 2493 w 3759"/>
                  <a:gd name="T21" fmla="*/ 133 h 2941"/>
                  <a:gd name="T22" fmla="*/ 2451 w 3759"/>
                  <a:gd name="T23" fmla="*/ 0 h 2941"/>
                  <a:gd name="T24" fmla="*/ 2409 w 3759"/>
                  <a:gd name="T25" fmla="*/ 134 h 2941"/>
                  <a:gd name="T26" fmla="*/ 2428 w 3759"/>
                  <a:gd name="T27" fmla="*/ 359 h 2941"/>
                  <a:gd name="T28" fmla="*/ 2315 w 3759"/>
                  <a:gd name="T29" fmla="*/ 379 h 2941"/>
                  <a:gd name="T30" fmla="*/ 2302 w 3759"/>
                  <a:gd name="T31" fmla="*/ 453 h 2941"/>
                  <a:gd name="T32" fmla="*/ 2278 w 3759"/>
                  <a:gd name="T33" fmla="*/ 550 h 2941"/>
                  <a:gd name="T34" fmla="*/ 2191 w 3759"/>
                  <a:gd name="T35" fmla="*/ 573 h 2941"/>
                  <a:gd name="T36" fmla="*/ 2194 w 3759"/>
                  <a:gd name="T37" fmla="*/ 2289 h 2941"/>
                  <a:gd name="T38" fmla="*/ 2019 w 3759"/>
                  <a:gd name="T39" fmla="*/ 1121 h 2941"/>
                  <a:gd name="T40" fmla="*/ 1979 w 3759"/>
                  <a:gd name="T41" fmla="*/ 1095 h 2941"/>
                  <a:gd name="T42" fmla="*/ 1585 w 3759"/>
                  <a:gd name="T43" fmla="*/ 972 h 2941"/>
                  <a:gd name="T44" fmla="*/ 1087 w 3759"/>
                  <a:gd name="T45" fmla="*/ 950 h 2941"/>
                  <a:gd name="T46" fmla="*/ 1062 w 3759"/>
                  <a:gd name="T47" fmla="*/ 1789 h 2941"/>
                  <a:gd name="T48" fmla="*/ 722 w 3759"/>
                  <a:gd name="T49" fmla="*/ 1453 h 2941"/>
                  <a:gd name="T50" fmla="*/ 371 w 3759"/>
                  <a:gd name="T51" fmla="*/ 1540 h 2941"/>
                  <a:gd name="T52" fmla="*/ 361 w 3759"/>
                  <a:gd name="T53" fmla="*/ 1047 h 2941"/>
                  <a:gd name="T54" fmla="*/ 304 w 3759"/>
                  <a:gd name="T55" fmla="*/ 971 h 2941"/>
                  <a:gd name="T56" fmla="*/ 277 w 3759"/>
                  <a:gd name="T57" fmla="*/ 957 h 2941"/>
                  <a:gd name="T58" fmla="*/ 264 w 3759"/>
                  <a:gd name="T59" fmla="*/ 891 h 2941"/>
                  <a:gd name="T60" fmla="*/ 177 w 3759"/>
                  <a:gd name="T61" fmla="*/ 891 h 2941"/>
                  <a:gd name="T62" fmla="*/ 90 w 3759"/>
                  <a:gd name="T63" fmla="*/ 905 h 2941"/>
                  <a:gd name="T64" fmla="*/ 89 w 3759"/>
                  <a:gd name="T65" fmla="*/ 959 h 2941"/>
                  <a:gd name="T66" fmla="*/ 63 w 3759"/>
                  <a:gd name="T67" fmla="*/ 1047 h 2941"/>
                  <a:gd name="T68" fmla="*/ 0 w 3759"/>
                  <a:gd name="T69" fmla="*/ 1068 h 2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59" h="2941">
                    <a:moveTo>
                      <a:pt x="1" y="2923"/>
                    </a:moveTo>
                    <a:cubicBezTo>
                      <a:pt x="1" y="2933"/>
                      <a:pt x="10" y="2941"/>
                      <a:pt x="20" y="2941"/>
                    </a:cubicBezTo>
                    <a:cubicBezTo>
                      <a:pt x="3759" y="2935"/>
                      <a:pt x="3307" y="2935"/>
                      <a:pt x="3307" y="2935"/>
                    </a:cubicBezTo>
                    <a:cubicBezTo>
                      <a:pt x="3317" y="2935"/>
                      <a:pt x="3325" y="2927"/>
                      <a:pt x="3325" y="2917"/>
                    </a:cubicBezTo>
                    <a:cubicBezTo>
                      <a:pt x="3324" y="1707"/>
                      <a:pt x="3324" y="1392"/>
                      <a:pt x="3324" y="1392"/>
                    </a:cubicBezTo>
                    <a:cubicBezTo>
                      <a:pt x="3324" y="1379"/>
                      <a:pt x="3313" y="1369"/>
                      <a:pt x="3300" y="1366"/>
                    </a:cubicBezTo>
                    <a:cubicBezTo>
                      <a:pt x="2823" y="1234"/>
                      <a:pt x="2823" y="1234"/>
                      <a:pt x="2823" y="1234"/>
                    </a:cubicBezTo>
                    <a:cubicBezTo>
                      <a:pt x="2813" y="1230"/>
                      <a:pt x="2806" y="1237"/>
                      <a:pt x="2806" y="1247"/>
                    </a:cubicBezTo>
                    <a:cubicBezTo>
                      <a:pt x="2806" y="1293"/>
                      <a:pt x="2806" y="1453"/>
                      <a:pt x="2807" y="2012"/>
                    </a:cubicBezTo>
                    <a:cubicBezTo>
                      <a:pt x="2717" y="2013"/>
                      <a:pt x="2717" y="2013"/>
                      <a:pt x="2717" y="2013"/>
                    </a:cubicBezTo>
                    <a:cubicBezTo>
                      <a:pt x="2717" y="2013"/>
                      <a:pt x="2717" y="2013"/>
                      <a:pt x="2715" y="871"/>
                    </a:cubicBezTo>
                    <a:cubicBezTo>
                      <a:pt x="2715" y="817"/>
                      <a:pt x="2715" y="634"/>
                      <a:pt x="2715" y="575"/>
                    </a:cubicBezTo>
                    <a:cubicBezTo>
                      <a:pt x="2715" y="562"/>
                      <a:pt x="2702" y="548"/>
                      <a:pt x="2689" y="549"/>
                    </a:cubicBezTo>
                    <a:cubicBezTo>
                      <a:pt x="2675" y="549"/>
                      <a:pt x="2655" y="549"/>
                      <a:pt x="2625" y="549"/>
                    </a:cubicBezTo>
                    <a:cubicBezTo>
                      <a:pt x="2625" y="549"/>
                      <a:pt x="2625" y="549"/>
                      <a:pt x="2625" y="476"/>
                    </a:cubicBezTo>
                    <a:cubicBezTo>
                      <a:pt x="2625" y="459"/>
                      <a:pt x="2606" y="448"/>
                      <a:pt x="2590" y="454"/>
                    </a:cubicBezTo>
                    <a:cubicBezTo>
                      <a:pt x="2589" y="453"/>
                      <a:pt x="2589" y="453"/>
                      <a:pt x="2588" y="452"/>
                    </a:cubicBezTo>
                    <a:cubicBezTo>
                      <a:pt x="2588" y="376"/>
                      <a:pt x="2588" y="376"/>
                      <a:pt x="2588" y="376"/>
                    </a:cubicBezTo>
                    <a:cubicBezTo>
                      <a:pt x="2588" y="366"/>
                      <a:pt x="2578" y="359"/>
                      <a:pt x="2568" y="359"/>
                    </a:cubicBezTo>
                    <a:cubicBezTo>
                      <a:pt x="2554" y="359"/>
                      <a:pt x="2524" y="359"/>
                      <a:pt x="2475" y="359"/>
                    </a:cubicBezTo>
                    <a:cubicBezTo>
                      <a:pt x="2474" y="143"/>
                      <a:pt x="2474" y="143"/>
                      <a:pt x="2474" y="143"/>
                    </a:cubicBezTo>
                    <a:cubicBezTo>
                      <a:pt x="2481" y="141"/>
                      <a:pt x="2487" y="137"/>
                      <a:pt x="2493" y="133"/>
                    </a:cubicBezTo>
                    <a:cubicBezTo>
                      <a:pt x="2512" y="120"/>
                      <a:pt x="2524" y="98"/>
                      <a:pt x="2524" y="73"/>
                    </a:cubicBezTo>
                    <a:cubicBezTo>
                      <a:pt x="2524" y="33"/>
                      <a:pt x="2491" y="0"/>
                      <a:pt x="2451" y="0"/>
                    </a:cubicBezTo>
                    <a:cubicBezTo>
                      <a:pt x="2411" y="0"/>
                      <a:pt x="2377" y="33"/>
                      <a:pt x="2377" y="73"/>
                    </a:cubicBezTo>
                    <a:cubicBezTo>
                      <a:pt x="2377" y="99"/>
                      <a:pt x="2389" y="121"/>
                      <a:pt x="2409" y="134"/>
                    </a:cubicBezTo>
                    <a:cubicBezTo>
                      <a:pt x="2414" y="138"/>
                      <a:pt x="2421" y="141"/>
                      <a:pt x="2427" y="143"/>
                    </a:cubicBezTo>
                    <a:cubicBezTo>
                      <a:pt x="2428" y="359"/>
                      <a:pt x="2428" y="359"/>
                      <a:pt x="2428" y="359"/>
                    </a:cubicBezTo>
                    <a:cubicBezTo>
                      <a:pt x="2428" y="359"/>
                      <a:pt x="2428" y="359"/>
                      <a:pt x="2338" y="360"/>
                    </a:cubicBezTo>
                    <a:cubicBezTo>
                      <a:pt x="2324" y="360"/>
                      <a:pt x="2315" y="366"/>
                      <a:pt x="2315" y="379"/>
                    </a:cubicBezTo>
                    <a:cubicBezTo>
                      <a:pt x="2315" y="393"/>
                      <a:pt x="2315" y="416"/>
                      <a:pt x="2315" y="453"/>
                    </a:cubicBezTo>
                    <a:cubicBezTo>
                      <a:pt x="2315" y="453"/>
                      <a:pt x="2315" y="453"/>
                      <a:pt x="2302" y="453"/>
                    </a:cubicBezTo>
                    <a:cubicBezTo>
                      <a:pt x="2288" y="453"/>
                      <a:pt x="2278" y="459"/>
                      <a:pt x="2278" y="473"/>
                    </a:cubicBezTo>
                    <a:cubicBezTo>
                      <a:pt x="2278" y="486"/>
                      <a:pt x="2278" y="510"/>
                      <a:pt x="2278" y="550"/>
                    </a:cubicBezTo>
                    <a:cubicBezTo>
                      <a:pt x="2278" y="550"/>
                      <a:pt x="2278" y="550"/>
                      <a:pt x="2212" y="550"/>
                    </a:cubicBezTo>
                    <a:cubicBezTo>
                      <a:pt x="2198" y="550"/>
                      <a:pt x="2191" y="559"/>
                      <a:pt x="2191" y="573"/>
                    </a:cubicBezTo>
                    <a:cubicBezTo>
                      <a:pt x="2191" y="595"/>
                      <a:pt x="2191" y="769"/>
                      <a:pt x="2192" y="872"/>
                    </a:cubicBezTo>
                    <a:cubicBezTo>
                      <a:pt x="2192" y="1071"/>
                      <a:pt x="2192" y="1474"/>
                      <a:pt x="2194" y="2289"/>
                    </a:cubicBezTo>
                    <a:cubicBezTo>
                      <a:pt x="2021" y="2290"/>
                      <a:pt x="2021" y="2290"/>
                      <a:pt x="2021" y="2290"/>
                    </a:cubicBezTo>
                    <a:cubicBezTo>
                      <a:pt x="2019" y="1478"/>
                      <a:pt x="2019" y="1212"/>
                      <a:pt x="2019" y="1121"/>
                    </a:cubicBezTo>
                    <a:cubicBezTo>
                      <a:pt x="2019" y="1115"/>
                      <a:pt x="2012" y="1105"/>
                      <a:pt x="2005" y="1099"/>
                    </a:cubicBezTo>
                    <a:cubicBezTo>
                      <a:pt x="1998" y="1092"/>
                      <a:pt x="1989" y="1092"/>
                      <a:pt x="1979" y="1095"/>
                    </a:cubicBezTo>
                    <a:cubicBezTo>
                      <a:pt x="1585" y="1236"/>
                      <a:pt x="1585" y="1236"/>
                      <a:pt x="1585" y="1236"/>
                    </a:cubicBezTo>
                    <a:cubicBezTo>
                      <a:pt x="1585" y="1029"/>
                      <a:pt x="1585" y="1009"/>
                      <a:pt x="1585" y="972"/>
                    </a:cubicBezTo>
                    <a:cubicBezTo>
                      <a:pt x="1585" y="959"/>
                      <a:pt x="1571" y="949"/>
                      <a:pt x="1558" y="949"/>
                    </a:cubicBezTo>
                    <a:cubicBezTo>
                      <a:pt x="1244" y="949"/>
                      <a:pt x="1127" y="950"/>
                      <a:pt x="1087" y="950"/>
                    </a:cubicBezTo>
                    <a:cubicBezTo>
                      <a:pt x="1074" y="950"/>
                      <a:pt x="1061" y="960"/>
                      <a:pt x="1061" y="973"/>
                    </a:cubicBezTo>
                    <a:cubicBezTo>
                      <a:pt x="1061" y="1339"/>
                      <a:pt x="1062" y="1563"/>
                      <a:pt x="1062" y="1789"/>
                    </a:cubicBezTo>
                    <a:cubicBezTo>
                      <a:pt x="932" y="1809"/>
                      <a:pt x="819" y="1846"/>
                      <a:pt x="722" y="1886"/>
                    </a:cubicBezTo>
                    <a:cubicBezTo>
                      <a:pt x="722" y="1586"/>
                      <a:pt x="722" y="1487"/>
                      <a:pt x="722" y="1453"/>
                    </a:cubicBezTo>
                    <a:cubicBezTo>
                      <a:pt x="722" y="1447"/>
                      <a:pt x="714" y="1440"/>
                      <a:pt x="705" y="1444"/>
                    </a:cubicBezTo>
                    <a:cubicBezTo>
                      <a:pt x="371" y="1540"/>
                      <a:pt x="371" y="1540"/>
                      <a:pt x="371" y="1540"/>
                    </a:cubicBezTo>
                    <a:cubicBezTo>
                      <a:pt x="371" y="1314"/>
                      <a:pt x="370" y="1084"/>
                      <a:pt x="370" y="1057"/>
                    </a:cubicBezTo>
                    <a:cubicBezTo>
                      <a:pt x="370" y="1051"/>
                      <a:pt x="367" y="1047"/>
                      <a:pt x="361" y="1047"/>
                    </a:cubicBezTo>
                    <a:cubicBezTo>
                      <a:pt x="304" y="1047"/>
                      <a:pt x="304" y="1047"/>
                      <a:pt x="304" y="1047"/>
                    </a:cubicBezTo>
                    <a:cubicBezTo>
                      <a:pt x="304" y="1004"/>
                      <a:pt x="304" y="981"/>
                      <a:pt x="304" y="971"/>
                    </a:cubicBezTo>
                    <a:cubicBezTo>
                      <a:pt x="304" y="964"/>
                      <a:pt x="297" y="957"/>
                      <a:pt x="290" y="957"/>
                    </a:cubicBezTo>
                    <a:cubicBezTo>
                      <a:pt x="277" y="957"/>
                      <a:pt x="277" y="957"/>
                      <a:pt x="277" y="957"/>
                    </a:cubicBezTo>
                    <a:cubicBezTo>
                      <a:pt x="277" y="928"/>
                      <a:pt x="277" y="911"/>
                      <a:pt x="277" y="904"/>
                    </a:cubicBezTo>
                    <a:cubicBezTo>
                      <a:pt x="277" y="898"/>
                      <a:pt x="270" y="891"/>
                      <a:pt x="264" y="891"/>
                    </a:cubicBezTo>
                    <a:cubicBezTo>
                      <a:pt x="190" y="891"/>
                      <a:pt x="190" y="891"/>
                      <a:pt x="190" y="891"/>
                    </a:cubicBezTo>
                    <a:cubicBezTo>
                      <a:pt x="177" y="891"/>
                      <a:pt x="177" y="891"/>
                      <a:pt x="177" y="891"/>
                    </a:cubicBezTo>
                    <a:cubicBezTo>
                      <a:pt x="137" y="891"/>
                      <a:pt x="117" y="891"/>
                      <a:pt x="103" y="891"/>
                    </a:cubicBezTo>
                    <a:cubicBezTo>
                      <a:pt x="97" y="891"/>
                      <a:pt x="90" y="898"/>
                      <a:pt x="90" y="905"/>
                    </a:cubicBezTo>
                    <a:cubicBezTo>
                      <a:pt x="90" y="958"/>
                      <a:pt x="90" y="958"/>
                      <a:pt x="90" y="958"/>
                    </a:cubicBezTo>
                    <a:cubicBezTo>
                      <a:pt x="90" y="958"/>
                      <a:pt x="90" y="958"/>
                      <a:pt x="89" y="959"/>
                    </a:cubicBezTo>
                    <a:cubicBezTo>
                      <a:pt x="78" y="954"/>
                      <a:pt x="63" y="966"/>
                      <a:pt x="63" y="978"/>
                    </a:cubicBezTo>
                    <a:cubicBezTo>
                      <a:pt x="63" y="1047"/>
                      <a:pt x="63" y="1047"/>
                      <a:pt x="63" y="1047"/>
                    </a:cubicBezTo>
                    <a:cubicBezTo>
                      <a:pt x="44" y="1047"/>
                      <a:pt x="30" y="1047"/>
                      <a:pt x="20" y="1047"/>
                    </a:cubicBezTo>
                    <a:cubicBezTo>
                      <a:pt x="10" y="1048"/>
                      <a:pt x="0" y="1058"/>
                      <a:pt x="0" y="1068"/>
                    </a:cubicBezTo>
                    <a:lnTo>
                      <a:pt x="1" y="2923"/>
                    </a:lnTo>
                    <a:close/>
                  </a:path>
                </a:pathLst>
              </a:cu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65" name="Freeform 15">
                <a:extLst>
                  <a:ext uri="{FF2B5EF4-FFF2-40B4-BE49-F238E27FC236}">
                    <a16:creationId xmlns:a16="http://schemas.microsoft.com/office/drawing/2014/main" id="{01647EB0-3D34-EE23-FC85-820B345C25A7}"/>
                  </a:ext>
                </a:extLst>
              </p:cNvPr>
              <p:cNvSpPr>
                <a:spLocks/>
              </p:cNvSpPr>
              <p:nvPr/>
            </p:nvSpPr>
            <p:spPr bwMode="auto">
              <a:xfrm>
                <a:off x="1465653" y="3021566"/>
                <a:ext cx="201892" cy="117877"/>
              </a:xfrm>
              <a:custGeom>
                <a:avLst/>
                <a:gdLst>
                  <a:gd name="T0" fmla="*/ 2594 w 2622"/>
                  <a:gd name="T1" fmla="*/ 984 h 1532"/>
                  <a:gd name="T2" fmla="*/ 2093 w 2622"/>
                  <a:gd name="T3" fmla="*/ 984 h 1532"/>
                  <a:gd name="T4" fmla="*/ 2093 w 2622"/>
                  <a:gd name="T5" fmla="*/ 46 h 1532"/>
                  <a:gd name="T6" fmla="*/ 2047 w 2622"/>
                  <a:gd name="T7" fmla="*/ 0 h 1532"/>
                  <a:gd name="T8" fmla="*/ 1282 w 2622"/>
                  <a:gd name="T9" fmla="*/ 0 h 1532"/>
                  <a:gd name="T10" fmla="*/ 1236 w 2622"/>
                  <a:gd name="T11" fmla="*/ 46 h 1532"/>
                  <a:gd name="T12" fmla="*/ 1236 w 2622"/>
                  <a:gd name="T13" fmla="*/ 483 h 1532"/>
                  <a:gd name="T14" fmla="*/ 846 w 2622"/>
                  <a:gd name="T15" fmla="*/ 483 h 1532"/>
                  <a:gd name="T16" fmla="*/ 819 w 2622"/>
                  <a:gd name="T17" fmla="*/ 511 h 1532"/>
                  <a:gd name="T18" fmla="*/ 819 w 2622"/>
                  <a:gd name="T19" fmla="*/ 984 h 1532"/>
                  <a:gd name="T20" fmla="*/ 28 w 2622"/>
                  <a:gd name="T21" fmla="*/ 984 h 1532"/>
                  <a:gd name="T22" fmla="*/ 0 w 2622"/>
                  <a:gd name="T23" fmla="*/ 1012 h 1532"/>
                  <a:gd name="T24" fmla="*/ 0 w 2622"/>
                  <a:gd name="T25" fmla="*/ 1504 h 1532"/>
                  <a:gd name="T26" fmla="*/ 28 w 2622"/>
                  <a:gd name="T27" fmla="*/ 1532 h 1532"/>
                  <a:gd name="T28" fmla="*/ 846 w 2622"/>
                  <a:gd name="T29" fmla="*/ 1532 h 1532"/>
                  <a:gd name="T30" fmla="*/ 915 w 2622"/>
                  <a:gd name="T31" fmla="*/ 1532 h 1532"/>
                  <a:gd name="T32" fmla="*/ 1242 w 2622"/>
                  <a:gd name="T33" fmla="*/ 1532 h 1532"/>
                  <a:gd name="T34" fmla="*/ 1259 w 2622"/>
                  <a:gd name="T35" fmla="*/ 1525 h 1532"/>
                  <a:gd name="T36" fmla="*/ 1282 w 2622"/>
                  <a:gd name="T37" fmla="*/ 1532 h 1532"/>
                  <a:gd name="T38" fmla="*/ 1708 w 2622"/>
                  <a:gd name="T39" fmla="*/ 1532 h 1532"/>
                  <a:gd name="T40" fmla="*/ 2047 w 2622"/>
                  <a:gd name="T41" fmla="*/ 1532 h 1532"/>
                  <a:gd name="T42" fmla="*/ 2594 w 2622"/>
                  <a:gd name="T43" fmla="*/ 1532 h 1532"/>
                  <a:gd name="T44" fmla="*/ 2622 w 2622"/>
                  <a:gd name="T45" fmla="*/ 1504 h 1532"/>
                  <a:gd name="T46" fmla="*/ 2622 w 2622"/>
                  <a:gd name="T47" fmla="*/ 1012 h 1532"/>
                  <a:gd name="T48" fmla="*/ 2594 w 2622"/>
                  <a:gd name="T49" fmla="*/ 984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22" h="1532">
                    <a:moveTo>
                      <a:pt x="2594" y="984"/>
                    </a:moveTo>
                    <a:cubicBezTo>
                      <a:pt x="2093" y="984"/>
                      <a:pt x="2093" y="984"/>
                      <a:pt x="2093" y="984"/>
                    </a:cubicBezTo>
                    <a:cubicBezTo>
                      <a:pt x="2093" y="46"/>
                      <a:pt x="2093" y="46"/>
                      <a:pt x="2093" y="46"/>
                    </a:cubicBezTo>
                    <a:cubicBezTo>
                      <a:pt x="2093" y="21"/>
                      <a:pt x="2073" y="0"/>
                      <a:pt x="2047" y="0"/>
                    </a:cubicBezTo>
                    <a:cubicBezTo>
                      <a:pt x="1282" y="0"/>
                      <a:pt x="1282" y="0"/>
                      <a:pt x="1282" y="0"/>
                    </a:cubicBezTo>
                    <a:cubicBezTo>
                      <a:pt x="1256" y="0"/>
                      <a:pt x="1236" y="21"/>
                      <a:pt x="1236" y="46"/>
                    </a:cubicBezTo>
                    <a:cubicBezTo>
                      <a:pt x="1236" y="483"/>
                      <a:pt x="1236" y="483"/>
                      <a:pt x="1236" y="483"/>
                    </a:cubicBezTo>
                    <a:cubicBezTo>
                      <a:pt x="846" y="483"/>
                      <a:pt x="846" y="483"/>
                      <a:pt x="846" y="483"/>
                    </a:cubicBezTo>
                    <a:cubicBezTo>
                      <a:pt x="831" y="483"/>
                      <a:pt x="819" y="496"/>
                      <a:pt x="819" y="511"/>
                    </a:cubicBezTo>
                    <a:cubicBezTo>
                      <a:pt x="819" y="984"/>
                      <a:pt x="819" y="984"/>
                      <a:pt x="819" y="984"/>
                    </a:cubicBezTo>
                    <a:cubicBezTo>
                      <a:pt x="28" y="984"/>
                      <a:pt x="28" y="984"/>
                      <a:pt x="28" y="984"/>
                    </a:cubicBezTo>
                    <a:cubicBezTo>
                      <a:pt x="12" y="984"/>
                      <a:pt x="0" y="997"/>
                      <a:pt x="0" y="1012"/>
                    </a:cubicBezTo>
                    <a:cubicBezTo>
                      <a:pt x="0" y="1504"/>
                      <a:pt x="0" y="1504"/>
                      <a:pt x="0" y="1504"/>
                    </a:cubicBezTo>
                    <a:cubicBezTo>
                      <a:pt x="0" y="1520"/>
                      <a:pt x="12" y="1532"/>
                      <a:pt x="28" y="1532"/>
                    </a:cubicBezTo>
                    <a:cubicBezTo>
                      <a:pt x="846" y="1532"/>
                      <a:pt x="846" y="1532"/>
                      <a:pt x="846" y="1532"/>
                    </a:cubicBezTo>
                    <a:cubicBezTo>
                      <a:pt x="915" y="1532"/>
                      <a:pt x="915" y="1532"/>
                      <a:pt x="915" y="1532"/>
                    </a:cubicBezTo>
                    <a:cubicBezTo>
                      <a:pt x="1242" y="1532"/>
                      <a:pt x="1242" y="1532"/>
                      <a:pt x="1242" y="1532"/>
                    </a:cubicBezTo>
                    <a:cubicBezTo>
                      <a:pt x="1249" y="1532"/>
                      <a:pt x="1255" y="1529"/>
                      <a:pt x="1259" y="1525"/>
                    </a:cubicBezTo>
                    <a:cubicBezTo>
                      <a:pt x="1266" y="1529"/>
                      <a:pt x="1274" y="1532"/>
                      <a:pt x="1282" y="1532"/>
                    </a:cubicBezTo>
                    <a:cubicBezTo>
                      <a:pt x="1708" y="1532"/>
                      <a:pt x="1708" y="1532"/>
                      <a:pt x="1708" y="1532"/>
                    </a:cubicBezTo>
                    <a:cubicBezTo>
                      <a:pt x="2047" y="1532"/>
                      <a:pt x="2047" y="1532"/>
                      <a:pt x="2047" y="1532"/>
                    </a:cubicBezTo>
                    <a:cubicBezTo>
                      <a:pt x="2594" y="1532"/>
                      <a:pt x="2594" y="1532"/>
                      <a:pt x="2594" y="1532"/>
                    </a:cubicBezTo>
                    <a:cubicBezTo>
                      <a:pt x="2610" y="1532"/>
                      <a:pt x="2622" y="1520"/>
                      <a:pt x="2622" y="1504"/>
                    </a:cubicBezTo>
                    <a:cubicBezTo>
                      <a:pt x="2622" y="1012"/>
                      <a:pt x="2622" y="1012"/>
                      <a:pt x="2622" y="1012"/>
                    </a:cubicBezTo>
                    <a:cubicBezTo>
                      <a:pt x="2622" y="997"/>
                      <a:pt x="2610" y="984"/>
                      <a:pt x="2594" y="984"/>
                    </a:cubicBezTo>
                    <a:close/>
                  </a:path>
                </a:pathLst>
              </a:custGeom>
              <a:solidFill>
                <a:srgbClr val="7BA0F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66" name="Freeform 16">
                <a:extLst>
                  <a:ext uri="{FF2B5EF4-FFF2-40B4-BE49-F238E27FC236}">
                    <a16:creationId xmlns:a16="http://schemas.microsoft.com/office/drawing/2014/main" id="{C663044B-A1B9-7C61-7814-99C33EACBA93}"/>
                  </a:ext>
                </a:extLst>
              </p:cNvPr>
              <p:cNvSpPr>
                <a:spLocks/>
              </p:cNvSpPr>
              <p:nvPr/>
            </p:nvSpPr>
            <p:spPr bwMode="auto">
              <a:xfrm>
                <a:off x="1607488" y="3031788"/>
                <a:ext cx="12139" cy="12139"/>
              </a:xfrm>
              <a:custGeom>
                <a:avLst/>
                <a:gdLst>
                  <a:gd name="T0" fmla="*/ 156 w 158"/>
                  <a:gd name="T1" fmla="*/ 157 h 157"/>
                  <a:gd name="T2" fmla="*/ 2 w 158"/>
                  <a:gd name="T3" fmla="*/ 157 h 157"/>
                  <a:gd name="T4" fmla="*/ 0 w 158"/>
                  <a:gd name="T5" fmla="*/ 156 h 157"/>
                  <a:gd name="T6" fmla="*/ 0 w 158"/>
                  <a:gd name="T7" fmla="*/ 1 h 157"/>
                  <a:gd name="T8" fmla="*/ 2 w 158"/>
                  <a:gd name="T9" fmla="*/ 0 h 157"/>
                  <a:gd name="T10" fmla="*/ 156 w 158"/>
                  <a:gd name="T11" fmla="*/ 0 h 157"/>
                  <a:gd name="T12" fmla="*/ 158 w 158"/>
                  <a:gd name="T13" fmla="*/ 1 h 157"/>
                  <a:gd name="T14" fmla="*/ 158 w 158"/>
                  <a:gd name="T15" fmla="*/ 156 h 157"/>
                  <a:gd name="T16" fmla="*/ 156 w 158"/>
                  <a:gd name="T1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57">
                    <a:moveTo>
                      <a:pt x="156" y="157"/>
                    </a:moveTo>
                    <a:cubicBezTo>
                      <a:pt x="2" y="157"/>
                      <a:pt x="2" y="157"/>
                      <a:pt x="2" y="157"/>
                    </a:cubicBezTo>
                    <a:cubicBezTo>
                      <a:pt x="1" y="157"/>
                      <a:pt x="0" y="157"/>
                      <a:pt x="0" y="156"/>
                    </a:cubicBezTo>
                    <a:cubicBezTo>
                      <a:pt x="0" y="1"/>
                      <a:pt x="0" y="1"/>
                      <a:pt x="0" y="1"/>
                    </a:cubicBezTo>
                    <a:cubicBezTo>
                      <a:pt x="0" y="0"/>
                      <a:pt x="1" y="0"/>
                      <a:pt x="2" y="0"/>
                    </a:cubicBezTo>
                    <a:cubicBezTo>
                      <a:pt x="156" y="0"/>
                      <a:pt x="156" y="0"/>
                      <a:pt x="156" y="0"/>
                    </a:cubicBezTo>
                    <a:cubicBezTo>
                      <a:pt x="157" y="0"/>
                      <a:pt x="158" y="0"/>
                      <a:pt x="158" y="1"/>
                    </a:cubicBezTo>
                    <a:cubicBezTo>
                      <a:pt x="158" y="156"/>
                      <a:pt x="158" y="156"/>
                      <a:pt x="158" y="156"/>
                    </a:cubicBezTo>
                    <a:cubicBezTo>
                      <a:pt x="158" y="157"/>
                      <a:pt x="157" y="157"/>
                      <a:pt x="156" y="157"/>
                    </a:cubicBezTo>
                    <a:close/>
                  </a:path>
                </a:pathLst>
              </a:custGeom>
              <a:solidFill>
                <a:srgbClr val="325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67" name="Freeform 17">
                <a:extLst>
                  <a:ext uri="{FF2B5EF4-FFF2-40B4-BE49-F238E27FC236}">
                    <a16:creationId xmlns:a16="http://schemas.microsoft.com/office/drawing/2014/main" id="{EB3872CC-CA9C-8F38-AE2F-11934C0017E4}"/>
                  </a:ext>
                </a:extLst>
              </p:cNvPr>
              <p:cNvSpPr>
                <a:spLocks/>
              </p:cNvSpPr>
              <p:nvPr/>
            </p:nvSpPr>
            <p:spPr bwMode="auto">
              <a:xfrm>
                <a:off x="1568516" y="3060539"/>
                <a:ext cx="12139" cy="12139"/>
              </a:xfrm>
              <a:custGeom>
                <a:avLst/>
                <a:gdLst>
                  <a:gd name="T0" fmla="*/ 156 w 158"/>
                  <a:gd name="T1" fmla="*/ 158 h 158"/>
                  <a:gd name="T2" fmla="*/ 2 w 158"/>
                  <a:gd name="T3" fmla="*/ 158 h 158"/>
                  <a:gd name="T4" fmla="*/ 0 w 158"/>
                  <a:gd name="T5" fmla="*/ 156 h 158"/>
                  <a:gd name="T6" fmla="*/ 0 w 158"/>
                  <a:gd name="T7" fmla="*/ 2 h 158"/>
                  <a:gd name="T8" fmla="*/ 2 w 158"/>
                  <a:gd name="T9" fmla="*/ 0 h 158"/>
                  <a:gd name="T10" fmla="*/ 156 w 158"/>
                  <a:gd name="T11" fmla="*/ 0 h 158"/>
                  <a:gd name="T12" fmla="*/ 158 w 158"/>
                  <a:gd name="T13" fmla="*/ 2 h 158"/>
                  <a:gd name="T14" fmla="*/ 158 w 158"/>
                  <a:gd name="T15" fmla="*/ 156 h 158"/>
                  <a:gd name="T16" fmla="*/ 156 w 158"/>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58">
                    <a:moveTo>
                      <a:pt x="156" y="158"/>
                    </a:moveTo>
                    <a:cubicBezTo>
                      <a:pt x="2" y="158"/>
                      <a:pt x="2" y="158"/>
                      <a:pt x="2" y="158"/>
                    </a:cubicBezTo>
                    <a:cubicBezTo>
                      <a:pt x="1" y="158"/>
                      <a:pt x="0" y="157"/>
                      <a:pt x="0" y="156"/>
                    </a:cubicBezTo>
                    <a:cubicBezTo>
                      <a:pt x="0" y="2"/>
                      <a:pt x="0" y="2"/>
                      <a:pt x="0" y="2"/>
                    </a:cubicBezTo>
                    <a:cubicBezTo>
                      <a:pt x="0" y="1"/>
                      <a:pt x="1" y="0"/>
                      <a:pt x="2" y="0"/>
                    </a:cubicBezTo>
                    <a:cubicBezTo>
                      <a:pt x="156" y="0"/>
                      <a:pt x="156" y="0"/>
                      <a:pt x="156" y="0"/>
                    </a:cubicBezTo>
                    <a:cubicBezTo>
                      <a:pt x="157" y="0"/>
                      <a:pt x="158" y="1"/>
                      <a:pt x="158" y="2"/>
                    </a:cubicBezTo>
                    <a:cubicBezTo>
                      <a:pt x="158" y="156"/>
                      <a:pt x="158" y="156"/>
                      <a:pt x="158" y="156"/>
                    </a:cubicBezTo>
                    <a:cubicBezTo>
                      <a:pt x="158" y="157"/>
                      <a:pt x="157" y="158"/>
                      <a:pt x="156" y="158"/>
                    </a:cubicBezTo>
                    <a:close/>
                  </a:path>
                </a:pathLst>
              </a:custGeom>
              <a:solidFill>
                <a:srgbClr val="325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68" name="Freeform 18">
                <a:extLst>
                  <a:ext uri="{FF2B5EF4-FFF2-40B4-BE49-F238E27FC236}">
                    <a16:creationId xmlns:a16="http://schemas.microsoft.com/office/drawing/2014/main" id="{4A7E216D-7114-2E44-1201-479660933644}"/>
                  </a:ext>
                </a:extLst>
              </p:cNvPr>
              <p:cNvSpPr>
                <a:spLocks/>
              </p:cNvSpPr>
              <p:nvPr/>
            </p:nvSpPr>
            <p:spPr bwMode="auto">
              <a:xfrm>
                <a:off x="1468528" y="3040413"/>
                <a:ext cx="12459" cy="12139"/>
              </a:xfrm>
              <a:custGeom>
                <a:avLst/>
                <a:gdLst>
                  <a:gd name="T0" fmla="*/ 156 w 158"/>
                  <a:gd name="T1" fmla="*/ 158 h 158"/>
                  <a:gd name="T2" fmla="*/ 2 w 158"/>
                  <a:gd name="T3" fmla="*/ 158 h 158"/>
                  <a:gd name="T4" fmla="*/ 0 w 158"/>
                  <a:gd name="T5" fmla="*/ 156 h 158"/>
                  <a:gd name="T6" fmla="*/ 0 w 158"/>
                  <a:gd name="T7" fmla="*/ 2 h 158"/>
                  <a:gd name="T8" fmla="*/ 2 w 158"/>
                  <a:gd name="T9" fmla="*/ 0 h 158"/>
                  <a:gd name="T10" fmla="*/ 156 w 158"/>
                  <a:gd name="T11" fmla="*/ 0 h 158"/>
                  <a:gd name="T12" fmla="*/ 158 w 158"/>
                  <a:gd name="T13" fmla="*/ 2 h 158"/>
                  <a:gd name="T14" fmla="*/ 158 w 158"/>
                  <a:gd name="T15" fmla="*/ 156 h 158"/>
                  <a:gd name="T16" fmla="*/ 156 w 158"/>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158">
                    <a:moveTo>
                      <a:pt x="156" y="158"/>
                    </a:moveTo>
                    <a:cubicBezTo>
                      <a:pt x="2" y="158"/>
                      <a:pt x="2" y="158"/>
                      <a:pt x="2" y="158"/>
                    </a:cubicBezTo>
                    <a:cubicBezTo>
                      <a:pt x="1" y="158"/>
                      <a:pt x="0" y="157"/>
                      <a:pt x="0" y="156"/>
                    </a:cubicBezTo>
                    <a:cubicBezTo>
                      <a:pt x="0" y="2"/>
                      <a:pt x="0" y="2"/>
                      <a:pt x="0" y="2"/>
                    </a:cubicBezTo>
                    <a:cubicBezTo>
                      <a:pt x="0" y="1"/>
                      <a:pt x="1" y="0"/>
                      <a:pt x="2" y="0"/>
                    </a:cubicBezTo>
                    <a:cubicBezTo>
                      <a:pt x="156" y="0"/>
                      <a:pt x="156" y="0"/>
                      <a:pt x="156" y="0"/>
                    </a:cubicBezTo>
                    <a:cubicBezTo>
                      <a:pt x="157" y="0"/>
                      <a:pt x="158" y="1"/>
                      <a:pt x="158" y="2"/>
                    </a:cubicBezTo>
                    <a:cubicBezTo>
                      <a:pt x="158" y="156"/>
                      <a:pt x="158" y="156"/>
                      <a:pt x="158" y="156"/>
                    </a:cubicBezTo>
                    <a:cubicBezTo>
                      <a:pt x="158" y="157"/>
                      <a:pt x="157" y="158"/>
                      <a:pt x="156" y="158"/>
                    </a:cubicBezTo>
                    <a:close/>
                  </a:path>
                </a:pathLst>
              </a:custGeom>
              <a:solidFill>
                <a:srgbClr val="325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69" name="Freeform 19">
                <a:extLst>
                  <a:ext uri="{FF2B5EF4-FFF2-40B4-BE49-F238E27FC236}">
                    <a16:creationId xmlns:a16="http://schemas.microsoft.com/office/drawing/2014/main" id="{6D3A856D-F155-C968-8900-D91D30035A5B}"/>
                  </a:ext>
                </a:extLst>
              </p:cNvPr>
              <p:cNvSpPr>
                <a:spLocks/>
              </p:cNvSpPr>
              <p:nvPr/>
            </p:nvSpPr>
            <p:spPr bwMode="auto">
              <a:xfrm>
                <a:off x="1190288" y="2736618"/>
                <a:ext cx="147266" cy="218184"/>
              </a:xfrm>
              <a:custGeom>
                <a:avLst/>
                <a:gdLst>
                  <a:gd name="T0" fmla="*/ 1681 w 1913"/>
                  <a:gd name="T1" fmla="*/ 2831 h 2832"/>
                  <a:gd name="T2" fmla="*/ 1543 w 1913"/>
                  <a:gd name="T3" fmla="*/ 2774 h 2832"/>
                  <a:gd name="T4" fmla="*/ 31 w 1913"/>
                  <a:gd name="T5" fmla="*/ 287 h 2832"/>
                  <a:gd name="T6" fmla="*/ 173 w 1913"/>
                  <a:gd name="T7" fmla="*/ 31 h 2832"/>
                  <a:gd name="T8" fmla="*/ 428 w 1913"/>
                  <a:gd name="T9" fmla="*/ 173 h 2832"/>
                  <a:gd name="T10" fmla="*/ 1827 w 1913"/>
                  <a:gd name="T11" fmla="*/ 2475 h 2832"/>
                  <a:gd name="T12" fmla="*/ 1835 w 1913"/>
                  <a:gd name="T13" fmla="*/ 2767 h 2832"/>
                  <a:gd name="T14" fmla="*/ 1681 w 1913"/>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3" h="2832">
                    <a:moveTo>
                      <a:pt x="1681" y="2831"/>
                    </a:moveTo>
                    <a:cubicBezTo>
                      <a:pt x="1631" y="2830"/>
                      <a:pt x="1582" y="2811"/>
                      <a:pt x="1543" y="2774"/>
                    </a:cubicBezTo>
                    <a:cubicBezTo>
                      <a:pt x="825" y="2093"/>
                      <a:pt x="302" y="1233"/>
                      <a:pt x="31" y="287"/>
                    </a:cubicBezTo>
                    <a:cubicBezTo>
                      <a:pt x="0" y="177"/>
                      <a:pt x="63" y="63"/>
                      <a:pt x="173" y="31"/>
                    </a:cubicBezTo>
                    <a:cubicBezTo>
                      <a:pt x="283" y="0"/>
                      <a:pt x="397" y="63"/>
                      <a:pt x="428" y="173"/>
                    </a:cubicBezTo>
                    <a:cubicBezTo>
                      <a:pt x="679" y="1048"/>
                      <a:pt x="1162" y="1844"/>
                      <a:pt x="1827" y="2475"/>
                    </a:cubicBezTo>
                    <a:cubicBezTo>
                      <a:pt x="1910" y="2553"/>
                      <a:pt x="1913" y="2684"/>
                      <a:pt x="1835" y="2767"/>
                    </a:cubicBezTo>
                    <a:cubicBezTo>
                      <a:pt x="1793" y="2811"/>
                      <a:pt x="1737" y="2832"/>
                      <a:pt x="1681" y="2831"/>
                    </a:cubicBezTo>
                    <a:close/>
                  </a:path>
                </a:pathLst>
              </a:cu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70" name="Freeform 20">
                <a:extLst>
                  <a:ext uri="{FF2B5EF4-FFF2-40B4-BE49-F238E27FC236}">
                    <a16:creationId xmlns:a16="http://schemas.microsoft.com/office/drawing/2014/main" id="{56E1DE8D-8505-C3BA-B7DB-8164CDC847C4}"/>
                  </a:ext>
                </a:extLst>
              </p:cNvPr>
              <p:cNvSpPr>
                <a:spLocks/>
              </p:cNvSpPr>
              <p:nvPr/>
            </p:nvSpPr>
            <p:spPr bwMode="auto">
              <a:xfrm>
                <a:off x="1791172" y="2736618"/>
                <a:ext cx="147266" cy="218184"/>
              </a:xfrm>
              <a:custGeom>
                <a:avLst/>
                <a:gdLst>
                  <a:gd name="T0" fmla="*/ 233 w 1914"/>
                  <a:gd name="T1" fmla="*/ 2831 h 2832"/>
                  <a:gd name="T2" fmla="*/ 371 w 1914"/>
                  <a:gd name="T3" fmla="*/ 2774 h 2832"/>
                  <a:gd name="T4" fmla="*/ 1882 w 1914"/>
                  <a:gd name="T5" fmla="*/ 287 h 2832"/>
                  <a:gd name="T6" fmla="*/ 1741 w 1914"/>
                  <a:gd name="T7" fmla="*/ 31 h 2832"/>
                  <a:gd name="T8" fmla="*/ 1486 w 1914"/>
                  <a:gd name="T9" fmla="*/ 173 h 2832"/>
                  <a:gd name="T10" fmla="*/ 87 w 1914"/>
                  <a:gd name="T11" fmla="*/ 2475 h 2832"/>
                  <a:gd name="T12" fmla="*/ 79 w 1914"/>
                  <a:gd name="T13" fmla="*/ 2767 h 2832"/>
                  <a:gd name="T14" fmla="*/ 233 w 1914"/>
                  <a:gd name="T15" fmla="*/ 2831 h 28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14" h="2832">
                    <a:moveTo>
                      <a:pt x="233" y="2831"/>
                    </a:moveTo>
                    <a:cubicBezTo>
                      <a:pt x="283" y="2830"/>
                      <a:pt x="332" y="2811"/>
                      <a:pt x="371" y="2774"/>
                    </a:cubicBezTo>
                    <a:cubicBezTo>
                      <a:pt x="1089" y="2093"/>
                      <a:pt x="1612" y="1233"/>
                      <a:pt x="1882" y="287"/>
                    </a:cubicBezTo>
                    <a:cubicBezTo>
                      <a:pt x="1914" y="177"/>
                      <a:pt x="1850" y="63"/>
                      <a:pt x="1741" y="31"/>
                    </a:cubicBezTo>
                    <a:cubicBezTo>
                      <a:pt x="1631" y="0"/>
                      <a:pt x="1517" y="63"/>
                      <a:pt x="1486" y="173"/>
                    </a:cubicBezTo>
                    <a:cubicBezTo>
                      <a:pt x="1235" y="1048"/>
                      <a:pt x="751" y="1844"/>
                      <a:pt x="87" y="2475"/>
                    </a:cubicBezTo>
                    <a:cubicBezTo>
                      <a:pt x="4" y="2553"/>
                      <a:pt x="0" y="2684"/>
                      <a:pt x="79" y="2767"/>
                    </a:cubicBezTo>
                    <a:cubicBezTo>
                      <a:pt x="121" y="2811"/>
                      <a:pt x="177" y="2832"/>
                      <a:pt x="233" y="2831"/>
                    </a:cubicBezTo>
                    <a:close/>
                  </a:path>
                </a:pathLst>
              </a:cu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71" name="Freeform 21">
                <a:extLst>
                  <a:ext uri="{FF2B5EF4-FFF2-40B4-BE49-F238E27FC236}">
                    <a16:creationId xmlns:a16="http://schemas.microsoft.com/office/drawing/2014/main" id="{20BFA191-9B39-6C3A-7A4D-FC817A77F308}"/>
                  </a:ext>
                </a:extLst>
              </p:cNvPr>
              <p:cNvSpPr>
                <a:spLocks/>
              </p:cNvSpPr>
              <p:nvPr/>
            </p:nvSpPr>
            <p:spPr bwMode="auto">
              <a:xfrm>
                <a:off x="1437861" y="2296097"/>
                <a:ext cx="250129" cy="53029"/>
              </a:xfrm>
              <a:custGeom>
                <a:avLst/>
                <a:gdLst>
                  <a:gd name="T0" fmla="*/ 3206 w 3247"/>
                  <a:gd name="T1" fmla="*/ 348 h 689"/>
                  <a:gd name="T2" fmla="*/ 3086 w 3247"/>
                  <a:gd name="T3" fmla="*/ 260 h 689"/>
                  <a:gd name="T4" fmla="*/ 175 w 3247"/>
                  <a:gd name="T5" fmla="*/ 260 h 689"/>
                  <a:gd name="T6" fmla="*/ 30 w 3247"/>
                  <a:gd name="T7" fmla="*/ 514 h 689"/>
                  <a:gd name="T8" fmla="*/ 284 w 3247"/>
                  <a:gd name="T9" fmla="*/ 658 h 689"/>
                  <a:gd name="T10" fmla="*/ 2978 w 3247"/>
                  <a:gd name="T11" fmla="*/ 658 h 689"/>
                  <a:gd name="T12" fmla="*/ 3231 w 3247"/>
                  <a:gd name="T13" fmla="*/ 513 h 689"/>
                  <a:gd name="T14" fmla="*/ 3206 w 3247"/>
                  <a:gd name="T15" fmla="*/ 348 h 6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7" h="689">
                    <a:moveTo>
                      <a:pt x="3206" y="348"/>
                    </a:moveTo>
                    <a:cubicBezTo>
                      <a:pt x="3179" y="306"/>
                      <a:pt x="3138" y="274"/>
                      <a:pt x="3086" y="260"/>
                    </a:cubicBezTo>
                    <a:cubicBezTo>
                      <a:pt x="2131" y="0"/>
                      <a:pt x="1124" y="0"/>
                      <a:pt x="175" y="260"/>
                    </a:cubicBezTo>
                    <a:cubicBezTo>
                      <a:pt x="65" y="290"/>
                      <a:pt x="0" y="404"/>
                      <a:pt x="30" y="514"/>
                    </a:cubicBezTo>
                    <a:cubicBezTo>
                      <a:pt x="60" y="624"/>
                      <a:pt x="174" y="689"/>
                      <a:pt x="284" y="658"/>
                    </a:cubicBezTo>
                    <a:cubicBezTo>
                      <a:pt x="1162" y="418"/>
                      <a:pt x="2094" y="418"/>
                      <a:pt x="2978" y="658"/>
                    </a:cubicBezTo>
                    <a:cubicBezTo>
                      <a:pt x="3088" y="688"/>
                      <a:pt x="3201" y="624"/>
                      <a:pt x="3231" y="513"/>
                    </a:cubicBezTo>
                    <a:cubicBezTo>
                      <a:pt x="3247" y="455"/>
                      <a:pt x="3236" y="396"/>
                      <a:pt x="3206" y="348"/>
                    </a:cubicBezTo>
                    <a:close/>
                  </a:path>
                </a:pathLst>
              </a:cu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72" name="Oval 22">
                <a:extLst>
                  <a:ext uri="{FF2B5EF4-FFF2-40B4-BE49-F238E27FC236}">
                    <a16:creationId xmlns:a16="http://schemas.microsoft.com/office/drawing/2014/main" id="{85DB3F64-832B-270C-CAC4-B0B4FD420545}"/>
                  </a:ext>
                </a:extLst>
              </p:cNvPr>
              <p:cNvSpPr>
                <a:spLocks noChangeArrowheads="1"/>
              </p:cNvSpPr>
              <p:nvPr/>
            </p:nvSpPr>
            <p:spPr bwMode="auto">
              <a:xfrm>
                <a:off x="1902979" y="2391932"/>
                <a:ext cx="80821" cy="81140"/>
              </a:xfrm>
              <a:prstGeom prst="ellipse">
                <a:avLst/>
              </a:pr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73" name="Freeform 23">
                <a:extLst>
                  <a:ext uri="{FF2B5EF4-FFF2-40B4-BE49-F238E27FC236}">
                    <a16:creationId xmlns:a16="http://schemas.microsoft.com/office/drawing/2014/main" id="{E282EC82-D58E-69E4-957B-CE4DE7C8D2B4}"/>
                  </a:ext>
                </a:extLst>
              </p:cNvPr>
              <p:cNvSpPr>
                <a:spLocks noEditPoints="1"/>
              </p:cNvSpPr>
              <p:nvPr/>
            </p:nvSpPr>
            <p:spPr bwMode="auto">
              <a:xfrm>
                <a:off x="1875506" y="2364779"/>
                <a:ext cx="135766" cy="135766"/>
              </a:xfrm>
              <a:custGeom>
                <a:avLst/>
                <a:gdLst>
                  <a:gd name="T0" fmla="*/ 881 w 1763"/>
                  <a:gd name="T1" fmla="*/ 30 h 1763"/>
                  <a:gd name="T2" fmla="*/ 30 w 1763"/>
                  <a:gd name="T3" fmla="*/ 881 h 1763"/>
                  <a:gd name="T4" fmla="*/ 881 w 1763"/>
                  <a:gd name="T5" fmla="*/ 1733 h 1763"/>
                  <a:gd name="T6" fmla="*/ 1733 w 1763"/>
                  <a:gd name="T7" fmla="*/ 881 h 1763"/>
                  <a:gd name="T8" fmla="*/ 881 w 1763"/>
                  <a:gd name="T9" fmla="*/ 30 h 1763"/>
                  <a:gd name="T10" fmla="*/ 881 w 1763"/>
                  <a:gd name="T11" fmla="*/ 1763 h 1763"/>
                  <a:gd name="T12" fmla="*/ 538 w 1763"/>
                  <a:gd name="T13" fmla="*/ 1694 h 1763"/>
                  <a:gd name="T14" fmla="*/ 258 w 1763"/>
                  <a:gd name="T15" fmla="*/ 1505 h 1763"/>
                  <a:gd name="T16" fmla="*/ 69 w 1763"/>
                  <a:gd name="T17" fmla="*/ 1224 h 1763"/>
                  <a:gd name="T18" fmla="*/ 0 w 1763"/>
                  <a:gd name="T19" fmla="*/ 881 h 1763"/>
                  <a:gd name="T20" fmla="*/ 69 w 1763"/>
                  <a:gd name="T21" fmla="*/ 538 h 1763"/>
                  <a:gd name="T22" fmla="*/ 258 w 1763"/>
                  <a:gd name="T23" fmla="*/ 258 h 1763"/>
                  <a:gd name="T24" fmla="*/ 538 w 1763"/>
                  <a:gd name="T25" fmla="*/ 69 h 1763"/>
                  <a:gd name="T26" fmla="*/ 881 w 1763"/>
                  <a:gd name="T27" fmla="*/ 0 h 1763"/>
                  <a:gd name="T28" fmla="*/ 1224 w 1763"/>
                  <a:gd name="T29" fmla="*/ 69 h 1763"/>
                  <a:gd name="T30" fmla="*/ 1505 w 1763"/>
                  <a:gd name="T31" fmla="*/ 258 h 1763"/>
                  <a:gd name="T32" fmla="*/ 1694 w 1763"/>
                  <a:gd name="T33" fmla="*/ 538 h 1763"/>
                  <a:gd name="T34" fmla="*/ 1763 w 1763"/>
                  <a:gd name="T35" fmla="*/ 881 h 1763"/>
                  <a:gd name="T36" fmla="*/ 1694 w 1763"/>
                  <a:gd name="T37" fmla="*/ 1224 h 1763"/>
                  <a:gd name="T38" fmla="*/ 1505 w 1763"/>
                  <a:gd name="T39" fmla="*/ 1505 h 1763"/>
                  <a:gd name="T40" fmla="*/ 1224 w 1763"/>
                  <a:gd name="T41" fmla="*/ 1694 h 1763"/>
                  <a:gd name="T42" fmla="*/ 881 w 1763"/>
                  <a:gd name="T43" fmla="*/ 1763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63" h="1763">
                    <a:moveTo>
                      <a:pt x="881" y="30"/>
                    </a:moveTo>
                    <a:cubicBezTo>
                      <a:pt x="412" y="30"/>
                      <a:pt x="30" y="412"/>
                      <a:pt x="30" y="881"/>
                    </a:cubicBezTo>
                    <a:cubicBezTo>
                      <a:pt x="30" y="1351"/>
                      <a:pt x="412" y="1733"/>
                      <a:pt x="881" y="1733"/>
                    </a:cubicBezTo>
                    <a:cubicBezTo>
                      <a:pt x="1351" y="1733"/>
                      <a:pt x="1733" y="1351"/>
                      <a:pt x="1733" y="881"/>
                    </a:cubicBezTo>
                    <a:cubicBezTo>
                      <a:pt x="1733" y="412"/>
                      <a:pt x="1351" y="30"/>
                      <a:pt x="881" y="30"/>
                    </a:cubicBezTo>
                    <a:close/>
                    <a:moveTo>
                      <a:pt x="881" y="1763"/>
                    </a:moveTo>
                    <a:cubicBezTo>
                      <a:pt x="762" y="1763"/>
                      <a:pt x="647" y="1740"/>
                      <a:pt x="538" y="1694"/>
                    </a:cubicBezTo>
                    <a:cubicBezTo>
                      <a:pt x="433" y="1649"/>
                      <a:pt x="339" y="1586"/>
                      <a:pt x="258" y="1505"/>
                    </a:cubicBezTo>
                    <a:cubicBezTo>
                      <a:pt x="177" y="1424"/>
                      <a:pt x="114" y="1329"/>
                      <a:pt x="69" y="1224"/>
                    </a:cubicBezTo>
                    <a:cubicBezTo>
                      <a:pt x="23" y="1116"/>
                      <a:pt x="0" y="1000"/>
                      <a:pt x="0" y="881"/>
                    </a:cubicBezTo>
                    <a:cubicBezTo>
                      <a:pt x="0" y="762"/>
                      <a:pt x="23" y="647"/>
                      <a:pt x="69" y="538"/>
                    </a:cubicBezTo>
                    <a:cubicBezTo>
                      <a:pt x="114" y="433"/>
                      <a:pt x="177" y="339"/>
                      <a:pt x="258" y="258"/>
                    </a:cubicBezTo>
                    <a:cubicBezTo>
                      <a:pt x="339" y="177"/>
                      <a:pt x="433" y="113"/>
                      <a:pt x="538" y="69"/>
                    </a:cubicBezTo>
                    <a:cubicBezTo>
                      <a:pt x="647" y="23"/>
                      <a:pt x="762" y="0"/>
                      <a:pt x="881" y="0"/>
                    </a:cubicBezTo>
                    <a:cubicBezTo>
                      <a:pt x="1000" y="0"/>
                      <a:pt x="1116" y="23"/>
                      <a:pt x="1224" y="69"/>
                    </a:cubicBezTo>
                    <a:cubicBezTo>
                      <a:pt x="1329" y="113"/>
                      <a:pt x="1424" y="177"/>
                      <a:pt x="1505" y="258"/>
                    </a:cubicBezTo>
                    <a:cubicBezTo>
                      <a:pt x="1586" y="339"/>
                      <a:pt x="1649" y="433"/>
                      <a:pt x="1694" y="538"/>
                    </a:cubicBezTo>
                    <a:cubicBezTo>
                      <a:pt x="1740" y="647"/>
                      <a:pt x="1763" y="762"/>
                      <a:pt x="1763" y="881"/>
                    </a:cubicBezTo>
                    <a:cubicBezTo>
                      <a:pt x="1763" y="1000"/>
                      <a:pt x="1740" y="1116"/>
                      <a:pt x="1694" y="1224"/>
                    </a:cubicBezTo>
                    <a:cubicBezTo>
                      <a:pt x="1649" y="1329"/>
                      <a:pt x="1586" y="1424"/>
                      <a:pt x="1505" y="1505"/>
                    </a:cubicBezTo>
                    <a:cubicBezTo>
                      <a:pt x="1424" y="1586"/>
                      <a:pt x="1329" y="1649"/>
                      <a:pt x="1224" y="1694"/>
                    </a:cubicBezTo>
                    <a:cubicBezTo>
                      <a:pt x="1116" y="1740"/>
                      <a:pt x="1000" y="1763"/>
                      <a:pt x="881" y="1763"/>
                    </a:cubicBezTo>
                    <a:close/>
                  </a:path>
                </a:pathLst>
              </a:cu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74" name="Oval 24">
                <a:extLst>
                  <a:ext uri="{FF2B5EF4-FFF2-40B4-BE49-F238E27FC236}">
                    <a16:creationId xmlns:a16="http://schemas.microsoft.com/office/drawing/2014/main" id="{0DE1AC08-CF3D-5EBA-20F4-9F1342D2668F}"/>
                  </a:ext>
                </a:extLst>
              </p:cNvPr>
              <p:cNvSpPr>
                <a:spLocks noChangeArrowheads="1"/>
              </p:cNvSpPr>
              <p:nvPr/>
            </p:nvSpPr>
            <p:spPr bwMode="auto">
              <a:xfrm>
                <a:off x="1924063" y="2413654"/>
                <a:ext cx="38653" cy="38334"/>
              </a:xfrm>
              <a:prstGeom prst="ellipse">
                <a:avLst/>
              </a:pr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75" name="Freeform 25">
                <a:extLst>
                  <a:ext uri="{FF2B5EF4-FFF2-40B4-BE49-F238E27FC236}">
                    <a16:creationId xmlns:a16="http://schemas.microsoft.com/office/drawing/2014/main" id="{EB3BA48D-A93B-BC78-C9EC-06A789EAA5C2}"/>
                  </a:ext>
                </a:extLst>
              </p:cNvPr>
              <p:cNvSpPr>
                <a:spLocks/>
              </p:cNvSpPr>
              <p:nvPr/>
            </p:nvSpPr>
            <p:spPr bwMode="auto">
              <a:xfrm>
                <a:off x="1803950" y="2363181"/>
                <a:ext cx="126183" cy="266101"/>
              </a:xfrm>
              <a:custGeom>
                <a:avLst/>
                <a:gdLst>
                  <a:gd name="T0" fmla="*/ 1593 w 1637"/>
                  <a:gd name="T1" fmla="*/ 916 h 3451"/>
                  <a:gd name="T2" fmla="*/ 1430 w 1637"/>
                  <a:gd name="T3" fmla="*/ 619 h 3451"/>
                  <a:gd name="T4" fmla="*/ 1332 w 1637"/>
                  <a:gd name="T5" fmla="*/ 70 h 3451"/>
                  <a:gd name="T6" fmla="*/ 1244 w 1637"/>
                  <a:gd name="T7" fmla="*/ 0 h 3451"/>
                  <a:gd name="T8" fmla="*/ 393 w 1637"/>
                  <a:gd name="T9" fmla="*/ 0 h 3451"/>
                  <a:gd name="T10" fmla="*/ 305 w 1637"/>
                  <a:gd name="T11" fmla="*/ 70 h 3451"/>
                  <a:gd name="T12" fmla="*/ 207 w 1637"/>
                  <a:gd name="T13" fmla="*/ 619 h 3451"/>
                  <a:gd name="T14" fmla="*/ 44 w 1637"/>
                  <a:gd name="T15" fmla="*/ 916 h 3451"/>
                  <a:gd name="T16" fmla="*/ 0 w 1637"/>
                  <a:gd name="T17" fmla="*/ 1016 h 3451"/>
                  <a:gd name="T18" fmla="*/ 0 w 1637"/>
                  <a:gd name="T19" fmla="*/ 2436 h 3451"/>
                  <a:gd name="T20" fmla="*/ 44 w 1637"/>
                  <a:gd name="T21" fmla="*/ 2536 h 3451"/>
                  <a:gd name="T22" fmla="*/ 207 w 1637"/>
                  <a:gd name="T23" fmla="*/ 2833 h 3451"/>
                  <a:gd name="T24" fmla="*/ 305 w 1637"/>
                  <a:gd name="T25" fmla="*/ 3382 h 3451"/>
                  <a:gd name="T26" fmla="*/ 393 w 1637"/>
                  <a:gd name="T27" fmla="*/ 3451 h 3451"/>
                  <a:gd name="T28" fmla="*/ 1244 w 1637"/>
                  <a:gd name="T29" fmla="*/ 3451 h 3451"/>
                  <a:gd name="T30" fmla="*/ 1332 w 1637"/>
                  <a:gd name="T31" fmla="*/ 3382 h 3451"/>
                  <a:gd name="T32" fmla="*/ 1430 w 1637"/>
                  <a:gd name="T33" fmla="*/ 2833 h 3451"/>
                  <a:gd name="T34" fmla="*/ 1593 w 1637"/>
                  <a:gd name="T35" fmla="*/ 2536 h 3451"/>
                  <a:gd name="T36" fmla="*/ 1637 w 1637"/>
                  <a:gd name="T37" fmla="*/ 2436 h 3451"/>
                  <a:gd name="T38" fmla="*/ 1637 w 1637"/>
                  <a:gd name="T39" fmla="*/ 1016 h 3451"/>
                  <a:gd name="T40" fmla="*/ 1593 w 1637"/>
                  <a:gd name="T41" fmla="*/ 916 h 3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7" h="3451">
                    <a:moveTo>
                      <a:pt x="1593" y="916"/>
                    </a:moveTo>
                    <a:cubicBezTo>
                      <a:pt x="1570" y="886"/>
                      <a:pt x="1516" y="794"/>
                      <a:pt x="1430" y="619"/>
                    </a:cubicBezTo>
                    <a:cubicBezTo>
                      <a:pt x="1373" y="499"/>
                      <a:pt x="1347" y="114"/>
                      <a:pt x="1332" y="70"/>
                    </a:cubicBezTo>
                    <a:cubicBezTo>
                      <a:pt x="1319" y="28"/>
                      <a:pt x="1283" y="0"/>
                      <a:pt x="1244" y="0"/>
                    </a:cubicBezTo>
                    <a:cubicBezTo>
                      <a:pt x="393" y="0"/>
                      <a:pt x="393" y="0"/>
                      <a:pt x="393" y="0"/>
                    </a:cubicBezTo>
                    <a:cubicBezTo>
                      <a:pt x="354" y="0"/>
                      <a:pt x="318" y="28"/>
                      <a:pt x="305" y="70"/>
                    </a:cubicBezTo>
                    <a:cubicBezTo>
                      <a:pt x="290" y="114"/>
                      <a:pt x="264" y="499"/>
                      <a:pt x="207" y="619"/>
                    </a:cubicBezTo>
                    <a:cubicBezTo>
                      <a:pt x="121" y="794"/>
                      <a:pt x="67" y="886"/>
                      <a:pt x="44" y="916"/>
                    </a:cubicBezTo>
                    <a:cubicBezTo>
                      <a:pt x="15" y="936"/>
                      <a:pt x="0" y="972"/>
                      <a:pt x="0" y="1016"/>
                    </a:cubicBezTo>
                    <a:cubicBezTo>
                      <a:pt x="0" y="2436"/>
                      <a:pt x="0" y="1016"/>
                      <a:pt x="0" y="2436"/>
                    </a:cubicBezTo>
                    <a:cubicBezTo>
                      <a:pt x="0" y="2480"/>
                      <a:pt x="15" y="2516"/>
                      <a:pt x="44" y="2536"/>
                    </a:cubicBezTo>
                    <a:cubicBezTo>
                      <a:pt x="67" y="2566"/>
                      <a:pt x="121" y="2658"/>
                      <a:pt x="207" y="2833"/>
                    </a:cubicBezTo>
                    <a:cubicBezTo>
                      <a:pt x="264" y="2952"/>
                      <a:pt x="290" y="3337"/>
                      <a:pt x="305" y="3382"/>
                    </a:cubicBezTo>
                    <a:cubicBezTo>
                      <a:pt x="318" y="3424"/>
                      <a:pt x="354" y="3451"/>
                      <a:pt x="393" y="3451"/>
                    </a:cubicBezTo>
                    <a:cubicBezTo>
                      <a:pt x="393" y="3451"/>
                      <a:pt x="393" y="3451"/>
                      <a:pt x="1244" y="3451"/>
                    </a:cubicBezTo>
                    <a:cubicBezTo>
                      <a:pt x="1283" y="3451"/>
                      <a:pt x="1319" y="3424"/>
                      <a:pt x="1332" y="3382"/>
                    </a:cubicBezTo>
                    <a:cubicBezTo>
                      <a:pt x="1347" y="3337"/>
                      <a:pt x="1373" y="2952"/>
                      <a:pt x="1430" y="2833"/>
                    </a:cubicBezTo>
                    <a:cubicBezTo>
                      <a:pt x="1516" y="2658"/>
                      <a:pt x="1570" y="2566"/>
                      <a:pt x="1593" y="2536"/>
                    </a:cubicBezTo>
                    <a:cubicBezTo>
                      <a:pt x="1622" y="2516"/>
                      <a:pt x="1637" y="2480"/>
                      <a:pt x="1637" y="2436"/>
                    </a:cubicBezTo>
                    <a:cubicBezTo>
                      <a:pt x="1637" y="1016"/>
                      <a:pt x="1637" y="2436"/>
                      <a:pt x="1637" y="1016"/>
                    </a:cubicBezTo>
                    <a:cubicBezTo>
                      <a:pt x="1637" y="972"/>
                      <a:pt x="1622" y="936"/>
                      <a:pt x="1593" y="916"/>
                    </a:cubicBezTo>
                    <a:close/>
                  </a:path>
                </a:pathLst>
              </a:cu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76" name="Oval 26">
                <a:extLst>
                  <a:ext uri="{FF2B5EF4-FFF2-40B4-BE49-F238E27FC236}">
                    <a16:creationId xmlns:a16="http://schemas.microsoft.com/office/drawing/2014/main" id="{63FEFF9E-D539-DB05-5FCC-F2187924D131}"/>
                  </a:ext>
                </a:extLst>
              </p:cNvPr>
              <p:cNvSpPr>
                <a:spLocks noChangeArrowheads="1"/>
              </p:cNvSpPr>
              <p:nvPr/>
            </p:nvSpPr>
            <p:spPr bwMode="auto">
              <a:xfrm>
                <a:off x="1779991" y="2409182"/>
                <a:ext cx="174100" cy="174100"/>
              </a:xfrm>
              <a:prstGeom prst="ellipse">
                <a:avLst/>
              </a:pr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77" name="Oval 27">
                <a:extLst>
                  <a:ext uri="{FF2B5EF4-FFF2-40B4-BE49-F238E27FC236}">
                    <a16:creationId xmlns:a16="http://schemas.microsoft.com/office/drawing/2014/main" id="{138921BD-3F40-30C7-158D-CD3C47D2AD24}"/>
                  </a:ext>
                </a:extLst>
              </p:cNvPr>
              <p:cNvSpPr>
                <a:spLocks noChangeArrowheads="1"/>
              </p:cNvSpPr>
              <p:nvPr/>
            </p:nvSpPr>
            <p:spPr bwMode="auto">
              <a:xfrm>
                <a:off x="1799797" y="2428988"/>
                <a:ext cx="134488" cy="134488"/>
              </a:xfrm>
              <a:prstGeom prst="ellipse">
                <a:avLst/>
              </a:prstGeom>
              <a:solidFill>
                <a:srgbClr val="325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78" name="Freeform 28">
                <a:extLst>
                  <a:ext uri="{FF2B5EF4-FFF2-40B4-BE49-F238E27FC236}">
                    <a16:creationId xmlns:a16="http://schemas.microsoft.com/office/drawing/2014/main" id="{49DC6551-17D2-887B-7860-6BB1438D3D9D}"/>
                  </a:ext>
                </a:extLst>
              </p:cNvPr>
              <p:cNvSpPr>
                <a:spLocks/>
              </p:cNvSpPr>
              <p:nvPr/>
            </p:nvSpPr>
            <p:spPr bwMode="auto">
              <a:xfrm>
                <a:off x="1952174" y="2482336"/>
                <a:ext cx="14056" cy="27792"/>
              </a:xfrm>
              <a:custGeom>
                <a:avLst/>
                <a:gdLst>
                  <a:gd name="T0" fmla="*/ 0 w 180"/>
                  <a:gd name="T1" fmla="*/ 0 h 360"/>
                  <a:gd name="T2" fmla="*/ 180 w 180"/>
                  <a:gd name="T3" fmla="*/ 177 h 360"/>
                  <a:gd name="T4" fmla="*/ 0 w 180"/>
                  <a:gd name="T5" fmla="*/ 360 h 360"/>
                  <a:gd name="T6" fmla="*/ 0 w 180"/>
                  <a:gd name="T7" fmla="*/ 0 h 360"/>
                </a:gdLst>
                <a:ahLst/>
                <a:cxnLst>
                  <a:cxn ang="0">
                    <a:pos x="T0" y="T1"/>
                  </a:cxn>
                  <a:cxn ang="0">
                    <a:pos x="T2" y="T3"/>
                  </a:cxn>
                  <a:cxn ang="0">
                    <a:pos x="T4" y="T5"/>
                  </a:cxn>
                  <a:cxn ang="0">
                    <a:pos x="T6" y="T7"/>
                  </a:cxn>
                </a:cxnLst>
                <a:rect l="0" t="0" r="r" b="b"/>
                <a:pathLst>
                  <a:path w="180" h="360">
                    <a:moveTo>
                      <a:pt x="0" y="0"/>
                    </a:moveTo>
                    <a:cubicBezTo>
                      <a:pt x="104" y="0"/>
                      <a:pt x="180" y="80"/>
                      <a:pt x="180" y="177"/>
                    </a:cubicBezTo>
                    <a:cubicBezTo>
                      <a:pt x="180" y="279"/>
                      <a:pt x="104" y="360"/>
                      <a:pt x="0" y="360"/>
                    </a:cubicBezTo>
                    <a:lnTo>
                      <a:pt x="0" y="0"/>
                    </a:lnTo>
                    <a:close/>
                  </a:path>
                </a:pathLst>
              </a:cu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79" name="Oval 29">
                <a:extLst>
                  <a:ext uri="{FF2B5EF4-FFF2-40B4-BE49-F238E27FC236}">
                    <a16:creationId xmlns:a16="http://schemas.microsoft.com/office/drawing/2014/main" id="{4522FA9B-7F24-E22D-9FB7-31EA74A5739B}"/>
                  </a:ext>
                </a:extLst>
              </p:cNvPr>
              <p:cNvSpPr>
                <a:spLocks noChangeArrowheads="1"/>
              </p:cNvSpPr>
              <p:nvPr/>
            </p:nvSpPr>
            <p:spPr bwMode="auto">
              <a:xfrm>
                <a:off x="1445208" y="2941704"/>
                <a:ext cx="15972" cy="16292"/>
              </a:xfrm>
              <a:prstGeom prst="ellipse">
                <a:avLst/>
              </a:pr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80" name="Freeform 30">
                <a:extLst>
                  <a:ext uri="{FF2B5EF4-FFF2-40B4-BE49-F238E27FC236}">
                    <a16:creationId xmlns:a16="http://schemas.microsoft.com/office/drawing/2014/main" id="{4FCA37B5-0AF9-CC53-59DF-9772427F4D32}"/>
                  </a:ext>
                </a:extLst>
              </p:cNvPr>
              <p:cNvSpPr>
                <a:spLocks noEditPoints="1"/>
              </p:cNvSpPr>
              <p:nvPr/>
            </p:nvSpPr>
            <p:spPr bwMode="auto">
              <a:xfrm>
                <a:off x="1436583" y="2933079"/>
                <a:ext cx="33223" cy="33542"/>
              </a:xfrm>
              <a:custGeom>
                <a:avLst/>
                <a:gdLst>
                  <a:gd name="T0" fmla="*/ 218 w 435"/>
                  <a:gd name="T1" fmla="*/ 0 h 436"/>
                  <a:gd name="T2" fmla="*/ 0 w 435"/>
                  <a:gd name="T3" fmla="*/ 218 h 436"/>
                  <a:gd name="T4" fmla="*/ 218 w 435"/>
                  <a:gd name="T5" fmla="*/ 436 h 436"/>
                  <a:gd name="T6" fmla="*/ 435 w 435"/>
                  <a:gd name="T7" fmla="*/ 218 h 436"/>
                  <a:gd name="T8" fmla="*/ 218 w 435"/>
                  <a:gd name="T9" fmla="*/ 0 h 436"/>
                  <a:gd name="T10" fmla="*/ 218 w 435"/>
                  <a:gd name="T11" fmla="*/ 425 h 436"/>
                  <a:gd name="T12" fmla="*/ 11 w 435"/>
                  <a:gd name="T13" fmla="*/ 218 h 436"/>
                  <a:gd name="T14" fmla="*/ 218 w 435"/>
                  <a:gd name="T15" fmla="*/ 12 h 436"/>
                  <a:gd name="T16" fmla="*/ 424 w 435"/>
                  <a:gd name="T17" fmla="*/ 218 h 436"/>
                  <a:gd name="T18" fmla="*/ 218 w 435"/>
                  <a:gd name="T19" fmla="*/ 42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436">
                    <a:moveTo>
                      <a:pt x="218" y="0"/>
                    </a:moveTo>
                    <a:cubicBezTo>
                      <a:pt x="97" y="0"/>
                      <a:pt x="0" y="98"/>
                      <a:pt x="0" y="218"/>
                    </a:cubicBezTo>
                    <a:cubicBezTo>
                      <a:pt x="0" y="338"/>
                      <a:pt x="97" y="436"/>
                      <a:pt x="218" y="436"/>
                    </a:cubicBezTo>
                    <a:cubicBezTo>
                      <a:pt x="338" y="436"/>
                      <a:pt x="435" y="338"/>
                      <a:pt x="435" y="218"/>
                    </a:cubicBezTo>
                    <a:cubicBezTo>
                      <a:pt x="435" y="98"/>
                      <a:pt x="338" y="0"/>
                      <a:pt x="218" y="0"/>
                    </a:cubicBezTo>
                    <a:close/>
                    <a:moveTo>
                      <a:pt x="218" y="425"/>
                    </a:moveTo>
                    <a:cubicBezTo>
                      <a:pt x="104" y="425"/>
                      <a:pt x="11" y="332"/>
                      <a:pt x="11" y="218"/>
                    </a:cubicBezTo>
                    <a:cubicBezTo>
                      <a:pt x="11" y="104"/>
                      <a:pt x="104" y="12"/>
                      <a:pt x="218" y="12"/>
                    </a:cubicBezTo>
                    <a:cubicBezTo>
                      <a:pt x="332" y="12"/>
                      <a:pt x="424" y="104"/>
                      <a:pt x="424" y="218"/>
                    </a:cubicBezTo>
                    <a:cubicBezTo>
                      <a:pt x="424" y="332"/>
                      <a:pt x="332" y="425"/>
                      <a:pt x="218" y="425"/>
                    </a:cubicBezTo>
                    <a:close/>
                  </a:path>
                </a:pathLst>
              </a:cu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81" name="Oval 31">
                <a:extLst>
                  <a:ext uri="{FF2B5EF4-FFF2-40B4-BE49-F238E27FC236}">
                    <a16:creationId xmlns:a16="http://schemas.microsoft.com/office/drawing/2014/main" id="{6F0F0586-DA44-E92E-06D8-E267CA0C2127}"/>
                  </a:ext>
                </a:extLst>
              </p:cNvPr>
              <p:cNvSpPr>
                <a:spLocks noChangeArrowheads="1"/>
              </p:cNvSpPr>
              <p:nvPr/>
            </p:nvSpPr>
            <p:spPr bwMode="auto">
              <a:xfrm>
                <a:off x="1535613" y="2961510"/>
                <a:ext cx="10542" cy="10542"/>
              </a:xfrm>
              <a:prstGeom prst="ellipse">
                <a:avLst/>
              </a:pr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sp>
            <p:nvSpPr>
              <p:cNvPr id="82" name="Freeform 32">
                <a:extLst>
                  <a:ext uri="{FF2B5EF4-FFF2-40B4-BE49-F238E27FC236}">
                    <a16:creationId xmlns:a16="http://schemas.microsoft.com/office/drawing/2014/main" id="{F53CBBBD-0B47-ACDB-F40E-55FF52595446}"/>
                  </a:ext>
                </a:extLst>
              </p:cNvPr>
              <p:cNvSpPr>
                <a:spLocks noEditPoints="1"/>
              </p:cNvSpPr>
              <p:nvPr/>
            </p:nvSpPr>
            <p:spPr bwMode="auto">
              <a:xfrm>
                <a:off x="1529862" y="2956079"/>
                <a:ext cx="22042" cy="21723"/>
              </a:xfrm>
              <a:custGeom>
                <a:avLst/>
                <a:gdLst>
                  <a:gd name="T0" fmla="*/ 142 w 285"/>
                  <a:gd name="T1" fmla="*/ 0 h 285"/>
                  <a:gd name="T2" fmla="*/ 0 w 285"/>
                  <a:gd name="T3" fmla="*/ 142 h 285"/>
                  <a:gd name="T4" fmla="*/ 142 w 285"/>
                  <a:gd name="T5" fmla="*/ 285 h 285"/>
                  <a:gd name="T6" fmla="*/ 285 w 285"/>
                  <a:gd name="T7" fmla="*/ 142 h 285"/>
                  <a:gd name="T8" fmla="*/ 142 w 285"/>
                  <a:gd name="T9" fmla="*/ 0 h 285"/>
                  <a:gd name="T10" fmla="*/ 142 w 285"/>
                  <a:gd name="T11" fmla="*/ 277 h 285"/>
                  <a:gd name="T12" fmla="*/ 7 w 285"/>
                  <a:gd name="T13" fmla="*/ 142 h 285"/>
                  <a:gd name="T14" fmla="*/ 142 w 285"/>
                  <a:gd name="T15" fmla="*/ 7 h 285"/>
                  <a:gd name="T16" fmla="*/ 277 w 285"/>
                  <a:gd name="T17" fmla="*/ 142 h 285"/>
                  <a:gd name="T18" fmla="*/ 142 w 285"/>
                  <a:gd name="T19" fmla="*/ 27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285">
                    <a:moveTo>
                      <a:pt x="142" y="0"/>
                    </a:moveTo>
                    <a:cubicBezTo>
                      <a:pt x="64" y="0"/>
                      <a:pt x="0" y="63"/>
                      <a:pt x="0" y="142"/>
                    </a:cubicBezTo>
                    <a:cubicBezTo>
                      <a:pt x="0" y="221"/>
                      <a:pt x="64" y="285"/>
                      <a:pt x="142" y="285"/>
                    </a:cubicBezTo>
                    <a:cubicBezTo>
                      <a:pt x="221" y="285"/>
                      <a:pt x="285" y="221"/>
                      <a:pt x="285" y="142"/>
                    </a:cubicBezTo>
                    <a:cubicBezTo>
                      <a:pt x="285" y="63"/>
                      <a:pt x="221" y="0"/>
                      <a:pt x="142" y="0"/>
                    </a:cubicBezTo>
                    <a:close/>
                    <a:moveTo>
                      <a:pt x="142" y="277"/>
                    </a:moveTo>
                    <a:cubicBezTo>
                      <a:pt x="68" y="277"/>
                      <a:pt x="7" y="217"/>
                      <a:pt x="7" y="142"/>
                    </a:cubicBezTo>
                    <a:cubicBezTo>
                      <a:pt x="7" y="68"/>
                      <a:pt x="68" y="7"/>
                      <a:pt x="142" y="7"/>
                    </a:cubicBezTo>
                    <a:cubicBezTo>
                      <a:pt x="217" y="7"/>
                      <a:pt x="277" y="68"/>
                      <a:pt x="277" y="142"/>
                    </a:cubicBezTo>
                    <a:cubicBezTo>
                      <a:pt x="277" y="217"/>
                      <a:pt x="217" y="277"/>
                      <a:pt x="142" y="277"/>
                    </a:cubicBezTo>
                    <a:close/>
                  </a:path>
                </a:pathLst>
              </a:custGeom>
              <a:solidFill>
                <a:srgbClr val="7BA0FF">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3171F"/>
                  </a:solidFill>
                  <a:effectLst/>
                  <a:uLnTx/>
                  <a:uFillTx/>
                  <a:latin typeface="Microsoft Sans Serif"/>
                </a:endParaRPr>
              </a:p>
            </p:txBody>
          </p:sp>
        </p:grpSp>
        <p:grpSp>
          <p:nvGrpSpPr>
            <p:cNvPr id="31" name="Group 30">
              <a:extLst>
                <a:ext uri="{FF2B5EF4-FFF2-40B4-BE49-F238E27FC236}">
                  <a16:creationId xmlns:a16="http://schemas.microsoft.com/office/drawing/2014/main" id="{CF369C66-CD9E-F182-2DD1-708178F24298}"/>
                </a:ext>
              </a:extLst>
            </p:cNvPr>
            <p:cNvGrpSpPr>
              <a:grpSpLocks noChangeAspect="1"/>
            </p:cNvGrpSpPr>
            <p:nvPr/>
          </p:nvGrpSpPr>
          <p:grpSpPr>
            <a:xfrm>
              <a:off x="10466957" y="280984"/>
              <a:ext cx="388738" cy="254914"/>
              <a:chOff x="3517616" y="3354969"/>
              <a:chExt cx="949556" cy="622671"/>
            </a:xfrm>
          </p:grpSpPr>
          <p:sp>
            <p:nvSpPr>
              <p:cNvPr id="55" name="Freeform 11">
                <a:extLst>
                  <a:ext uri="{FF2B5EF4-FFF2-40B4-BE49-F238E27FC236}">
                    <a16:creationId xmlns:a16="http://schemas.microsoft.com/office/drawing/2014/main" id="{8AF50290-D689-A583-4E70-482CF6B512C0}"/>
                  </a:ext>
                </a:extLst>
              </p:cNvPr>
              <p:cNvSpPr>
                <a:spLocks/>
              </p:cNvSpPr>
              <p:nvPr/>
            </p:nvSpPr>
            <p:spPr bwMode="auto">
              <a:xfrm>
                <a:off x="3517616" y="3354969"/>
                <a:ext cx="949556" cy="622671"/>
              </a:xfrm>
              <a:custGeom>
                <a:avLst/>
                <a:gdLst>
                  <a:gd name="T0" fmla="*/ 1011 w 1051"/>
                  <a:gd name="T1" fmla="*/ 689 h 689"/>
                  <a:gd name="T2" fmla="*/ 40 w 1051"/>
                  <a:gd name="T3" fmla="*/ 689 h 689"/>
                  <a:gd name="T4" fmla="*/ 0 w 1051"/>
                  <a:gd name="T5" fmla="*/ 649 h 689"/>
                  <a:gd name="T6" fmla="*/ 0 w 1051"/>
                  <a:gd name="T7" fmla="*/ 40 h 689"/>
                  <a:gd name="T8" fmla="*/ 40 w 1051"/>
                  <a:gd name="T9" fmla="*/ 0 h 689"/>
                  <a:gd name="T10" fmla="*/ 1011 w 1051"/>
                  <a:gd name="T11" fmla="*/ 0 h 689"/>
                  <a:gd name="T12" fmla="*/ 1051 w 1051"/>
                  <a:gd name="T13" fmla="*/ 40 h 689"/>
                  <a:gd name="T14" fmla="*/ 1051 w 1051"/>
                  <a:gd name="T15" fmla="*/ 649 h 689"/>
                  <a:gd name="T16" fmla="*/ 1011 w 1051"/>
                  <a:gd name="T17" fmla="*/ 689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1" h="689">
                    <a:moveTo>
                      <a:pt x="1011" y="689"/>
                    </a:moveTo>
                    <a:cubicBezTo>
                      <a:pt x="40" y="689"/>
                      <a:pt x="40" y="689"/>
                      <a:pt x="40" y="689"/>
                    </a:cubicBezTo>
                    <a:cubicBezTo>
                      <a:pt x="18" y="689"/>
                      <a:pt x="0" y="671"/>
                      <a:pt x="0" y="649"/>
                    </a:cubicBezTo>
                    <a:cubicBezTo>
                      <a:pt x="0" y="40"/>
                      <a:pt x="0" y="40"/>
                      <a:pt x="0" y="40"/>
                    </a:cubicBezTo>
                    <a:cubicBezTo>
                      <a:pt x="0" y="18"/>
                      <a:pt x="18" y="0"/>
                      <a:pt x="40" y="0"/>
                    </a:cubicBezTo>
                    <a:cubicBezTo>
                      <a:pt x="1011" y="0"/>
                      <a:pt x="1011" y="0"/>
                      <a:pt x="1011" y="0"/>
                    </a:cubicBezTo>
                    <a:cubicBezTo>
                      <a:pt x="1033" y="0"/>
                      <a:pt x="1051" y="18"/>
                      <a:pt x="1051" y="40"/>
                    </a:cubicBezTo>
                    <a:cubicBezTo>
                      <a:pt x="1051" y="649"/>
                      <a:pt x="1051" y="649"/>
                      <a:pt x="1051" y="649"/>
                    </a:cubicBezTo>
                    <a:cubicBezTo>
                      <a:pt x="1051" y="671"/>
                      <a:pt x="1033" y="689"/>
                      <a:pt x="1011" y="689"/>
                    </a:cubicBezTo>
                  </a:path>
                </a:pathLst>
              </a:custGeom>
              <a:solidFill>
                <a:srgbClr val="2853DC">
                  <a:lumMod val="100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ndParaRPr>
              </a:p>
            </p:txBody>
          </p:sp>
          <p:sp>
            <p:nvSpPr>
              <p:cNvPr id="56" name="Freeform 12">
                <a:extLst>
                  <a:ext uri="{FF2B5EF4-FFF2-40B4-BE49-F238E27FC236}">
                    <a16:creationId xmlns:a16="http://schemas.microsoft.com/office/drawing/2014/main" id="{2C5E25AE-C907-D107-30D4-2B150EB12AB3}"/>
                  </a:ext>
                </a:extLst>
              </p:cNvPr>
              <p:cNvSpPr>
                <a:spLocks/>
              </p:cNvSpPr>
              <p:nvPr/>
            </p:nvSpPr>
            <p:spPr bwMode="auto">
              <a:xfrm>
                <a:off x="3882700" y="3533793"/>
                <a:ext cx="232234" cy="261982"/>
              </a:xfrm>
              <a:custGeom>
                <a:avLst/>
                <a:gdLst>
                  <a:gd name="T0" fmla="*/ 21 w 257"/>
                  <a:gd name="T1" fmla="*/ 0 h 290"/>
                  <a:gd name="T2" fmla="*/ 0 w 257"/>
                  <a:gd name="T3" fmla="*/ 21 h 290"/>
                  <a:gd name="T4" fmla="*/ 0 w 257"/>
                  <a:gd name="T5" fmla="*/ 269 h 290"/>
                  <a:gd name="T6" fmla="*/ 21 w 257"/>
                  <a:gd name="T7" fmla="*/ 290 h 290"/>
                  <a:gd name="T8" fmla="*/ 30 w 257"/>
                  <a:gd name="T9" fmla="*/ 288 h 290"/>
                  <a:gd name="T10" fmla="*/ 30 w 257"/>
                  <a:gd name="T11" fmla="*/ 288 h 290"/>
                  <a:gd name="T12" fmla="*/ 31 w 257"/>
                  <a:gd name="T13" fmla="*/ 288 h 290"/>
                  <a:gd name="T14" fmla="*/ 33 w 257"/>
                  <a:gd name="T15" fmla="*/ 287 h 290"/>
                  <a:gd name="T16" fmla="*/ 244 w 257"/>
                  <a:gd name="T17" fmla="*/ 165 h 290"/>
                  <a:gd name="T18" fmla="*/ 244 w 257"/>
                  <a:gd name="T19" fmla="*/ 164 h 290"/>
                  <a:gd name="T20" fmla="*/ 257 w 257"/>
                  <a:gd name="T21" fmla="*/ 145 h 290"/>
                  <a:gd name="T22" fmla="*/ 245 w 257"/>
                  <a:gd name="T23" fmla="*/ 126 h 290"/>
                  <a:gd name="T24" fmla="*/ 245 w 257"/>
                  <a:gd name="T25" fmla="*/ 126 h 290"/>
                  <a:gd name="T26" fmla="*/ 33 w 257"/>
                  <a:gd name="T27" fmla="*/ 3 h 290"/>
                  <a:gd name="T28" fmla="*/ 32 w 257"/>
                  <a:gd name="T29" fmla="*/ 3 h 290"/>
                  <a:gd name="T30" fmla="*/ 30 w 257"/>
                  <a:gd name="T31" fmla="*/ 2 h 290"/>
                  <a:gd name="T32" fmla="*/ 30 w 257"/>
                  <a:gd name="T33" fmla="*/ 2 h 290"/>
                  <a:gd name="T34" fmla="*/ 21 w 257"/>
                  <a:gd name="T35"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7" h="290">
                    <a:moveTo>
                      <a:pt x="21" y="0"/>
                    </a:moveTo>
                    <a:cubicBezTo>
                      <a:pt x="9" y="0"/>
                      <a:pt x="0" y="9"/>
                      <a:pt x="0" y="21"/>
                    </a:cubicBezTo>
                    <a:cubicBezTo>
                      <a:pt x="0" y="269"/>
                      <a:pt x="0" y="269"/>
                      <a:pt x="0" y="269"/>
                    </a:cubicBezTo>
                    <a:cubicBezTo>
                      <a:pt x="0" y="281"/>
                      <a:pt x="9" y="290"/>
                      <a:pt x="21" y="290"/>
                    </a:cubicBezTo>
                    <a:cubicBezTo>
                      <a:pt x="24" y="290"/>
                      <a:pt x="27" y="290"/>
                      <a:pt x="30" y="288"/>
                    </a:cubicBezTo>
                    <a:cubicBezTo>
                      <a:pt x="30" y="288"/>
                      <a:pt x="30" y="288"/>
                      <a:pt x="30" y="288"/>
                    </a:cubicBezTo>
                    <a:cubicBezTo>
                      <a:pt x="31" y="288"/>
                      <a:pt x="31" y="288"/>
                      <a:pt x="31" y="288"/>
                    </a:cubicBezTo>
                    <a:cubicBezTo>
                      <a:pt x="32" y="287"/>
                      <a:pt x="32" y="287"/>
                      <a:pt x="33" y="287"/>
                    </a:cubicBezTo>
                    <a:cubicBezTo>
                      <a:pt x="244" y="165"/>
                      <a:pt x="244" y="165"/>
                      <a:pt x="244" y="165"/>
                    </a:cubicBezTo>
                    <a:cubicBezTo>
                      <a:pt x="244" y="164"/>
                      <a:pt x="244" y="164"/>
                      <a:pt x="244" y="164"/>
                    </a:cubicBezTo>
                    <a:cubicBezTo>
                      <a:pt x="252" y="161"/>
                      <a:pt x="257" y="154"/>
                      <a:pt x="257" y="145"/>
                    </a:cubicBezTo>
                    <a:cubicBezTo>
                      <a:pt x="257" y="137"/>
                      <a:pt x="252" y="129"/>
                      <a:pt x="245" y="126"/>
                    </a:cubicBezTo>
                    <a:cubicBezTo>
                      <a:pt x="245" y="126"/>
                      <a:pt x="245" y="126"/>
                      <a:pt x="245" y="126"/>
                    </a:cubicBezTo>
                    <a:cubicBezTo>
                      <a:pt x="33" y="3"/>
                      <a:pt x="33" y="3"/>
                      <a:pt x="33" y="3"/>
                    </a:cubicBezTo>
                    <a:cubicBezTo>
                      <a:pt x="32" y="3"/>
                      <a:pt x="32" y="3"/>
                      <a:pt x="32" y="3"/>
                    </a:cubicBezTo>
                    <a:cubicBezTo>
                      <a:pt x="30" y="2"/>
                      <a:pt x="30" y="2"/>
                      <a:pt x="30" y="2"/>
                    </a:cubicBezTo>
                    <a:cubicBezTo>
                      <a:pt x="30" y="2"/>
                      <a:pt x="30" y="2"/>
                      <a:pt x="30" y="2"/>
                    </a:cubicBezTo>
                    <a:cubicBezTo>
                      <a:pt x="27" y="1"/>
                      <a:pt x="24" y="0"/>
                      <a:pt x="21" y="0"/>
                    </a:cubicBezTo>
                  </a:path>
                </a:pathLst>
              </a:custGeom>
              <a:solidFill>
                <a:srgbClr val="7BA0FF">
                  <a:lumMod val="100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ndParaRPr>
              </a:p>
            </p:txBody>
          </p:sp>
        </p:grpSp>
        <p:grpSp>
          <p:nvGrpSpPr>
            <p:cNvPr id="32" name="Group 31">
              <a:extLst>
                <a:ext uri="{FF2B5EF4-FFF2-40B4-BE49-F238E27FC236}">
                  <a16:creationId xmlns:a16="http://schemas.microsoft.com/office/drawing/2014/main" id="{8E69A43C-D934-8225-C84A-2353AFAD8115}"/>
                </a:ext>
              </a:extLst>
            </p:cNvPr>
            <p:cNvGrpSpPr>
              <a:grpSpLocks noChangeAspect="1"/>
            </p:cNvGrpSpPr>
            <p:nvPr/>
          </p:nvGrpSpPr>
          <p:grpSpPr>
            <a:xfrm>
              <a:off x="8755139" y="2490854"/>
              <a:ext cx="360963" cy="265151"/>
              <a:chOff x="3516417" y="3025989"/>
              <a:chExt cx="1097280" cy="806023"/>
            </a:xfrm>
          </p:grpSpPr>
          <p:sp>
            <p:nvSpPr>
              <p:cNvPr id="52" name="Freeform 10">
                <a:extLst>
                  <a:ext uri="{FF2B5EF4-FFF2-40B4-BE49-F238E27FC236}">
                    <a16:creationId xmlns:a16="http://schemas.microsoft.com/office/drawing/2014/main" id="{BE28272D-31FD-5669-813F-90F03E9198B9}"/>
                  </a:ext>
                </a:extLst>
              </p:cNvPr>
              <p:cNvSpPr>
                <a:spLocks/>
              </p:cNvSpPr>
              <p:nvPr/>
            </p:nvSpPr>
            <p:spPr bwMode="auto">
              <a:xfrm>
                <a:off x="3516417" y="3025989"/>
                <a:ext cx="1097280" cy="806023"/>
              </a:xfrm>
              <a:custGeom>
                <a:avLst/>
                <a:gdLst>
                  <a:gd name="T0" fmla="*/ 1221 w 1236"/>
                  <a:gd name="T1" fmla="*/ 850 h 907"/>
                  <a:gd name="T2" fmla="*/ 1144 w 1236"/>
                  <a:gd name="T3" fmla="*/ 731 h 907"/>
                  <a:gd name="T4" fmla="*/ 1074 w 1236"/>
                  <a:gd name="T5" fmla="*/ 698 h 907"/>
                  <a:gd name="T6" fmla="*/ 1108 w 1236"/>
                  <a:gd name="T7" fmla="*/ 658 h 907"/>
                  <a:gd name="T8" fmla="*/ 1108 w 1236"/>
                  <a:gd name="T9" fmla="*/ 40 h 907"/>
                  <a:gd name="T10" fmla="*/ 1067 w 1236"/>
                  <a:gd name="T11" fmla="*/ 0 h 907"/>
                  <a:gd name="T12" fmla="*/ 163 w 1236"/>
                  <a:gd name="T13" fmla="*/ 0 h 907"/>
                  <a:gd name="T14" fmla="*/ 123 w 1236"/>
                  <a:gd name="T15" fmla="*/ 40 h 907"/>
                  <a:gd name="T16" fmla="*/ 123 w 1236"/>
                  <a:gd name="T17" fmla="*/ 658 h 907"/>
                  <a:gd name="T18" fmla="*/ 156 w 1236"/>
                  <a:gd name="T19" fmla="*/ 698 h 907"/>
                  <a:gd name="T20" fmla="*/ 87 w 1236"/>
                  <a:gd name="T21" fmla="*/ 730 h 907"/>
                  <a:gd name="T22" fmla="*/ 13 w 1236"/>
                  <a:gd name="T23" fmla="*/ 851 h 907"/>
                  <a:gd name="T24" fmla="*/ 38 w 1236"/>
                  <a:gd name="T25" fmla="*/ 906 h 907"/>
                  <a:gd name="T26" fmla="*/ 44 w 1236"/>
                  <a:gd name="T27" fmla="*/ 907 h 907"/>
                  <a:gd name="T28" fmla="*/ 1190 w 1236"/>
                  <a:gd name="T29" fmla="*/ 907 h 907"/>
                  <a:gd name="T30" fmla="*/ 1192 w 1236"/>
                  <a:gd name="T31" fmla="*/ 907 h 907"/>
                  <a:gd name="T32" fmla="*/ 1221 w 1236"/>
                  <a:gd name="T33" fmla="*/ 850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6" h="907">
                    <a:moveTo>
                      <a:pt x="1221" y="850"/>
                    </a:moveTo>
                    <a:cubicBezTo>
                      <a:pt x="1144" y="731"/>
                      <a:pt x="1144" y="731"/>
                      <a:pt x="1144" y="731"/>
                    </a:cubicBezTo>
                    <a:cubicBezTo>
                      <a:pt x="1126" y="711"/>
                      <a:pt x="1101" y="699"/>
                      <a:pt x="1074" y="698"/>
                    </a:cubicBezTo>
                    <a:cubicBezTo>
                      <a:pt x="1093" y="694"/>
                      <a:pt x="1108" y="678"/>
                      <a:pt x="1108" y="658"/>
                    </a:cubicBezTo>
                    <a:cubicBezTo>
                      <a:pt x="1108" y="40"/>
                      <a:pt x="1108" y="40"/>
                      <a:pt x="1108" y="40"/>
                    </a:cubicBezTo>
                    <a:cubicBezTo>
                      <a:pt x="1108" y="18"/>
                      <a:pt x="1089" y="0"/>
                      <a:pt x="1067" y="0"/>
                    </a:cubicBezTo>
                    <a:cubicBezTo>
                      <a:pt x="163" y="0"/>
                      <a:pt x="163" y="0"/>
                      <a:pt x="163" y="0"/>
                    </a:cubicBezTo>
                    <a:cubicBezTo>
                      <a:pt x="141" y="0"/>
                      <a:pt x="123" y="18"/>
                      <a:pt x="123" y="40"/>
                    </a:cubicBezTo>
                    <a:cubicBezTo>
                      <a:pt x="123" y="658"/>
                      <a:pt x="123" y="658"/>
                      <a:pt x="123" y="658"/>
                    </a:cubicBezTo>
                    <a:cubicBezTo>
                      <a:pt x="123" y="678"/>
                      <a:pt x="137" y="694"/>
                      <a:pt x="156" y="698"/>
                    </a:cubicBezTo>
                    <a:cubicBezTo>
                      <a:pt x="130" y="700"/>
                      <a:pt x="106" y="711"/>
                      <a:pt x="87" y="730"/>
                    </a:cubicBezTo>
                    <a:cubicBezTo>
                      <a:pt x="13" y="851"/>
                      <a:pt x="13" y="851"/>
                      <a:pt x="13" y="851"/>
                    </a:cubicBezTo>
                    <a:cubicBezTo>
                      <a:pt x="0" y="873"/>
                      <a:pt x="12" y="902"/>
                      <a:pt x="38" y="906"/>
                    </a:cubicBezTo>
                    <a:cubicBezTo>
                      <a:pt x="40" y="906"/>
                      <a:pt x="42" y="907"/>
                      <a:pt x="44" y="907"/>
                    </a:cubicBezTo>
                    <a:cubicBezTo>
                      <a:pt x="1190" y="907"/>
                      <a:pt x="1190" y="907"/>
                      <a:pt x="1190" y="907"/>
                    </a:cubicBezTo>
                    <a:cubicBezTo>
                      <a:pt x="1191" y="907"/>
                      <a:pt x="1192" y="907"/>
                      <a:pt x="1192" y="907"/>
                    </a:cubicBezTo>
                    <a:cubicBezTo>
                      <a:pt x="1220" y="905"/>
                      <a:pt x="1236" y="874"/>
                      <a:pt x="1221" y="850"/>
                    </a:cubicBezTo>
                  </a:path>
                </a:pathLst>
              </a:custGeom>
              <a:solidFill>
                <a:srgbClr val="2853DC">
                  <a:lumMod val="100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ndParaRPr>
              </a:p>
            </p:txBody>
          </p:sp>
          <p:sp>
            <p:nvSpPr>
              <p:cNvPr id="53" name="Rectangle 52">
                <a:extLst>
                  <a:ext uri="{FF2B5EF4-FFF2-40B4-BE49-F238E27FC236}">
                    <a16:creationId xmlns:a16="http://schemas.microsoft.com/office/drawing/2014/main" id="{17941C1F-7B2F-7A66-3176-BD9A528444EF}"/>
                  </a:ext>
                </a:extLst>
              </p:cNvPr>
              <p:cNvSpPr>
                <a:spLocks noChangeArrowheads="1"/>
              </p:cNvSpPr>
              <p:nvPr/>
            </p:nvSpPr>
            <p:spPr bwMode="auto">
              <a:xfrm>
                <a:off x="3660883" y="3062521"/>
                <a:ext cx="802702" cy="548308"/>
              </a:xfrm>
              <a:prstGeom prst="rect">
                <a:avLst/>
              </a:prstGeom>
              <a:solidFill>
                <a:srgbClr val="7BA0FF">
                  <a:lumMod val="100000"/>
                </a:srgb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ndParaRPr>
              </a:p>
            </p:txBody>
          </p:sp>
          <p:sp>
            <p:nvSpPr>
              <p:cNvPr id="54" name="Rectangle 53">
                <a:extLst>
                  <a:ext uri="{FF2B5EF4-FFF2-40B4-BE49-F238E27FC236}">
                    <a16:creationId xmlns:a16="http://schemas.microsoft.com/office/drawing/2014/main" id="{1FC2308D-E64F-7AD9-45F2-32FE49AB96BD}"/>
                  </a:ext>
                </a:extLst>
              </p:cNvPr>
              <p:cNvSpPr>
                <a:spLocks noChangeArrowheads="1"/>
              </p:cNvSpPr>
              <p:nvPr/>
            </p:nvSpPr>
            <p:spPr bwMode="auto">
              <a:xfrm>
                <a:off x="3660883" y="3062521"/>
                <a:ext cx="802702" cy="54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ndParaRPr>
              </a:p>
            </p:txBody>
          </p:sp>
        </p:grpSp>
        <p:grpSp>
          <p:nvGrpSpPr>
            <p:cNvPr id="33" name="Group 32">
              <a:extLst>
                <a:ext uri="{FF2B5EF4-FFF2-40B4-BE49-F238E27FC236}">
                  <a16:creationId xmlns:a16="http://schemas.microsoft.com/office/drawing/2014/main" id="{DB3632B9-0761-8B43-10EA-323264D3369A}"/>
                </a:ext>
              </a:extLst>
            </p:cNvPr>
            <p:cNvGrpSpPr/>
            <p:nvPr/>
          </p:nvGrpSpPr>
          <p:grpSpPr>
            <a:xfrm>
              <a:off x="11012762" y="4686010"/>
              <a:ext cx="365992" cy="425964"/>
              <a:chOff x="1106630" y="2244435"/>
              <a:chExt cx="889677" cy="1012740"/>
            </a:xfrm>
          </p:grpSpPr>
          <p:grpSp>
            <p:nvGrpSpPr>
              <p:cNvPr id="44" name="Group 43">
                <a:extLst>
                  <a:ext uri="{FF2B5EF4-FFF2-40B4-BE49-F238E27FC236}">
                    <a16:creationId xmlns:a16="http://schemas.microsoft.com/office/drawing/2014/main" id="{34083E44-92F0-ECC1-07ED-C6AF7C70A430}"/>
                  </a:ext>
                </a:extLst>
              </p:cNvPr>
              <p:cNvGrpSpPr/>
              <p:nvPr/>
            </p:nvGrpSpPr>
            <p:grpSpPr>
              <a:xfrm>
                <a:off x="1106630" y="2244435"/>
                <a:ext cx="341170" cy="340200"/>
                <a:chOff x="2744787" y="87313"/>
                <a:chExt cx="6702426" cy="6683376"/>
              </a:xfrm>
            </p:grpSpPr>
            <p:sp>
              <p:nvSpPr>
                <p:cNvPr id="50" name="Oval 12">
                  <a:extLst>
                    <a:ext uri="{FF2B5EF4-FFF2-40B4-BE49-F238E27FC236}">
                      <a16:creationId xmlns:a16="http://schemas.microsoft.com/office/drawing/2014/main" id="{63B4679A-7C1A-F5C6-F9C2-D3D1FB5A1601}"/>
                    </a:ext>
                  </a:extLst>
                </p:cNvPr>
                <p:cNvSpPr>
                  <a:spLocks noChangeArrowheads="1"/>
                </p:cNvSpPr>
                <p:nvPr/>
              </p:nvSpPr>
              <p:spPr bwMode="auto">
                <a:xfrm>
                  <a:off x="4408488" y="1746250"/>
                  <a:ext cx="3375025" cy="3365500"/>
                </a:xfrm>
                <a:prstGeom prst="ellipse">
                  <a:avLst/>
                </a:prstGeom>
                <a:solidFill>
                  <a:srgbClr val="7BA0F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51" name="Freeform: Shape 50">
                  <a:extLst>
                    <a:ext uri="{FF2B5EF4-FFF2-40B4-BE49-F238E27FC236}">
                      <a16:creationId xmlns:a16="http://schemas.microsoft.com/office/drawing/2014/main" id="{3F98A59A-B973-C314-8ED2-E54E91B5CD6F}"/>
                    </a:ext>
                  </a:extLst>
                </p:cNvPr>
                <p:cNvSpPr>
                  <a:spLocks noChangeArrowheads="1"/>
                </p:cNvSpPr>
                <p:nvPr/>
              </p:nvSpPr>
              <p:spPr bwMode="auto">
                <a:xfrm>
                  <a:off x="2744787" y="87313"/>
                  <a:ext cx="6702426" cy="6683376"/>
                </a:xfrm>
                <a:custGeom>
                  <a:avLst/>
                  <a:gdLst>
                    <a:gd name="connsiteX0" fmla="*/ 3351213 w 6702426"/>
                    <a:gd name="connsiteY0" fmla="*/ 163512 h 6683376"/>
                    <a:gd name="connsiteX1" fmla="*/ 165100 w 6702426"/>
                    <a:gd name="connsiteY1" fmla="*/ 3341687 h 6683376"/>
                    <a:gd name="connsiteX2" fmla="*/ 3351213 w 6702426"/>
                    <a:gd name="connsiteY2" fmla="*/ 6519862 h 6683376"/>
                    <a:gd name="connsiteX3" fmla="*/ 6537326 w 6702426"/>
                    <a:gd name="connsiteY3" fmla="*/ 3341687 h 6683376"/>
                    <a:gd name="connsiteX4" fmla="*/ 3351213 w 6702426"/>
                    <a:gd name="connsiteY4" fmla="*/ 163512 h 6683376"/>
                    <a:gd name="connsiteX5" fmla="*/ 3351213 w 6702426"/>
                    <a:gd name="connsiteY5" fmla="*/ 0 h 6683376"/>
                    <a:gd name="connsiteX6" fmla="*/ 6702426 w 6702426"/>
                    <a:gd name="connsiteY6" fmla="*/ 3341688 h 6683376"/>
                    <a:gd name="connsiteX7" fmla="*/ 3351213 w 6702426"/>
                    <a:gd name="connsiteY7" fmla="*/ 6683376 h 6683376"/>
                    <a:gd name="connsiteX8" fmla="*/ 0 w 6702426"/>
                    <a:gd name="connsiteY8" fmla="*/ 3341688 h 6683376"/>
                    <a:gd name="connsiteX9" fmla="*/ 3351213 w 6702426"/>
                    <a:gd name="connsiteY9" fmla="*/ 0 h 66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2426" h="6683376">
                      <a:moveTo>
                        <a:pt x="3351213" y="163512"/>
                      </a:moveTo>
                      <a:cubicBezTo>
                        <a:pt x="1591571" y="163512"/>
                        <a:pt x="165100" y="1586429"/>
                        <a:pt x="165100" y="3341687"/>
                      </a:cubicBezTo>
                      <a:cubicBezTo>
                        <a:pt x="165100" y="5096945"/>
                        <a:pt x="1591571" y="6519862"/>
                        <a:pt x="3351213" y="6519862"/>
                      </a:cubicBezTo>
                      <a:cubicBezTo>
                        <a:pt x="5110855" y="6519862"/>
                        <a:pt x="6537326" y="5096945"/>
                        <a:pt x="6537326" y="3341687"/>
                      </a:cubicBezTo>
                      <a:cubicBezTo>
                        <a:pt x="6537326" y="1586429"/>
                        <a:pt x="5110855" y="163512"/>
                        <a:pt x="3351213" y="163512"/>
                      </a:cubicBezTo>
                      <a:close/>
                      <a:moveTo>
                        <a:pt x="3351213" y="0"/>
                      </a:moveTo>
                      <a:cubicBezTo>
                        <a:pt x="5202037" y="0"/>
                        <a:pt x="6702426" y="1496125"/>
                        <a:pt x="6702426" y="3341688"/>
                      </a:cubicBezTo>
                      <a:cubicBezTo>
                        <a:pt x="6702426" y="5187251"/>
                        <a:pt x="5202037" y="6683376"/>
                        <a:pt x="3351213" y="6683376"/>
                      </a:cubicBezTo>
                      <a:cubicBezTo>
                        <a:pt x="1500389" y="6683376"/>
                        <a:pt x="0" y="5187251"/>
                        <a:pt x="0" y="3341688"/>
                      </a:cubicBezTo>
                      <a:cubicBezTo>
                        <a:pt x="0" y="1496125"/>
                        <a:pt x="1500389" y="0"/>
                        <a:pt x="3351213" y="0"/>
                      </a:cubicBezTo>
                      <a:close/>
                    </a:path>
                  </a:pathLst>
                </a:custGeom>
                <a:solidFill>
                  <a:srgbClr val="2856DB"/>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grpSp>
          <p:sp>
            <p:nvSpPr>
              <p:cNvPr id="45" name="Freeform 7">
                <a:extLst>
                  <a:ext uri="{FF2B5EF4-FFF2-40B4-BE49-F238E27FC236}">
                    <a16:creationId xmlns:a16="http://schemas.microsoft.com/office/drawing/2014/main" id="{0BA46AA8-0A16-3ADF-BFBC-62800AD5133E}"/>
                  </a:ext>
                </a:extLst>
              </p:cNvPr>
              <p:cNvSpPr>
                <a:spLocks/>
              </p:cNvSpPr>
              <p:nvPr/>
            </p:nvSpPr>
            <p:spPr bwMode="auto">
              <a:xfrm>
                <a:off x="1189404" y="2364884"/>
                <a:ext cx="770268" cy="892291"/>
              </a:xfrm>
              <a:custGeom>
                <a:avLst/>
                <a:gdLst>
                  <a:gd name="T0" fmla="*/ 4215 w 5201"/>
                  <a:gd name="T1" fmla="*/ 4752 h 6040"/>
                  <a:gd name="T2" fmla="*/ 4680 w 5201"/>
                  <a:gd name="T3" fmla="*/ 4290 h 6040"/>
                  <a:gd name="T4" fmla="*/ 4680 w 5201"/>
                  <a:gd name="T5" fmla="*/ 4290 h 6040"/>
                  <a:gd name="T6" fmla="*/ 4680 w 5201"/>
                  <a:gd name="T7" fmla="*/ 3452 h 6040"/>
                  <a:gd name="T8" fmla="*/ 4986 w 5201"/>
                  <a:gd name="T9" fmla="*/ 3452 h 6040"/>
                  <a:gd name="T10" fmla="*/ 5201 w 5201"/>
                  <a:gd name="T11" fmla="*/ 3245 h 6040"/>
                  <a:gd name="T12" fmla="*/ 5133 w 5201"/>
                  <a:gd name="T13" fmla="*/ 3087 h 6040"/>
                  <a:gd name="T14" fmla="*/ 4510 w 5201"/>
                  <a:gd name="T15" fmla="*/ 2576 h 6040"/>
                  <a:gd name="T16" fmla="*/ 4510 w 5201"/>
                  <a:gd name="T17" fmla="*/ 1313 h 6040"/>
                  <a:gd name="T18" fmla="*/ 4420 w 5201"/>
                  <a:gd name="T19" fmla="*/ 1229 h 6040"/>
                  <a:gd name="T20" fmla="*/ 3899 w 5201"/>
                  <a:gd name="T21" fmla="*/ 1229 h 6040"/>
                  <a:gd name="T22" fmla="*/ 3814 w 5201"/>
                  <a:gd name="T23" fmla="*/ 1313 h 6040"/>
                  <a:gd name="T24" fmla="*/ 3814 w 5201"/>
                  <a:gd name="T25" fmla="*/ 2010 h 6040"/>
                  <a:gd name="T26" fmla="*/ 2750 w 5201"/>
                  <a:gd name="T27" fmla="*/ 1140 h 6040"/>
                  <a:gd name="T28" fmla="*/ 2604 w 5201"/>
                  <a:gd name="T29" fmla="*/ 1078 h 6040"/>
                  <a:gd name="T30" fmla="*/ 2450 w 5201"/>
                  <a:gd name="T31" fmla="*/ 1140 h 6040"/>
                  <a:gd name="T32" fmla="*/ 699 w 5201"/>
                  <a:gd name="T33" fmla="*/ 2574 h 6040"/>
                  <a:gd name="T34" fmla="*/ 699 w 5201"/>
                  <a:gd name="T35" fmla="*/ 660 h 6040"/>
                  <a:gd name="T36" fmla="*/ 948 w 5201"/>
                  <a:gd name="T37" fmla="*/ 333 h 6040"/>
                  <a:gd name="T38" fmla="*/ 614 w 5201"/>
                  <a:gd name="T39" fmla="*/ 0 h 6040"/>
                  <a:gd name="T40" fmla="*/ 275 w 5201"/>
                  <a:gd name="T41" fmla="*/ 333 h 6040"/>
                  <a:gd name="T42" fmla="*/ 529 w 5201"/>
                  <a:gd name="T43" fmla="*/ 660 h 6040"/>
                  <a:gd name="T44" fmla="*/ 529 w 5201"/>
                  <a:gd name="T45" fmla="*/ 2713 h 6040"/>
                  <a:gd name="T46" fmla="*/ 73 w 5201"/>
                  <a:gd name="T47" fmla="*/ 3087 h 6040"/>
                  <a:gd name="T48" fmla="*/ 0 w 5201"/>
                  <a:gd name="T49" fmla="*/ 3245 h 6040"/>
                  <a:gd name="T50" fmla="*/ 216 w 5201"/>
                  <a:gd name="T51" fmla="*/ 3452 h 6040"/>
                  <a:gd name="T52" fmla="*/ 522 w 5201"/>
                  <a:gd name="T53" fmla="*/ 3452 h 6040"/>
                  <a:gd name="T54" fmla="*/ 522 w 5201"/>
                  <a:gd name="T55" fmla="*/ 3463 h 6040"/>
                  <a:gd name="T56" fmla="*/ 522 w 5201"/>
                  <a:gd name="T57" fmla="*/ 5871 h 6040"/>
                  <a:gd name="T58" fmla="*/ 696 w 5201"/>
                  <a:gd name="T59" fmla="*/ 6040 h 6040"/>
                  <a:gd name="T60" fmla="*/ 4510 w 5201"/>
                  <a:gd name="T61" fmla="*/ 6040 h 6040"/>
                  <a:gd name="T62" fmla="*/ 4680 w 5201"/>
                  <a:gd name="T63" fmla="*/ 5871 h 6040"/>
                  <a:gd name="T64" fmla="*/ 4680 w 5201"/>
                  <a:gd name="T65" fmla="*/ 5212 h 6040"/>
                  <a:gd name="T66" fmla="*/ 4680 w 5201"/>
                  <a:gd name="T67" fmla="*/ 5212 h 6040"/>
                  <a:gd name="T68" fmla="*/ 4215 w 5201"/>
                  <a:gd name="T69" fmla="*/ 4752 h 6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01" h="6040">
                    <a:moveTo>
                      <a:pt x="4215" y="4752"/>
                    </a:moveTo>
                    <a:cubicBezTo>
                      <a:pt x="4215" y="4496"/>
                      <a:pt x="4424" y="4290"/>
                      <a:pt x="4680" y="4290"/>
                    </a:cubicBezTo>
                    <a:cubicBezTo>
                      <a:pt x="4680" y="4290"/>
                      <a:pt x="4680" y="4290"/>
                      <a:pt x="4680" y="4290"/>
                    </a:cubicBezTo>
                    <a:cubicBezTo>
                      <a:pt x="4680" y="3833"/>
                      <a:pt x="4680" y="3455"/>
                      <a:pt x="4680" y="3452"/>
                    </a:cubicBezTo>
                    <a:cubicBezTo>
                      <a:pt x="4986" y="3452"/>
                      <a:pt x="4986" y="3452"/>
                      <a:pt x="4986" y="3452"/>
                    </a:cubicBezTo>
                    <a:cubicBezTo>
                      <a:pt x="5105" y="3452"/>
                      <a:pt x="5201" y="3362"/>
                      <a:pt x="5201" y="3245"/>
                    </a:cubicBezTo>
                    <a:cubicBezTo>
                      <a:pt x="5201" y="3183"/>
                      <a:pt x="5178" y="3127"/>
                      <a:pt x="5133" y="3087"/>
                    </a:cubicBezTo>
                    <a:cubicBezTo>
                      <a:pt x="4510" y="2576"/>
                      <a:pt x="4510" y="2576"/>
                      <a:pt x="4510" y="2576"/>
                    </a:cubicBezTo>
                    <a:cubicBezTo>
                      <a:pt x="4510" y="1313"/>
                      <a:pt x="4510" y="1313"/>
                      <a:pt x="4510" y="1313"/>
                    </a:cubicBezTo>
                    <a:cubicBezTo>
                      <a:pt x="4510" y="1269"/>
                      <a:pt x="4471" y="1229"/>
                      <a:pt x="4420" y="1229"/>
                    </a:cubicBezTo>
                    <a:cubicBezTo>
                      <a:pt x="3899" y="1229"/>
                      <a:pt x="3899" y="1229"/>
                      <a:pt x="3899" y="1229"/>
                    </a:cubicBezTo>
                    <a:cubicBezTo>
                      <a:pt x="3854" y="1229"/>
                      <a:pt x="3814" y="1269"/>
                      <a:pt x="3814" y="1313"/>
                    </a:cubicBezTo>
                    <a:cubicBezTo>
                      <a:pt x="3814" y="2010"/>
                      <a:pt x="3814" y="2010"/>
                      <a:pt x="3814" y="2010"/>
                    </a:cubicBezTo>
                    <a:cubicBezTo>
                      <a:pt x="2750" y="1140"/>
                      <a:pt x="2750" y="1140"/>
                      <a:pt x="2750" y="1140"/>
                    </a:cubicBezTo>
                    <a:cubicBezTo>
                      <a:pt x="2712" y="1100"/>
                      <a:pt x="2660" y="1078"/>
                      <a:pt x="2604" y="1078"/>
                    </a:cubicBezTo>
                    <a:cubicBezTo>
                      <a:pt x="2541" y="1078"/>
                      <a:pt x="2490" y="1100"/>
                      <a:pt x="2450" y="1140"/>
                    </a:cubicBezTo>
                    <a:cubicBezTo>
                      <a:pt x="1597" y="1839"/>
                      <a:pt x="1050" y="2287"/>
                      <a:pt x="699" y="2574"/>
                    </a:cubicBezTo>
                    <a:cubicBezTo>
                      <a:pt x="699" y="2292"/>
                      <a:pt x="699" y="1735"/>
                      <a:pt x="699" y="660"/>
                    </a:cubicBezTo>
                    <a:cubicBezTo>
                      <a:pt x="840" y="620"/>
                      <a:pt x="948" y="491"/>
                      <a:pt x="948" y="333"/>
                    </a:cubicBezTo>
                    <a:cubicBezTo>
                      <a:pt x="948" y="147"/>
                      <a:pt x="801" y="0"/>
                      <a:pt x="614" y="0"/>
                    </a:cubicBezTo>
                    <a:cubicBezTo>
                      <a:pt x="427" y="0"/>
                      <a:pt x="275" y="147"/>
                      <a:pt x="275" y="333"/>
                    </a:cubicBezTo>
                    <a:cubicBezTo>
                      <a:pt x="275" y="491"/>
                      <a:pt x="382" y="620"/>
                      <a:pt x="529" y="660"/>
                    </a:cubicBezTo>
                    <a:cubicBezTo>
                      <a:pt x="529" y="660"/>
                      <a:pt x="529" y="911"/>
                      <a:pt x="529" y="2713"/>
                    </a:cubicBezTo>
                    <a:cubicBezTo>
                      <a:pt x="73" y="3087"/>
                      <a:pt x="73" y="3087"/>
                      <a:pt x="73" y="3087"/>
                    </a:cubicBezTo>
                    <a:cubicBezTo>
                      <a:pt x="29" y="3127"/>
                      <a:pt x="0" y="3183"/>
                      <a:pt x="0" y="3245"/>
                    </a:cubicBezTo>
                    <a:cubicBezTo>
                      <a:pt x="0" y="3362"/>
                      <a:pt x="97" y="3452"/>
                      <a:pt x="216" y="3452"/>
                    </a:cubicBezTo>
                    <a:cubicBezTo>
                      <a:pt x="522" y="3452"/>
                      <a:pt x="522" y="3452"/>
                      <a:pt x="522" y="3452"/>
                    </a:cubicBezTo>
                    <a:cubicBezTo>
                      <a:pt x="522" y="3458"/>
                      <a:pt x="522" y="3458"/>
                      <a:pt x="522" y="3463"/>
                    </a:cubicBezTo>
                    <a:cubicBezTo>
                      <a:pt x="522" y="5871"/>
                      <a:pt x="522" y="5871"/>
                      <a:pt x="522" y="5871"/>
                    </a:cubicBezTo>
                    <a:cubicBezTo>
                      <a:pt x="522" y="5965"/>
                      <a:pt x="600" y="6040"/>
                      <a:pt x="696" y="6040"/>
                    </a:cubicBezTo>
                    <a:cubicBezTo>
                      <a:pt x="4510" y="6040"/>
                      <a:pt x="4510" y="6040"/>
                      <a:pt x="4510" y="6040"/>
                    </a:cubicBezTo>
                    <a:cubicBezTo>
                      <a:pt x="4607" y="6040"/>
                      <a:pt x="4680" y="5965"/>
                      <a:pt x="4680" y="5871"/>
                    </a:cubicBezTo>
                    <a:cubicBezTo>
                      <a:pt x="4680" y="5871"/>
                      <a:pt x="4680" y="5586"/>
                      <a:pt x="4680" y="5212"/>
                    </a:cubicBezTo>
                    <a:cubicBezTo>
                      <a:pt x="4680" y="5212"/>
                      <a:pt x="4680" y="5212"/>
                      <a:pt x="4680" y="5212"/>
                    </a:cubicBezTo>
                    <a:cubicBezTo>
                      <a:pt x="4424" y="5212"/>
                      <a:pt x="4215" y="5006"/>
                      <a:pt x="4215" y="4752"/>
                    </a:cubicBezTo>
                    <a:close/>
                  </a:path>
                </a:pathLst>
              </a:custGeom>
              <a:solidFill>
                <a:srgbClr val="2856D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2161F"/>
                  </a:solidFill>
                  <a:effectLst/>
                  <a:uLnTx/>
                  <a:uFillTx/>
                  <a:latin typeface="Qualcomm Next" pitchFamily="50" charset="0"/>
                </a:endParaRPr>
              </a:p>
            </p:txBody>
          </p:sp>
          <p:grpSp>
            <p:nvGrpSpPr>
              <p:cNvPr id="46" name="Group 45">
                <a:extLst>
                  <a:ext uri="{FF2B5EF4-FFF2-40B4-BE49-F238E27FC236}">
                    <a16:creationId xmlns:a16="http://schemas.microsoft.com/office/drawing/2014/main" id="{AC3F85C8-F702-B1F4-B905-27619C03BFD0}"/>
                  </a:ext>
                </a:extLst>
              </p:cNvPr>
              <p:cNvGrpSpPr/>
              <p:nvPr/>
            </p:nvGrpSpPr>
            <p:grpSpPr>
              <a:xfrm>
                <a:off x="1761802" y="2947554"/>
                <a:ext cx="234505" cy="233064"/>
                <a:chOff x="4162156" y="1116013"/>
                <a:chExt cx="4654550" cy="4625975"/>
              </a:xfrm>
            </p:grpSpPr>
            <p:sp>
              <p:nvSpPr>
                <p:cNvPr id="47" name="Oval 5">
                  <a:extLst>
                    <a:ext uri="{FF2B5EF4-FFF2-40B4-BE49-F238E27FC236}">
                      <a16:creationId xmlns:a16="http://schemas.microsoft.com/office/drawing/2014/main" id="{DF5C0E57-047F-14BB-DE39-449EC44F58D3}"/>
                    </a:ext>
                  </a:extLst>
                </p:cNvPr>
                <p:cNvSpPr>
                  <a:spLocks noChangeArrowheads="1"/>
                </p:cNvSpPr>
                <p:nvPr/>
              </p:nvSpPr>
              <p:spPr bwMode="auto">
                <a:xfrm>
                  <a:off x="4976546" y="1925641"/>
                  <a:ext cx="3013071" cy="2995618"/>
                </a:xfrm>
                <a:prstGeom prst="ellipse">
                  <a:avLst/>
                </a:prstGeom>
                <a:solidFill>
                  <a:srgbClr val="7BA0FF">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48" name="Freeform 6">
                  <a:extLst>
                    <a:ext uri="{FF2B5EF4-FFF2-40B4-BE49-F238E27FC236}">
                      <a16:creationId xmlns:a16="http://schemas.microsoft.com/office/drawing/2014/main" id="{5AD64E39-7125-03EE-A361-AD41E4035489}"/>
                    </a:ext>
                  </a:extLst>
                </p:cNvPr>
                <p:cNvSpPr>
                  <a:spLocks noEditPoints="1"/>
                </p:cNvSpPr>
                <p:nvPr/>
              </p:nvSpPr>
              <p:spPr bwMode="auto">
                <a:xfrm>
                  <a:off x="4162156"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rgbClr val="2856DB">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49" name="Oval 7">
                  <a:extLst>
                    <a:ext uri="{FF2B5EF4-FFF2-40B4-BE49-F238E27FC236}">
                      <a16:creationId xmlns:a16="http://schemas.microsoft.com/office/drawing/2014/main" id="{33819C7D-4DDB-0B87-F92E-1476BD915F45}"/>
                    </a:ext>
                  </a:extLst>
                </p:cNvPr>
                <p:cNvSpPr>
                  <a:spLocks noChangeArrowheads="1"/>
                </p:cNvSpPr>
                <p:nvPr/>
              </p:nvSpPr>
              <p:spPr bwMode="auto">
                <a:xfrm>
                  <a:off x="5749659" y="2667002"/>
                  <a:ext cx="1466852" cy="1511298"/>
                </a:xfrm>
                <a:prstGeom prst="ellipse">
                  <a:avLst/>
                </a:prstGeom>
                <a:solidFill>
                  <a:srgbClr val="2856D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Qualcomm Next" pitchFamily="50" charset="0"/>
                  </a:endParaRPr>
                </a:p>
              </p:txBody>
            </p:sp>
          </p:grpSp>
        </p:grpSp>
        <p:grpSp>
          <p:nvGrpSpPr>
            <p:cNvPr id="34" name="Group 33">
              <a:extLst>
                <a:ext uri="{FF2B5EF4-FFF2-40B4-BE49-F238E27FC236}">
                  <a16:creationId xmlns:a16="http://schemas.microsoft.com/office/drawing/2014/main" id="{5E1CF0ED-0990-D21F-852A-0977CCAFD2D9}"/>
                </a:ext>
              </a:extLst>
            </p:cNvPr>
            <p:cNvGrpSpPr/>
            <p:nvPr/>
          </p:nvGrpSpPr>
          <p:grpSpPr>
            <a:xfrm>
              <a:off x="9921844" y="4657412"/>
              <a:ext cx="367216" cy="350290"/>
              <a:chOff x="1094273" y="2302328"/>
              <a:chExt cx="919904" cy="877503"/>
            </a:xfrm>
          </p:grpSpPr>
          <p:grpSp>
            <p:nvGrpSpPr>
              <p:cNvPr id="35" name="Group 34">
                <a:extLst>
                  <a:ext uri="{FF2B5EF4-FFF2-40B4-BE49-F238E27FC236}">
                    <a16:creationId xmlns:a16="http://schemas.microsoft.com/office/drawing/2014/main" id="{B0FC2CEE-A22C-52E0-01E2-8049ECB56BF4}"/>
                  </a:ext>
                </a:extLst>
              </p:cNvPr>
              <p:cNvGrpSpPr/>
              <p:nvPr/>
            </p:nvGrpSpPr>
            <p:grpSpPr>
              <a:xfrm>
                <a:off x="1367845" y="2302328"/>
                <a:ext cx="646332" cy="642066"/>
                <a:chOff x="4054863" y="1116013"/>
                <a:chExt cx="4654550" cy="4625975"/>
              </a:xfrm>
            </p:grpSpPr>
            <p:sp>
              <p:nvSpPr>
                <p:cNvPr id="41" name="Oval 5">
                  <a:extLst>
                    <a:ext uri="{FF2B5EF4-FFF2-40B4-BE49-F238E27FC236}">
                      <a16:creationId xmlns:a16="http://schemas.microsoft.com/office/drawing/2014/main" id="{E2A15995-C17D-8EC5-A673-85057AC16747}"/>
                    </a:ext>
                  </a:extLst>
                </p:cNvPr>
                <p:cNvSpPr>
                  <a:spLocks noChangeArrowheads="1"/>
                </p:cNvSpPr>
                <p:nvPr/>
              </p:nvSpPr>
              <p:spPr bwMode="auto">
                <a:xfrm>
                  <a:off x="4869253" y="1925641"/>
                  <a:ext cx="3013071" cy="2995618"/>
                </a:xfrm>
                <a:prstGeom prst="ellipse">
                  <a:avLst/>
                </a:prstGeom>
                <a:solidFill>
                  <a:srgbClr val="7BA0FF">
                    <a:lumMod val="40000"/>
                    <a:lumOff val="6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42" name="Freeform 6">
                  <a:extLst>
                    <a:ext uri="{FF2B5EF4-FFF2-40B4-BE49-F238E27FC236}">
                      <a16:creationId xmlns:a16="http://schemas.microsoft.com/office/drawing/2014/main" id="{5E47F255-4BFB-5EBC-1E10-E620E34561FA}"/>
                    </a:ext>
                  </a:extLst>
                </p:cNvPr>
                <p:cNvSpPr>
                  <a:spLocks noEditPoints="1"/>
                </p:cNvSpPr>
                <p:nvPr/>
              </p:nvSpPr>
              <p:spPr bwMode="auto">
                <a:xfrm>
                  <a:off x="4054863" y="1116013"/>
                  <a:ext cx="4654550" cy="4625975"/>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rgbClr val="3253DC"/>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43" name="Oval 7">
                  <a:extLst>
                    <a:ext uri="{FF2B5EF4-FFF2-40B4-BE49-F238E27FC236}">
                      <a16:creationId xmlns:a16="http://schemas.microsoft.com/office/drawing/2014/main" id="{6B63700E-3CD3-B8EB-0CA6-6B0F8202550B}"/>
                    </a:ext>
                  </a:extLst>
                </p:cNvPr>
                <p:cNvSpPr>
                  <a:spLocks noChangeArrowheads="1"/>
                </p:cNvSpPr>
                <p:nvPr/>
              </p:nvSpPr>
              <p:spPr bwMode="auto">
                <a:xfrm>
                  <a:off x="5642366" y="2667002"/>
                  <a:ext cx="1466852" cy="1511298"/>
                </a:xfrm>
                <a:prstGeom prst="ellipse">
                  <a:avLst/>
                </a:prstGeom>
                <a:solidFill>
                  <a:srgbClr val="7BA0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Qualcomm Next" pitchFamily="50" charset="0"/>
                  </a:endParaRPr>
                </a:p>
              </p:txBody>
            </p:sp>
          </p:grpSp>
          <p:grpSp>
            <p:nvGrpSpPr>
              <p:cNvPr id="36" name="Group 35">
                <a:extLst>
                  <a:ext uri="{FF2B5EF4-FFF2-40B4-BE49-F238E27FC236}">
                    <a16:creationId xmlns:a16="http://schemas.microsoft.com/office/drawing/2014/main" id="{25B65590-EA64-E8FA-D4F4-4426F1F5D708}"/>
                  </a:ext>
                </a:extLst>
              </p:cNvPr>
              <p:cNvGrpSpPr/>
              <p:nvPr/>
            </p:nvGrpSpPr>
            <p:grpSpPr>
              <a:xfrm>
                <a:off x="1094273" y="2642111"/>
                <a:ext cx="867919" cy="537720"/>
                <a:chOff x="16516350" y="0"/>
                <a:chExt cx="11074400" cy="6861175"/>
              </a:xfrm>
            </p:grpSpPr>
            <p:sp>
              <p:nvSpPr>
                <p:cNvPr id="37" name="Freeform 5">
                  <a:extLst>
                    <a:ext uri="{FF2B5EF4-FFF2-40B4-BE49-F238E27FC236}">
                      <a16:creationId xmlns:a16="http://schemas.microsoft.com/office/drawing/2014/main" id="{B94CC0E6-83D3-992E-CE26-01A9D3DE38C3}"/>
                    </a:ext>
                  </a:extLst>
                </p:cNvPr>
                <p:cNvSpPr>
                  <a:spLocks/>
                </p:cNvSpPr>
                <p:nvPr/>
              </p:nvSpPr>
              <p:spPr bwMode="auto">
                <a:xfrm>
                  <a:off x="16516350" y="0"/>
                  <a:ext cx="11074400" cy="6861175"/>
                </a:xfrm>
                <a:custGeom>
                  <a:avLst/>
                  <a:gdLst>
                    <a:gd name="T0" fmla="*/ 1211 w 4233"/>
                    <a:gd name="T1" fmla="*/ 0 h 2620"/>
                    <a:gd name="T2" fmla="*/ 3023 w 4233"/>
                    <a:gd name="T3" fmla="*/ 0 h 2620"/>
                    <a:gd name="T4" fmla="*/ 3863 w 4233"/>
                    <a:gd name="T5" fmla="*/ 846 h 2620"/>
                    <a:gd name="T6" fmla="*/ 4233 w 4233"/>
                    <a:gd name="T7" fmla="*/ 1374 h 2620"/>
                    <a:gd name="T8" fmla="*/ 4233 w 4233"/>
                    <a:gd name="T9" fmla="*/ 2477 h 2620"/>
                    <a:gd name="T10" fmla="*/ 4094 w 4233"/>
                    <a:gd name="T11" fmla="*/ 2620 h 2620"/>
                    <a:gd name="T12" fmla="*/ 3671 w 4233"/>
                    <a:gd name="T13" fmla="*/ 2620 h 2620"/>
                    <a:gd name="T14" fmla="*/ 3526 w 4233"/>
                    <a:gd name="T15" fmla="*/ 2477 h 2620"/>
                    <a:gd name="T16" fmla="*/ 3526 w 4233"/>
                    <a:gd name="T17" fmla="*/ 2291 h 2620"/>
                    <a:gd name="T18" fmla="*/ 2117 w 4233"/>
                    <a:gd name="T19" fmla="*/ 2365 h 2620"/>
                    <a:gd name="T20" fmla="*/ 707 w 4233"/>
                    <a:gd name="T21" fmla="*/ 2291 h 2620"/>
                    <a:gd name="T22" fmla="*/ 707 w 4233"/>
                    <a:gd name="T23" fmla="*/ 2477 h 2620"/>
                    <a:gd name="T24" fmla="*/ 563 w 4233"/>
                    <a:gd name="T25" fmla="*/ 2620 h 2620"/>
                    <a:gd name="T26" fmla="*/ 139 w 4233"/>
                    <a:gd name="T27" fmla="*/ 2620 h 2620"/>
                    <a:gd name="T28" fmla="*/ 0 w 4233"/>
                    <a:gd name="T29" fmla="*/ 2477 h 2620"/>
                    <a:gd name="T30" fmla="*/ 0 w 4233"/>
                    <a:gd name="T31" fmla="*/ 1374 h 2620"/>
                    <a:gd name="T32" fmla="*/ 370 w 4233"/>
                    <a:gd name="T33" fmla="*/ 846 h 2620"/>
                    <a:gd name="T34" fmla="*/ 1211 w 4233"/>
                    <a:gd name="T35" fmla="*/ 0 h 2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33" h="2620">
                      <a:moveTo>
                        <a:pt x="1211" y="0"/>
                      </a:moveTo>
                      <a:cubicBezTo>
                        <a:pt x="1211" y="0"/>
                        <a:pt x="2223" y="0"/>
                        <a:pt x="3023" y="0"/>
                      </a:cubicBezTo>
                      <a:cubicBezTo>
                        <a:pt x="3357" y="0"/>
                        <a:pt x="3863" y="846"/>
                        <a:pt x="3863" y="846"/>
                      </a:cubicBezTo>
                      <a:cubicBezTo>
                        <a:pt x="3863" y="846"/>
                        <a:pt x="4233" y="992"/>
                        <a:pt x="4233" y="1374"/>
                      </a:cubicBezTo>
                      <a:cubicBezTo>
                        <a:pt x="4233" y="1751"/>
                        <a:pt x="4233" y="2477"/>
                        <a:pt x="4233" y="2477"/>
                      </a:cubicBezTo>
                      <a:cubicBezTo>
                        <a:pt x="4233" y="2557"/>
                        <a:pt x="4172" y="2620"/>
                        <a:pt x="4094" y="2620"/>
                      </a:cubicBezTo>
                      <a:cubicBezTo>
                        <a:pt x="4094" y="2620"/>
                        <a:pt x="4094" y="2620"/>
                        <a:pt x="3671" y="2620"/>
                      </a:cubicBezTo>
                      <a:cubicBezTo>
                        <a:pt x="3593" y="2620"/>
                        <a:pt x="3526" y="2557"/>
                        <a:pt x="3526" y="2477"/>
                      </a:cubicBezTo>
                      <a:cubicBezTo>
                        <a:pt x="3526" y="2477"/>
                        <a:pt x="3526" y="2564"/>
                        <a:pt x="3526" y="2291"/>
                      </a:cubicBezTo>
                      <a:cubicBezTo>
                        <a:pt x="3520" y="2296"/>
                        <a:pt x="2835" y="2365"/>
                        <a:pt x="2117" y="2365"/>
                      </a:cubicBezTo>
                      <a:cubicBezTo>
                        <a:pt x="1398" y="2365"/>
                        <a:pt x="707" y="2291"/>
                        <a:pt x="707" y="2291"/>
                      </a:cubicBezTo>
                      <a:cubicBezTo>
                        <a:pt x="707" y="2291"/>
                        <a:pt x="707" y="2204"/>
                        <a:pt x="707" y="2477"/>
                      </a:cubicBezTo>
                      <a:cubicBezTo>
                        <a:pt x="707" y="2557"/>
                        <a:pt x="641" y="2620"/>
                        <a:pt x="563" y="2620"/>
                      </a:cubicBezTo>
                      <a:cubicBezTo>
                        <a:pt x="563" y="2620"/>
                        <a:pt x="563" y="2620"/>
                        <a:pt x="139" y="2620"/>
                      </a:cubicBezTo>
                      <a:cubicBezTo>
                        <a:pt x="61" y="2620"/>
                        <a:pt x="0" y="2557"/>
                        <a:pt x="0" y="2477"/>
                      </a:cubicBezTo>
                      <a:cubicBezTo>
                        <a:pt x="0" y="2477"/>
                        <a:pt x="0" y="1751"/>
                        <a:pt x="0" y="1374"/>
                      </a:cubicBezTo>
                      <a:cubicBezTo>
                        <a:pt x="0" y="992"/>
                        <a:pt x="370" y="846"/>
                        <a:pt x="370" y="846"/>
                      </a:cubicBezTo>
                      <a:cubicBezTo>
                        <a:pt x="370" y="846"/>
                        <a:pt x="876" y="0"/>
                        <a:pt x="1211" y="0"/>
                      </a:cubicBezTo>
                      <a:close/>
                    </a:path>
                  </a:pathLst>
                </a:custGeom>
                <a:solidFill>
                  <a:srgbClr val="325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38" name="Freeform 6">
                  <a:extLst>
                    <a:ext uri="{FF2B5EF4-FFF2-40B4-BE49-F238E27FC236}">
                      <a16:creationId xmlns:a16="http://schemas.microsoft.com/office/drawing/2014/main" id="{B68D0348-039E-FAC4-F72D-AF663BE88671}"/>
                    </a:ext>
                  </a:extLst>
                </p:cNvPr>
                <p:cNvSpPr>
                  <a:spLocks/>
                </p:cNvSpPr>
                <p:nvPr/>
              </p:nvSpPr>
              <p:spPr bwMode="auto">
                <a:xfrm>
                  <a:off x="18627725" y="773113"/>
                  <a:ext cx="6851650" cy="1801813"/>
                </a:xfrm>
                <a:custGeom>
                  <a:avLst/>
                  <a:gdLst>
                    <a:gd name="T0" fmla="*/ 2059 w 2619"/>
                    <a:gd name="T1" fmla="*/ 0 h 688"/>
                    <a:gd name="T2" fmla="*/ 561 w 2619"/>
                    <a:gd name="T3" fmla="*/ 0 h 688"/>
                    <a:gd name="T4" fmla="*/ 14 w 2619"/>
                    <a:gd name="T5" fmla="*/ 514 h 688"/>
                    <a:gd name="T6" fmla="*/ 35 w 2619"/>
                    <a:gd name="T7" fmla="*/ 576 h 688"/>
                    <a:gd name="T8" fmla="*/ 305 w 2619"/>
                    <a:gd name="T9" fmla="*/ 688 h 688"/>
                    <a:gd name="T10" fmla="*/ 1310 w 2619"/>
                    <a:gd name="T11" fmla="*/ 593 h 688"/>
                    <a:gd name="T12" fmla="*/ 2314 w 2619"/>
                    <a:gd name="T13" fmla="*/ 688 h 688"/>
                    <a:gd name="T14" fmla="*/ 2584 w 2619"/>
                    <a:gd name="T15" fmla="*/ 576 h 688"/>
                    <a:gd name="T16" fmla="*/ 2606 w 2619"/>
                    <a:gd name="T17" fmla="*/ 514 h 688"/>
                    <a:gd name="T18" fmla="*/ 2059 w 2619"/>
                    <a:gd name="T19" fmla="*/ 0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19" h="688">
                      <a:moveTo>
                        <a:pt x="2059" y="0"/>
                      </a:moveTo>
                      <a:cubicBezTo>
                        <a:pt x="2059" y="0"/>
                        <a:pt x="2059" y="0"/>
                        <a:pt x="561" y="0"/>
                      </a:cubicBezTo>
                      <a:cubicBezTo>
                        <a:pt x="339" y="0"/>
                        <a:pt x="92" y="383"/>
                        <a:pt x="14" y="514"/>
                      </a:cubicBezTo>
                      <a:cubicBezTo>
                        <a:pt x="0" y="537"/>
                        <a:pt x="10" y="566"/>
                        <a:pt x="35" y="576"/>
                      </a:cubicBezTo>
                      <a:cubicBezTo>
                        <a:pt x="305" y="688"/>
                        <a:pt x="305" y="688"/>
                        <a:pt x="305" y="688"/>
                      </a:cubicBezTo>
                      <a:cubicBezTo>
                        <a:pt x="305" y="688"/>
                        <a:pt x="856" y="593"/>
                        <a:pt x="1310" y="593"/>
                      </a:cubicBezTo>
                      <a:cubicBezTo>
                        <a:pt x="1763" y="593"/>
                        <a:pt x="2314" y="688"/>
                        <a:pt x="2314" y="688"/>
                      </a:cubicBezTo>
                      <a:cubicBezTo>
                        <a:pt x="2584" y="576"/>
                        <a:pt x="2584" y="576"/>
                        <a:pt x="2584" y="576"/>
                      </a:cubicBezTo>
                      <a:cubicBezTo>
                        <a:pt x="2609" y="566"/>
                        <a:pt x="2619" y="537"/>
                        <a:pt x="2606" y="514"/>
                      </a:cubicBezTo>
                      <a:cubicBezTo>
                        <a:pt x="2528" y="383"/>
                        <a:pt x="2281" y="0"/>
                        <a:pt x="2059" y="0"/>
                      </a:cubicBezTo>
                      <a:close/>
                    </a:path>
                  </a:pathLst>
                </a:custGeom>
                <a:solidFill>
                  <a:srgbClr val="7B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39" name="Freeform 7">
                  <a:extLst>
                    <a:ext uri="{FF2B5EF4-FFF2-40B4-BE49-F238E27FC236}">
                      <a16:creationId xmlns:a16="http://schemas.microsoft.com/office/drawing/2014/main" id="{B4A84351-8AA3-8167-7050-A541D23B831D}"/>
                    </a:ext>
                  </a:extLst>
                </p:cNvPr>
                <p:cNvSpPr>
                  <a:spLocks/>
                </p:cNvSpPr>
                <p:nvPr/>
              </p:nvSpPr>
              <p:spPr bwMode="auto">
                <a:xfrm>
                  <a:off x="17411700" y="3740150"/>
                  <a:ext cx="2254250" cy="1038225"/>
                </a:xfrm>
                <a:custGeom>
                  <a:avLst/>
                  <a:gdLst>
                    <a:gd name="T0" fmla="*/ 0 w 862"/>
                    <a:gd name="T1" fmla="*/ 63 h 397"/>
                    <a:gd name="T2" fmla="*/ 0 w 862"/>
                    <a:gd name="T3" fmla="*/ 290 h 397"/>
                    <a:gd name="T4" fmla="*/ 51 w 862"/>
                    <a:gd name="T5" fmla="*/ 344 h 397"/>
                    <a:gd name="T6" fmla="*/ 804 w 862"/>
                    <a:gd name="T7" fmla="*/ 394 h 397"/>
                    <a:gd name="T8" fmla="*/ 862 w 862"/>
                    <a:gd name="T9" fmla="*/ 340 h 397"/>
                    <a:gd name="T10" fmla="*/ 862 w 862"/>
                    <a:gd name="T11" fmla="*/ 284 h 397"/>
                    <a:gd name="T12" fmla="*/ 823 w 862"/>
                    <a:gd name="T13" fmla="*/ 232 h 397"/>
                    <a:gd name="T14" fmla="*/ 70 w 862"/>
                    <a:gd name="T15" fmla="*/ 11 h 397"/>
                    <a:gd name="T16" fmla="*/ 0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0" y="63"/>
                      </a:moveTo>
                      <a:cubicBezTo>
                        <a:pt x="0" y="290"/>
                        <a:pt x="0" y="290"/>
                        <a:pt x="0" y="290"/>
                      </a:cubicBezTo>
                      <a:cubicBezTo>
                        <a:pt x="0" y="319"/>
                        <a:pt x="22" y="342"/>
                        <a:pt x="51" y="344"/>
                      </a:cubicBezTo>
                      <a:cubicBezTo>
                        <a:pt x="804" y="394"/>
                        <a:pt x="804" y="394"/>
                        <a:pt x="804" y="394"/>
                      </a:cubicBezTo>
                      <a:cubicBezTo>
                        <a:pt x="836" y="397"/>
                        <a:pt x="862" y="372"/>
                        <a:pt x="862" y="340"/>
                      </a:cubicBezTo>
                      <a:cubicBezTo>
                        <a:pt x="862" y="284"/>
                        <a:pt x="862" y="284"/>
                        <a:pt x="862" y="284"/>
                      </a:cubicBezTo>
                      <a:cubicBezTo>
                        <a:pt x="862" y="260"/>
                        <a:pt x="846" y="238"/>
                        <a:pt x="823" y="232"/>
                      </a:cubicBezTo>
                      <a:cubicBezTo>
                        <a:pt x="70" y="11"/>
                        <a:pt x="70" y="11"/>
                        <a:pt x="70" y="11"/>
                      </a:cubicBezTo>
                      <a:cubicBezTo>
                        <a:pt x="35" y="0"/>
                        <a:pt x="0" y="26"/>
                        <a:pt x="0" y="63"/>
                      </a:cubicBezTo>
                      <a:close/>
                    </a:path>
                  </a:pathLst>
                </a:custGeom>
                <a:solidFill>
                  <a:srgbClr val="7B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sp>
              <p:nvSpPr>
                <p:cNvPr id="40" name="Freeform 8">
                  <a:extLst>
                    <a:ext uri="{FF2B5EF4-FFF2-40B4-BE49-F238E27FC236}">
                      <a16:creationId xmlns:a16="http://schemas.microsoft.com/office/drawing/2014/main" id="{D1CFF37B-4466-8FC6-523E-2C2D63DC5D73}"/>
                    </a:ext>
                  </a:extLst>
                </p:cNvPr>
                <p:cNvSpPr>
                  <a:spLocks/>
                </p:cNvSpPr>
                <p:nvPr/>
              </p:nvSpPr>
              <p:spPr bwMode="auto">
                <a:xfrm>
                  <a:off x="24466550" y="3740150"/>
                  <a:ext cx="2255838" cy="1038225"/>
                </a:xfrm>
                <a:custGeom>
                  <a:avLst/>
                  <a:gdLst>
                    <a:gd name="T0" fmla="*/ 862 w 862"/>
                    <a:gd name="T1" fmla="*/ 63 h 397"/>
                    <a:gd name="T2" fmla="*/ 862 w 862"/>
                    <a:gd name="T3" fmla="*/ 290 h 397"/>
                    <a:gd name="T4" fmla="*/ 812 w 862"/>
                    <a:gd name="T5" fmla="*/ 344 h 397"/>
                    <a:gd name="T6" fmla="*/ 58 w 862"/>
                    <a:gd name="T7" fmla="*/ 394 h 397"/>
                    <a:gd name="T8" fmla="*/ 0 w 862"/>
                    <a:gd name="T9" fmla="*/ 340 h 397"/>
                    <a:gd name="T10" fmla="*/ 0 w 862"/>
                    <a:gd name="T11" fmla="*/ 284 h 397"/>
                    <a:gd name="T12" fmla="*/ 39 w 862"/>
                    <a:gd name="T13" fmla="*/ 232 h 397"/>
                    <a:gd name="T14" fmla="*/ 793 w 862"/>
                    <a:gd name="T15" fmla="*/ 11 h 397"/>
                    <a:gd name="T16" fmla="*/ 862 w 862"/>
                    <a:gd name="T17" fmla="*/ 6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2" h="397">
                      <a:moveTo>
                        <a:pt x="862" y="63"/>
                      </a:moveTo>
                      <a:cubicBezTo>
                        <a:pt x="862" y="290"/>
                        <a:pt x="862" y="290"/>
                        <a:pt x="862" y="290"/>
                      </a:cubicBezTo>
                      <a:cubicBezTo>
                        <a:pt x="862" y="319"/>
                        <a:pt x="840" y="342"/>
                        <a:pt x="812" y="344"/>
                      </a:cubicBezTo>
                      <a:cubicBezTo>
                        <a:pt x="58" y="394"/>
                        <a:pt x="58" y="394"/>
                        <a:pt x="58" y="394"/>
                      </a:cubicBezTo>
                      <a:cubicBezTo>
                        <a:pt x="27" y="397"/>
                        <a:pt x="0" y="372"/>
                        <a:pt x="0" y="340"/>
                      </a:cubicBezTo>
                      <a:cubicBezTo>
                        <a:pt x="0" y="284"/>
                        <a:pt x="0" y="284"/>
                        <a:pt x="0" y="284"/>
                      </a:cubicBezTo>
                      <a:cubicBezTo>
                        <a:pt x="0" y="260"/>
                        <a:pt x="16" y="238"/>
                        <a:pt x="39" y="232"/>
                      </a:cubicBezTo>
                      <a:cubicBezTo>
                        <a:pt x="793" y="11"/>
                        <a:pt x="793" y="11"/>
                        <a:pt x="793" y="11"/>
                      </a:cubicBezTo>
                      <a:cubicBezTo>
                        <a:pt x="827" y="0"/>
                        <a:pt x="862" y="26"/>
                        <a:pt x="862" y="63"/>
                      </a:cubicBezTo>
                      <a:close/>
                    </a:path>
                  </a:pathLst>
                </a:custGeom>
                <a:solidFill>
                  <a:srgbClr val="7B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Qualcomm Next" pitchFamily="50" charset="0"/>
                  </a:endParaRPr>
                </a:p>
              </p:txBody>
            </p:sp>
          </p:grpSp>
        </p:grpSp>
      </p:grpSp>
      <p:sp>
        <p:nvSpPr>
          <p:cNvPr id="9" name="Rectangle 8">
            <a:extLst>
              <a:ext uri="{FF2B5EF4-FFF2-40B4-BE49-F238E27FC236}">
                <a16:creationId xmlns:a16="http://schemas.microsoft.com/office/drawing/2014/main" id="{FBB4D732-CEC7-993A-A6D1-80FA23FBDDF1}"/>
              </a:ext>
            </a:extLst>
          </p:cNvPr>
          <p:cNvSpPr/>
          <p:nvPr/>
        </p:nvSpPr>
        <p:spPr>
          <a:xfrm>
            <a:off x="0" y="0"/>
            <a:ext cx="12192000" cy="5604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2" name="Title 1">
            <a:extLst>
              <a:ext uri="{FF2B5EF4-FFF2-40B4-BE49-F238E27FC236}">
                <a16:creationId xmlns:a16="http://schemas.microsoft.com/office/drawing/2014/main" id="{F01D4D08-C6A9-AF32-9256-5F8E71986570}"/>
              </a:ext>
            </a:extLst>
          </p:cNvPr>
          <p:cNvSpPr>
            <a:spLocks noGrp="1"/>
          </p:cNvSpPr>
          <p:nvPr>
            <p:ph type="title"/>
          </p:nvPr>
        </p:nvSpPr>
        <p:spPr>
          <a:xfrm>
            <a:off x="368595" y="81728"/>
            <a:ext cx="8747414" cy="360812"/>
          </a:xfrm>
        </p:spPr>
        <p:txBody>
          <a:bodyPr/>
          <a:lstStyle/>
          <a:p>
            <a:r>
              <a:rPr lang="en-US" dirty="0">
                <a:solidFill>
                  <a:schemeClr val="accent5"/>
                </a:solidFill>
              </a:rPr>
              <a:t>About Qualcomm</a:t>
            </a:r>
          </a:p>
        </p:txBody>
      </p:sp>
      <p:sp>
        <p:nvSpPr>
          <p:cNvPr id="8" name="Title 1">
            <a:extLst>
              <a:ext uri="{FF2B5EF4-FFF2-40B4-BE49-F238E27FC236}">
                <a16:creationId xmlns:a16="http://schemas.microsoft.com/office/drawing/2014/main" id="{ED161F09-063E-B64C-9960-3D80574D1F9C}"/>
              </a:ext>
            </a:extLst>
          </p:cNvPr>
          <p:cNvSpPr txBox="1">
            <a:spLocks/>
          </p:cNvSpPr>
          <p:nvPr/>
        </p:nvSpPr>
        <p:spPr>
          <a:xfrm>
            <a:off x="11042024" y="474395"/>
            <a:ext cx="781381" cy="230197"/>
          </a:xfrm>
          <a:prstGeom prst="rect">
            <a:avLst/>
          </a:prstGeom>
        </p:spPr>
        <p:txBody>
          <a:bodyPr vert="horz" wrap="square" lIns="0" tIns="0" rIns="0" bIns="0" rtlCol="0" anchor="t">
            <a:noAutofit/>
          </a:bodyPr>
          <a:lstStyle>
            <a:lvl1pPr algn="l" defTabSz="914400" rtl="0" eaLnBrk="1" latinLnBrk="0" hangingPunct="1">
              <a:lnSpc>
                <a:spcPct val="85000"/>
              </a:lnSpc>
              <a:spcBef>
                <a:spcPct val="0"/>
              </a:spcBef>
              <a:buNone/>
              <a:defRPr sz="2800" kern="2000" spc="-50" baseline="0">
                <a:solidFill>
                  <a:schemeClr val="accent1"/>
                </a:solidFill>
                <a:latin typeface="+mj-lt"/>
                <a:ea typeface="+mj-ea"/>
                <a:cs typeface="+mj-cs"/>
              </a:defRPr>
            </a:lvl1pPr>
          </a:lstStyle>
          <a:p>
            <a:pPr algn="r"/>
            <a:r>
              <a:rPr lang="en-US" sz="1400">
                <a:solidFill>
                  <a:schemeClr val="accent1">
                    <a:lumMod val="60000"/>
                    <a:lumOff val="40000"/>
                  </a:schemeClr>
                </a:solidFill>
              </a:rPr>
              <a:t> </a:t>
            </a:r>
          </a:p>
        </p:txBody>
      </p:sp>
      <p:sp>
        <p:nvSpPr>
          <p:cNvPr id="6" name="Content Placeholder 5">
            <a:extLst>
              <a:ext uri="{FF2B5EF4-FFF2-40B4-BE49-F238E27FC236}">
                <a16:creationId xmlns:a16="http://schemas.microsoft.com/office/drawing/2014/main" id="{AC9E9237-3BD2-5FC2-40C4-76CD8FF965F5}"/>
              </a:ext>
            </a:extLst>
          </p:cNvPr>
          <p:cNvSpPr>
            <a:spLocks noGrp="1"/>
          </p:cNvSpPr>
          <p:nvPr>
            <p:ph idx="1"/>
          </p:nvPr>
        </p:nvSpPr>
        <p:spPr>
          <a:xfrm>
            <a:off x="413637" y="1034834"/>
            <a:ext cx="11160126" cy="4344989"/>
          </a:xfrm>
        </p:spPr>
        <p:txBody>
          <a:bodyPr/>
          <a:lstStyle/>
          <a:p>
            <a:endParaRPr lang="en-US" dirty="0"/>
          </a:p>
          <a:p>
            <a:r>
              <a:rPr lang="en-US" dirty="0"/>
              <a:t>US based company with over 50K employees worldwide</a:t>
            </a:r>
          </a:p>
          <a:p>
            <a:r>
              <a:rPr lang="en-US" dirty="0"/>
              <a:t>Semiconductor and software solutions for various connected products</a:t>
            </a:r>
          </a:p>
          <a:p>
            <a:endParaRPr lang="en-US" dirty="0"/>
          </a:p>
        </p:txBody>
      </p:sp>
      <p:pic>
        <p:nvPicPr>
          <p:cNvPr id="232" name="Picture 231">
            <a:extLst>
              <a:ext uri="{FF2B5EF4-FFF2-40B4-BE49-F238E27FC236}">
                <a16:creationId xmlns:a16="http://schemas.microsoft.com/office/drawing/2014/main" id="{311E2722-C2E1-95FF-C545-DD65D979BC9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83328" y="2360024"/>
            <a:ext cx="9523940" cy="3621148"/>
          </a:xfrm>
          <a:prstGeom prst="rect">
            <a:avLst/>
          </a:prstGeom>
        </p:spPr>
      </p:pic>
    </p:spTree>
    <p:extLst>
      <p:ext uri="{BB962C8B-B14F-4D97-AF65-F5344CB8AC3E}">
        <p14:creationId xmlns:p14="http://schemas.microsoft.com/office/powerpoint/2010/main" val="35908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B4D732-CEC7-993A-A6D1-80FA23FBDDF1}"/>
              </a:ext>
            </a:extLst>
          </p:cNvPr>
          <p:cNvSpPr/>
          <p:nvPr/>
        </p:nvSpPr>
        <p:spPr>
          <a:xfrm>
            <a:off x="0" y="0"/>
            <a:ext cx="12192000" cy="5604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2" name="Title 1">
            <a:extLst>
              <a:ext uri="{FF2B5EF4-FFF2-40B4-BE49-F238E27FC236}">
                <a16:creationId xmlns:a16="http://schemas.microsoft.com/office/drawing/2014/main" id="{F01D4D08-C6A9-AF32-9256-5F8E71986570}"/>
              </a:ext>
            </a:extLst>
          </p:cNvPr>
          <p:cNvSpPr>
            <a:spLocks noGrp="1"/>
          </p:cNvSpPr>
          <p:nvPr>
            <p:ph type="title"/>
          </p:nvPr>
        </p:nvSpPr>
        <p:spPr>
          <a:xfrm>
            <a:off x="368595" y="81728"/>
            <a:ext cx="8747414" cy="360812"/>
          </a:xfrm>
        </p:spPr>
        <p:txBody>
          <a:bodyPr/>
          <a:lstStyle/>
          <a:p>
            <a:r>
              <a:rPr lang="en-US" dirty="0">
                <a:solidFill>
                  <a:schemeClr val="accent5"/>
                </a:solidFill>
              </a:rPr>
              <a:t>What Qualcomm have done for 5G broadcast?</a:t>
            </a:r>
            <a:endParaRPr lang="en-US" i="1" dirty="0">
              <a:solidFill>
                <a:schemeClr val="accent5"/>
              </a:solidFill>
            </a:endParaRPr>
          </a:p>
        </p:txBody>
      </p:sp>
      <p:sp>
        <p:nvSpPr>
          <p:cNvPr id="3" name="Content Placeholder 2">
            <a:extLst>
              <a:ext uri="{FF2B5EF4-FFF2-40B4-BE49-F238E27FC236}">
                <a16:creationId xmlns:a16="http://schemas.microsoft.com/office/drawing/2014/main" id="{499A19B6-F711-B860-60EB-BD795D7EA2F5}"/>
              </a:ext>
            </a:extLst>
          </p:cNvPr>
          <p:cNvSpPr>
            <a:spLocks noGrp="1"/>
          </p:cNvSpPr>
          <p:nvPr>
            <p:ph idx="1"/>
          </p:nvPr>
        </p:nvSpPr>
        <p:spPr>
          <a:xfrm>
            <a:off x="254623" y="1395774"/>
            <a:ext cx="11340880" cy="4614906"/>
          </a:xfrm>
        </p:spPr>
        <p:txBody>
          <a:bodyPr vert="horz" lIns="0" tIns="0" rIns="0" bIns="0" rtlCol="0" anchor="t">
            <a:noAutofit/>
          </a:bodyPr>
          <a:lstStyle/>
          <a:p>
            <a:pPr marL="0" indent="0">
              <a:buNone/>
            </a:pPr>
            <a:endParaRPr lang="en-US" sz="2000" dirty="0">
              <a:solidFill>
                <a:schemeClr val="accent1"/>
              </a:solidFill>
            </a:endParaRPr>
          </a:p>
          <a:p>
            <a:endParaRPr lang="en-US" sz="2000" dirty="0">
              <a:solidFill>
                <a:schemeClr val="accent1"/>
              </a:solidFill>
            </a:endParaRPr>
          </a:p>
          <a:p>
            <a:pPr marL="401320" lvl="1"/>
            <a:endParaRPr lang="en-US" dirty="0"/>
          </a:p>
        </p:txBody>
      </p:sp>
      <p:sp>
        <p:nvSpPr>
          <p:cNvPr id="8" name="Title 1">
            <a:extLst>
              <a:ext uri="{FF2B5EF4-FFF2-40B4-BE49-F238E27FC236}">
                <a16:creationId xmlns:a16="http://schemas.microsoft.com/office/drawing/2014/main" id="{ED161F09-063E-B64C-9960-3D80574D1F9C}"/>
              </a:ext>
            </a:extLst>
          </p:cNvPr>
          <p:cNvSpPr txBox="1">
            <a:spLocks/>
          </p:cNvSpPr>
          <p:nvPr/>
        </p:nvSpPr>
        <p:spPr>
          <a:xfrm>
            <a:off x="11042024" y="474395"/>
            <a:ext cx="781381" cy="230197"/>
          </a:xfrm>
          <a:prstGeom prst="rect">
            <a:avLst/>
          </a:prstGeom>
        </p:spPr>
        <p:txBody>
          <a:bodyPr vert="horz" wrap="square" lIns="0" tIns="0" rIns="0" bIns="0" rtlCol="0" anchor="t">
            <a:noAutofit/>
          </a:bodyPr>
          <a:lstStyle>
            <a:lvl1pPr algn="l" defTabSz="914400" rtl="0" eaLnBrk="1" latinLnBrk="0" hangingPunct="1">
              <a:lnSpc>
                <a:spcPct val="85000"/>
              </a:lnSpc>
              <a:spcBef>
                <a:spcPct val="0"/>
              </a:spcBef>
              <a:buNone/>
              <a:defRPr sz="2800" kern="2000" spc="-50" baseline="0">
                <a:solidFill>
                  <a:schemeClr val="accent1"/>
                </a:solidFill>
                <a:latin typeface="+mj-lt"/>
                <a:ea typeface="+mj-ea"/>
                <a:cs typeface="+mj-cs"/>
              </a:defRPr>
            </a:lvl1pPr>
          </a:lstStyle>
          <a:p>
            <a:pPr algn="r"/>
            <a:r>
              <a:rPr lang="en-US" sz="1400">
                <a:solidFill>
                  <a:schemeClr val="accent1">
                    <a:lumMod val="60000"/>
                    <a:lumOff val="40000"/>
                  </a:schemeClr>
                </a:solidFill>
              </a:rPr>
              <a:t> </a:t>
            </a:r>
          </a:p>
        </p:txBody>
      </p:sp>
      <p:sp>
        <p:nvSpPr>
          <p:cNvPr id="6" name="TextBox 5">
            <a:extLst>
              <a:ext uri="{FF2B5EF4-FFF2-40B4-BE49-F238E27FC236}">
                <a16:creationId xmlns:a16="http://schemas.microsoft.com/office/drawing/2014/main" id="{CBA4B339-89B6-16C8-4EAD-7FA1526C2DAE}"/>
              </a:ext>
            </a:extLst>
          </p:cNvPr>
          <p:cNvSpPr txBox="1"/>
          <p:nvPr/>
        </p:nvSpPr>
        <p:spPr>
          <a:xfrm>
            <a:off x="743712" y="1395774"/>
            <a:ext cx="10298312" cy="1772793"/>
          </a:xfrm>
          <a:prstGeom prst="rect">
            <a:avLst/>
          </a:prstGeom>
        </p:spPr>
        <p:txBody>
          <a:bodyPr wrap="square" lIns="0" tIns="0" rIns="0" bIns="0" rtlCol="0">
            <a:spAutoFit/>
          </a:bodyPr>
          <a:lstStyle/>
          <a:p>
            <a:pPr marL="285750" indent="-28575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Key role for defining 5G Broadcast specification with 3GPP Release 16 in 2020</a:t>
            </a:r>
          </a:p>
          <a:p>
            <a:pPr marL="285750" indent="-28575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Together with Rohde &amp; Schwarz developed PoC with  linear TV and emergency notifications</a:t>
            </a:r>
          </a:p>
          <a:p>
            <a:pPr marL="285750" indent="-28575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Numerous trials and demos in several countries to showcase variety of use cases</a:t>
            </a:r>
          </a:p>
          <a:p>
            <a:pPr marL="800100" lvl="1" indent="-342900">
              <a:lnSpc>
                <a:spcPct val="96000"/>
              </a:lnSpc>
              <a:buFont typeface="+mj-lt"/>
              <a:buAutoNum type="alphaLcParenR"/>
            </a:pPr>
            <a:endParaRPr lang="en-US" sz="2000" dirty="0">
              <a:solidFill>
                <a:srgbClr val="000000"/>
              </a:solidFill>
              <a:latin typeface="Aptos" panose="020B0004020202020204" pitchFamily="34" charset="0"/>
              <a:cs typeface="Microsoft Sans Serif" panose="020B0604020202020204" pitchFamily="34" charset="0"/>
            </a:endParaRPr>
          </a:p>
          <a:p>
            <a:pPr marL="342900" indent="-342900">
              <a:lnSpc>
                <a:spcPct val="96000"/>
              </a:lnSpc>
              <a:buFont typeface="+mj-lt"/>
              <a:buAutoNum type="arabicPeriod"/>
            </a:pPr>
            <a:endParaRPr lang="en-US" sz="2000" dirty="0">
              <a:solidFill>
                <a:srgbClr val="000000"/>
              </a:solidFill>
              <a:latin typeface="Aptos" panose="020B0004020202020204" pitchFamily="34" charset="0"/>
              <a:cs typeface="Microsoft Sans Serif" panose="020B0604020202020204" pitchFamily="34" charset="0"/>
            </a:endParaRPr>
          </a:p>
          <a:p>
            <a:pPr marL="800100" lvl="1" indent="-342900">
              <a:lnSpc>
                <a:spcPct val="96000"/>
              </a:lnSpc>
              <a:buFont typeface="+mj-lt"/>
              <a:buAutoNum type="alphaLcParenR"/>
            </a:pPr>
            <a:endParaRPr lang="en-US" sz="2000" dirty="0">
              <a:solidFill>
                <a:srgbClr val="000000"/>
              </a:solidFill>
              <a:latin typeface="Aptos" panose="020B0004020202020204" pitchFamily="34" charset="0"/>
              <a:cs typeface="Microsoft Sans Serif" panose="020B0604020202020204" pitchFamily="34" charset="0"/>
            </a:endParaRPr>
          </a:p>
        </p:txBody>
      </p:sp>
      <p:pic>
        <p:nvPicPr>
          <p:cNvPr id="4" name="Picture 2">
            <a:extLst>
              <a:ext uri="{FF2B5EF4-FFF2-40B4-BE49-F238E27FC236}">
                <a16:creationId xmlns:a16="http://schemas.microsoft.com/office/drawing/2014/main" id="{9118CCD9-542C-72FA-CFD3-EFD4F79EBCB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2315" r="7748" b="19998"/>
          <a:stretch/>
        </p:blipFill>
        <p:spPr bwMode="auto">
          <a:xfrm>
            <a:off x="440917" y="3283814"/>
            <a:ext cx="3159760" cy="23721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CFBC04B-1A89-081A-8778-4A1659E91953}"/>
              </a:ext>
            </a:extLst>
          </p:cNvPr>
          <p:cNvPicPr>
            <a:picLocks noChangeAspect="1"/>
          </p:cNvPicPr>
          <p:nvPr/>
        </p:nvPicPr>
        <p:blipFill>
          <a:blip r:embed="rId4" cstate="email">
            <a:extLst>
              <a:ext uri="{28A0092B-C50C-407E-A947-70E740481C1C}">
                <a14:useLocalDpi xmlns:a14="http://schemas.microsoft.com/office/drawing/2010/main"/>
              </a:ext>
            </a:extLst>
          </a:blip>
          <a:srcRect l="25217" t="55950" r="18497" b="13760"/>
          <a:stretch/>
        </p:blipFill>
        <p:spPr>
          <a:xfrm>
            <a:off x="4688413" y="4843594"/>
            <a:ext cx="2997200" cy="1711312"/>
          </a:xfrm>
          <a:prstGeom prst="rect">
            <a:avLst/>
          </a:prstGeom>
        </p:spPr>
      </p:pic>
      <p:pic>
        <p:nvPicPr>
          <p:cNvPr id="11" name="Immagine 27">
            <a:extLst>
              <a:ext uri="{FF2B5EF4-FFF2-40B4-BE49-F238E27FC236}">
                <a16:creationId xmlns:a16="http://schemas.microsoft.com/office/drawing/2014/main" id="{EBDADE4A-612F-1218-2127-BE8CCBB836A4}"/>
              </a:ext>
            </a:extLst>
          </p:cNvPr>
          <p:cNvPicPr>
            <a:picLocks noChangeAspect="1"/>
          </p:cNvPicPr>
          <p:nvPr/>
        </p:nvPicPr>
        <p:blipFill>
          <a:blip r:embed="rId5"/>
          <a:stretch>
            <a:fillRect/>
          </a:stretch>
        </p:blipFill>
        <p:spPr>
          <a:xfrm>
            <a:off x="4325085" y="2977871"/>
            <a:ext cx="3135565" cy="1763756"/>
          </a:xfrm>
          <a:prstGeom prst="ellipse">
            <a:avLst/>
          </a:prstGeom>
          <a:ln>
            <a:noFill/>
          </a:ln>
          <a:effectLst>
            <a:softEdge rad="112500"/>
          </a:effectLst>
        </p:spPr>
      </p:pic>
      <p:pic>
        <p:nvPicPr>
          <p:cNvPr id="12" name="Picture 11">
            <a:extLst>
              <a:ext uri="{FF2B5EF4-FFF2-40B4-BE49-F238E27FC236}">
                <a16:creationId xmlns:a16="http://schemas.microsoft.com/office/drawing/2014/main" id="{F6C2CE72-44AD-3751-A278-771F123AAB44}"/>
              </a:ext>
            </a:extLst>
          </p:cNvPr>
          <p:cNvPicPr>
            <a:picLocks noChangeAspect="1"/>
          </p:cNvPicPr>
          <p:nvPr/>
        </p:nvPicPr>
        <p:blipFill>
          <a:blip r:embed="rId6"/>
          <a:srcRect r="23697"/>
          <a:stretch/>
        </p:blipFill>
        <p:spPr>
          <a:xfrm>
            <a:off x="8404803" y="3516946"/>
            <a:ext cx="3027911" cy="2068259"/>
          </a:xfrm>
          <a:prstGeom prst="rect">
            <a:avLst/>
          </a:prstGeom>
        </p:spPr>
      </p:pic>
    </p:spTree>
    <p:extLst>
      <p:ext uri="{BB962C8B-B14F-4D97-AF65-F5344CB8AC3E}">
        <p14:creationId xmlns:p14="http://schemas.microsoft.com/office/powerpoint/2010/main" val="278144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B4D732-CEC7-993A-A6D1-80FA23FBDDF1}"/>
              </a:ext>
            </a:extLst>
          </p:cNvPr>
          <p:cNvSpPr/>
          <p:nvPr/>
        </p:nvSpPr>
        <p:spPr>
          <a:xfrm>
            <a:off x="0" y="0"/>
            <a:ext cx="12192000" cy="5604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2" name="Title 1">
            <a:extLst>
              <a:ext uri="{FF2B5EF4-FFF2-40B4-BE49-F238E27FC236}">
                <a16:creationId xmlns:a16="http://schemas.microsoft.com/office/drawing/2014/main" id="{F01D4D08-C6A9-AF32-9256-5F8E71986570}"/>
              </a:ext>
            </a:extLst>
          </p:cNvPr>
          <p:cNvSpPr>
            <a:spLocks noGrp="1"/>
          </p:cNvSpPr>
          <p:nvPr>
            <p:ph type="title"/>
          </p:nvPr>
        </p:nvSpPr>
        <p:spPr>
          <a:xfrm>
            <a:off x="368595" y="81728"/>
            <a:ext cx="8747414" cy="360812"/>
          </a:xfrm>
        </p:spPr>
        <p:txBody>
          <a:bodyPr/>
          <a:lstStyle/>
          <a:p>
            <a:r>
              <a:rPr lang="en-US" dirty="0">
                <a:solidFill>
                  <a:schemeClr val="accent5"/>
                </a:solidFill>
              </a:rPr>
              <a:t>Next steps</a:t>
            </a:r>
          </a:p>
        </p:txBody>
      </p:sp>
      <p:sp>
        <p:nvSpPr>
          <p:cNvPr id="3" name="Content Placeholder 2">
            <a:extLst>
              <a:ext uri="{FF2B5EF4-FFF2-40B4-BE49-F238E27FC236}">
                <a16:creationId xmlns:a16="http://schemas.microsoft.com/office/drawing/2014/main" id="{499A19B6-F711-B860-60EB-BD795D7EA2F5}"/>
              </a:ext>
            </a:extLst>
          </p:cNvPr>
          <p:cNvSpPr>
            <a:spLocks noGrp="1"/>
          </p:cNvSpPr>
          <p:nvPr>
            <p:ph idx="1"/>
          </p:nvPr>
        </p:nvSpPr>
        <p:spPr>
          <a:xfrm>
            <a:off x="254623" y="704592"/>
            <a:ext cx="11340880" cy="5306088"/>
          </a:xfrm>
        </p:spPr>
        <p:txBody>
          <a:bodyPr vert="horz" lIns="0" tIns="0" rIns="0" bIns="0" rtlCol="0" anchor="t">
            <a:noAutofit/>
          </a:bodyPr>
          <a:lstStyle/>
          <a:p>
            <a:pPr marL="0" indent="0">
              <a:buNone/>
            </a:pPr>
            <a:endParaRPr lang="en-US" sz="2000" dirty="0">
              <a:solidFill>
                <a:schemeClr val="accent1"/>
              </a:solidFill>
            </a:endParaRPr>
          </a:p>
          <a:p>
            <a:endParaRPr lang="en-US" sz="2000" dirty="0">
              <a:solidFill>
                <a:schemeClr val="accent1"/>
              </a:solidFill>
            </a:endParaRPr>
          </a:p>
          <a:p>
            <a:pPr marL="401320" lvl="1"/>
            <a:endParaRPr lang="en-US" dirty="0"/>
          </a:p>
          <a:p>
            <a:pPr marL="401320" lvl="1"/>
            <a:endParaRPr lang="en-US" dirty="0"/>
          </a:p>
        </p:txBody>
      </p:sp>
      <p:sp>
        <p:nvSpPr>
          <p:cNvPr id="8" name="Title 1">
            <a:extLst>
              <a:ext uri="{FF2B5EF4-FFF2-40B4-BE49-F238E27FC236}">
                <a16:creationId xmlns:a16="http://schemas.microsoft.com/office/drawing/2014/main" id="{ED161F09-063E-B64C-9960-3D80574D1F9C}"/>
              </a:ext>
            </a:extLst>
          </p:cNvPr>
          <p:cNvSpPr txBox="1">
            <a:spLocks/>
          </p:cNvSpPr>
          <p:nvPr/>
        </p:nvSpPr>
        <p:spPr>
          <a:xfrm>
            <a:off x="11042024" y="474395"/>
            <a:ext cx="781381" cy="230197"/>
          </a:xfrm>
          <a:prstGeom prst="rect">
            <a:avLst/>
          </a:prstGeom>
        </p:spPr>
        <p:txBody>
          <a:bodyPr vert="horz" wrap="square" lIns="0" tIns="0" rIns="0" bIns="0" rtlCol="0" anchor="t">
            <a:noAutofit/>
          </a:bodyPr>
          <a:lstStyle>
            <a:lvl1pPr algn="l" defTabSz="914400" rtl="0" eaLnBrk="1" latinLnBrk="0" hangingPunct="1">
              <a:lnSpc>
                <a:spcPct val="85000"/>
              </a:lnSpc>
              <a:spcBef>
                <a:spcPct val="0"/>
              </a:spcBef>
              <a:buNone/>
              <a:defRPr sz="2800" kern="2000" spc="-50" baseline="0">
                <a:solidFill>
                  <a:schemeClr val="accent1"/>
                </a:solidFill>
                <a:latin typeface="+mj-lt"/>
                <a:ea typeface="+mj-ea"/>
                <a:cs typeface="+mj-cs"/>
              </a:defRPr>
            </a:lvl1pPr>
          </a:lstStyle>
          <a:p>
            <a:pPr algn="r"/>
            <a:r>
              <a:rPr lang="en-US" sz="1400">
                <a:solidFill>
                  <a:schemeClr val="accent1">
                    <a:lumMod val="60000"/>
                    <a:lumOff val="40000"/>
                  </a:schemeClr>
                </a:solidFill>
              </a:rPr>
              <a:t> </a:t>
            </a:r>
          </a:p>
        </p:txBody>
      </p:sp>
      <p:sp>
        <p:nvSpPr>
          <p:cNvPr id="4" name="TextBox 3">
            <a:extLst>
              <a:ext uri="{FF2B5EF4-FFF2-40B4-BE49-F238E27FC236}">
                <a16:creationId xmlns:a16="http://schemas.microsoft.com/office/drawing/2014/main" id="{9D2CC125-902B-CBE6-FA76-162CFE728D98}"/>
              </a:ext>
            </a:extLst>
          </p:cNvPr>
          <p:cNvSpPr txBox="1"/>
          <p:nvPr/>
        </p:nvSpPr>
        <p:spPr>
          <a:xfrm>
            <a:off x="743712" y="1395774"/>
            <a:ext cx="10298312" cy="1477328"/>
          </a:xfrm>
          <a:prstGeom prst="rect">
            <a:avLst/>
          </a:prstGeom>
        </p:spPr>
        <p:txBody>
          <a:bodyPr wrap="square" lIns="0" tIns="0" rIns="0" bIns="0" rtlCol="0">
            <a:spAutoFit/>
          </a:bodyPr>
          <a:lstStyle/>
          <a:p>
            <a:pPr marL="285750" indent="-28575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Finalize 5G Broadcast receiver profile</a:t>
            </a:r>
          </a:p>
          <a:p>
            <a:pPr marL="285750" indent="-28575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Enhancements with time &amp; frequency interleaver</a:t>
            </a:r>
          </a:p>
          <a:p>
            <a:pPr marL="285750" indent="-28575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Larger trials and test beds in additional countries involving mobile OEMs</a:t>
            </a:r>
          </a:p>
          <a:p>
            <a:pPr marL="342900" indent="-342900">
              <a:lnSpc>
                <a:spcPct val="96000"/>
              </a:lnSpc>
              <a:buFont typeface="+mj-lt"/>
              <a:buAutoNum type="arabicPeriod"/>
            </a:pPr>
            <a:endParaRPr lang="en-US" sz="2000" dirty="0">
              <a:solidFill>
                <a:srgbClr val="000000"/>
              </a:solidFill>
              <a:latin typeface="Aptos" panose="020B0004020202020204" pitchFamily="34" charset="0"/>
              <a:cs typeface="Microsoft Sans Serif" panose="020B0604020202020204" pitchFamily="34" charset="0"/>
            </a:endParaRPr>
          </a:p>
          <a:p>
            <a:pPr marL="800100" lvl="1" indent="-342900">
              <a:lnSpc>
                <a:spcPct val="96000"/>
              </a:lnSpc>
              <a:buFont typeface="+mj-lt"/>
              <a:buAutoNum type="alphaLcParenR"/>
            </a:pPr>
            <a:endParaRPr lang="en-US" sz="2000" dirty="0">
              <a:solidFill>
                <a:srgbClr val="000000"/>
              </a:solidFill>
              <a:latin typeface="Aptos" panose="020B0004020202020204" pitchFamily="34" charset="0"/>
              <a:cs typeface="Microsoft Sans Serif" panose="020B0604020202020204" pitchFamily="34" charset="0"/>
            </a:endParaRPr>
          </a:p>
        </p:txBody>
      </p:sp>
      <p:pic>
        <p:nvPicPr>
          <p:cNvPr id="6" name="Picture 5">
            <a:extLst>
              <a:ext uri="{FF2B5EF4-FFF2-40B4-BE49-F238E27FC236}">
                <a16:creationId xmlns:a16="http://schemas.microsoft.com/office/drawing/2014/main" id="{796B0B38-6D56-1B05-4049-346968413A74}"/>
              </a:ext>
            </a:extLst>
          </p:cNvPr>
          <p:cNvPicPr>
            <a:picLocks noChangeAspect="1"/>
          </p:cNvPicPr>
          <p:nvPr/>
        </p:nvPicPr>
        <p:blipFill rotWithShape="1">
          <a:blip r:embed="rId3"/>
          <a:srcRect l="16056" r="20464"/>
          <a:stretch/>
        </p:blipFill>
        <p:spPr>
          <a:xfrm>
            <a:off x="5925063" y="3211881"/>
            <a:ext cx="4034628" cy="3246841"/>
          </a:xfrm>
          <a:prstGeom prst="rect">
            <a:avLst/>
          </a:prstGeom>
        </p:spPr>
      </p:pic>
      <p:pic>
        <p:nvPicPr>
          <p:cNvPr id="7" name="Picture 6">
            <a:extLst>
              <a:ext uri="{FF2B5EF4-FFF2-40B4-BE49-F238E27FC236}">
                <a16:creationId xmlns:a16="http://schemas.microsoft.com/office/drawing/2014/main" id="{B0197EF7-B616-C865-F182-1C2051D4AA01}"/>
              </a:ext>
            </a:extLst>
          </p:cNvPr>
          <p:cNvPicPr>
            <a:picLocks noChangeAspect="1"/>
          </p:cNvPicPr>
          <p:nvPr/>
        </p:nvPicPr>
        <p:blipFill rotWithShape="1">
          <a:blip r:embed="rId4"/>
          <a:srcRect l="2511" r="7091"/>
          <a:stretch/>
        </p:blipFill>
        <p:spPr>
          <a:xfrm>
            <a:off x="368595" y="3337550"/>
            <a:ext cx="4499272" cy="2995504"/>
          </a:xfrm>
          <a:prstGeom prst="rect">
            <a:avLst/>
          </a:prstGeom>
        </p:spPr>
      </p:pic>
    </p:spTree>
    <p:extLst>
      <p:ext uri="{BB962C8B-B14F-4D97-AF65-F5344CB8AC3E}">
        <p14:creationId xmlns:p14="http://schemas.microsoft.com/office/powerpoint/2010/main" val="180808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B4D732-CEC7-993A-A6D1-80FA23FBDDF1}"/>
              </a:ext>
            </a:extLst>
          </p:cNvPr>
          <p:cNvSpPr/>
          <p:nvPr/>
        </p:nvSpPr>
        <p:spPr>
          <a:xfrm>
            <a:off x="0" y="0"/>
            <a:ext cx="12192000" cy="5604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2" name="Title 1">
            <a:extLst>
              <a:ext uri="{FF2B5EF4-FFF2-40B4-BE49-F238E27FC236}">
                <a16:creationId xmlns:a16="http://schemas.microsoft.com/office/drawing/2014/main" id="{F01D4D08-C6A9-AF32-9256-5F8E71986570}"/>
              </a:ext>
            </a:extLst>
          </p:cNvPr>
          <p:cNvSpPr>
            <a:spLocks noGrp="1"/>
          </p:cNvSpPr>
          <p:nvPr>
            <p:ph type="title"/>
          </p:nvPr>
        </p:nvSpPr>
        <p:spPr>
          <a:xfrm>
            <a:off x="368595" y="81728"/>
            <a:ext cx="8747414" cy="360812"/>
          </a:xfrm>
        </p:spPr>
        <p:txBody>
          <a:bodyPr/>
          <a:lstStyle/>
          <a:p>
            <a:r>
              <a:rPr lang="en-US" dirty="0">
                <a:solidFill>
                  <a:schemeClr val="accent5"/>
                </a:solidFill>
              </a:rPr>
              <a:t>Challenges</a:t>
            </a:r>
          </a:p>
        </p:txBody>
      </p:sp>
      <p:sp>
        <p:nvSpPr>
          <p:cNvPr id="8" name="Title 1">
            <a:extLst>
              <a:ext uri="{FF2B5EF4-FFF2-40B4-BE49-F238E27FC236}">
                <a16:creationId xmlns:a16="http://schemas.microsoft.com/office/drawing/2014/main" id="{ED161F09-063E-B64C-9960-3D80574D1F9C}"/>
              </a:ext>
            </a:extLst>
          </p:cNvPr>
          <p:cNvSpPr txBox="1">
            <a:spLocks/>
          </p:cNvSpPr>
          <p:nvPr/>
        </p:nvSpPr>
        <p:spPr>
          <a:xfrm>
            <a:off x="11042024" y="474395"/>
            <a:ext cx="781381" cy="230197"/>
          </a:xfrm>
          <a:prstGeom prst="rect">
            <a:avLst/>
          </a:prstGeom>
        </p:spPr>
        <p:txBody>
          <a:bodyPr vert="horz" wrap="square" lIns="0" tIns="0" rIns="0" bIns="0" rtlCol="0" anchor="t">
            <a:noAutofit/>
          </a:bodyPr>
          <a:lstStyle>
            <a:lvl1pPr algn="l" defTabSz="914400" rtl="0" eaLnBrk="1" latinLnBrk="0" hangingPunct="1">
              <a:lnSpc>
                <a:spcPct val="85000"/>
              </a:lnSpc>
              <a:spcBef>
                <a:spcPct val="0"/>
              </a:spcBef>
              <a:buNone/>
              <a:defRPr sz="2800" kern="2000" spc="-50" baseline="0">
                <a:solidFill>
                  <a:schemeClr val="accent1"/>
                </a:solidFill>
                <a:latin typeface="+mj-lt"/>
                <a:ea typeface="+mj-ea"/>
                <a:cs typeface="+mj-cs"/>
              </a:defRPr>
            </a:lvl1pPr>
          </a:lstStyle>
          <a:p>
            <a:pPr algn="r"/>
            <a:r>
              <a:rPr lang="en-US" sz="1400">
                <a:solidFill>
                  <a:schemeClr val="accent1">
                    <a:lumMod val="60000"/>
                    <a:lumOff val="40000"/>
                  </a:schemeClr>
                </a:solidFill>
              </a:rPr>
              <a:t> </a:t>
            </a:r>
          </a:p>
        </p:txBody>
      </p:sp>
      <p:sp>
        <p:nvSpPr>
          <p:cNvPr id="7" name="TextBox 6">
            <a:extLst>
              <a:ext uri="{FF2B5EF4-FFF2-40B4-BE49-F238E27FC236}">
                <a16:creationId xmlns:a16="http://schemas.microsoft.com/office/drawing/2014/main" id="{FB1AEA45-275D-36ED-4A20-602670EF9F66}"/>
              </a:ext>
            </a:extLst>
          </p:cNvPr>
          <p:cNvSpPr txBox="1"/>
          <p:nvPr/>
        </p:nvSpPr>
        <p:spPr>
          <a:xfrm>
            <a:off x="743712" y="1395774"/>
            <a:ext cx="10298312" cy="3841052"/>
          </a:xfrm>
          <a:prstGeom prst="rect">
            <a:avLst/>
          </a:prstGeom>
        </p:spPr>
        <p:txBody>
          <a:bodyPr wrap="square" lIns="0" tIns="0" rIns="0" bIns="0" rtlCol="0">
            <a:spAutoFit/>
          </a:bodyPr>
          <a:lstStyle/>
          <a:p>
            <a:pPr marL="285750" indent="-285750">
              <a:lnSpc>
                <a:spcPct val="96000"/>
              </a:lnSpc>
              <a:buFont typeface="Arial" panose="020B0604020202020204" pitchFamily="34" charset="0"/>
              <a:buChar char="•"/>
            </a:pPr>
            <a:endParaRPr lang="en-US" sz="2000" dirty="0">
              <a:solidFill>
                <a:srgbClr val="000000"/>
              </a:solidFill>
              <a:latin typeface="Aptos" panose="020B0004020202020204" pitchFamily="34" charset="0"/>
              <a:cs typeface="Microsoft Sans Serif" panose="020B0604020202020204" pitchFamily="34" charset="0"/>
            </a:endParaRPr>
          </a:p>
          <a:p>
            <a:pPr marL="342900" indent="-34290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Broadcasters</a:t>
            </a:r>
          </a:p>
          <a:p>
            <a:pPr marL="800100" lvl="1" indent="-34290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Additional investment in infra</a:t>
            </a:r>
          </a:p>
          <a:p>
            <a:pPr marL="800100" lvl="1" indent="-34290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Spectrum re-allocation</a:t>
            </a:r>
          </a:p>
          <a:p>
            <a:pPr marL="285750" indent="-285750">
              <a:lnSpc>
                <a:spcPct val="96000"/>
              </a:lnSpc>
              <a:buFont typeface="Arial" panose="020B0604020202020204" pitchFamily="34" charset="0"/>
              <a:buChar char="•"/>
            </a:pPr>
            <a:endParaRPr lang="en-US" sz="2000" dirty="0">
              <a:solidFill>
                <a:srgbClr val="000000"/>
              </a:solidFill>
              <a:latin typeface="Aptos" panose="020B0004020202020204" pitchFamily="34" charset="0"/>
              <a:cs typeface="Microsoft Sans Serif" panose="020B0604020202020204" pitchFamily="34" charset="0"/>
            </a:endParaRPr>
          </a:p>
          <a:p>
            <a:pPr marL="285750" indent="-28575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Device OEMs</a:t>
            </a:r>
          </a:p>
          <a:p>
            <a:pPr marL="742950" lvl="1" indent="-28575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How they benefit from technology?</a:t>
            </a:r>
          </a:p>
          <a:p>
            <a:pPr marL="742950" lvl="1" indent="-28575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How to present and market feature to consumers?</a:t>
            </a:r>
          </a:p>
          <a:p>
            <a:pPr marL="742950" lvl="1" indent="-285750">
              <a:lnSpc>
                <a:spcPct val="96000"/>
              </a:lnSpc>
              <a:buFont typeface="Arial" panose="020B0604020202020204" pitchFamily="34" charset="0"/>
              <a:buChar char="•"/>
            </a:pPr>
            <a:r>
              <a:rPr lang="en-US" sz="2000" dirty="0">
                <a:solidFill>
                  <a:srgbClr val="000000"/>
                </a:solidFill>
                <a:latin typeface="Aptos" panose="020B0004020202020204" pitchFamily="34" charset="0"/>
                <a:cs typeface="Microsoft Sans Serif" panose="020B0604020202020204" pitchFamily="34" charset="0"/>
              </a:rPr>
              <a:t>How 5G Broadcast would integrate with existing services?</a:t>
            </a:r>
          </a:p>
          <a:p>
            <a:pPr>
              <a:lnSpc>
                <a:spcPct val="96000"/>
              </a:lnSpc>
            </a:pPr>
            <a:endParaRPr lang="en-US" sz="2000" dirty="0">
              <a:solidFill>
                <a:srgbClr val="000000"/>
              </a:solidFill>
              <a:latin typeface="Aptos" panose="020B0004020202020204" pitchFamily="34" charset="0"/>
              <a:cs typeface="Microsoft Sans Serif" panose="020B0604020202020204" pitchFamily="34" charset="0"/>
            </a:endParaRPr>
          </a:p>
          <a:p>
            <a:pPr marL="800100" lvl="1" indent="-342900">
              <a:lnSpc>
                <a:spcPct val="96000"/>
              </a:lnSpc>
              <a:buFont typeface="Arial" panose="020B0604020202020204" pitchFamily="34" charset="0"/>
              <a:buChar char="•"/>
            </a:pPr>
            <a:endParaRPr lang="en-US" sz="2000" dirty="0">
              <a:solidFill>
                <a:srgbClr val="000000"/>
              </a:solidFill>
              <a:latin typeface="Aptos" panose="020B0004020202020204" pitchFamily="34" charset="0"/>
              <a:cs typeface="Microsoft Sans Serif" panose="020B0604020202020204" pitchFamily="34" charset="0"/>
            </a:endParaRPr>
          </a:p>
          <a:p>
            <a:pPr marL="800100" lvl="1" indent="-342900">
              <a:lnSpc>
                <a:spcPct val="96000"/>
              </a:lnSpc>
              <a:buFont typeface="Arial" panose="020B0604020202020204" pitchFamily="34" charset="0"/>
              <a:buChar char="•"/>
            </a:pPr>
            <a:endParaRPr lang="en-US" sz="2000" dirty="0">
              <a:solidFill>
                <a:srgbClr val="000000"/>
              </a:solidFill>
              <a:latin typeface="Aptos" panose="020B0004020202020204" pitchFamily="34" charset="0"/>
              <a:cs typeface="Microsoft Sans Serif" panose="020B0604020202020204" pitchFamily="34" charset="0"/>
            </a:endParaRPr>
          </a:p>
          <a:p>
            <a:pPr marL="800100" lvl="1" indent="-342900">
              <a:lnSpc>
                <a:spcPct val="96000"/>
              </a:lnSpc>
              <a:buFont typeface="+mj-lt"/>
              <a:buAutoNum type="alphaLcParenR"/>
            </a:pPr>
            <a:endParaRPr lang="en-US" sz="2000" dirty="0">
              <a:solidFill>
                <a:srgbClr val="000000"/>
              </a:solidFill>
              <a:latin typeface="Aptos" panose="020B0004020202020204" pitchFamily="34" charset="0"/>
              <a:cs typeface="Microsoft Sans Serif" panose="020B0604020202020204" pitchFamily="34" charset="0"/>
            </a:endParaRPr>
          </a:p>
        </p:txBody>
      </p:sp>
      <p:pic>
        <p:nvPicPr>
          <p:cNvPr id="1026" name="Picture 2" descr="OnePlus logo by Michael Sharanda on ...">
            <a:extLst>
              <a:ext uri="{FF2B5EF4-FFF2-40B4-BE49-F238E27FC236}">
                <a16:creationId xmlns:a16="http://schemas.microsoft.com/office/drawing/2014/main" id="{A90D688C-9806-AB2D-C48E-D30E8452E962}"/>
              </a:ext>
            </a:extLst>
          </p:cNvPr>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949062" y="3891757"/>
            <a:ext cx="2512157" cy="18816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A7DA0C9-9DD0-EEBE-C504-BFF1F2434A5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6685" y="4269798"/>
            <a:ext cx="1098803" cy="10988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torola Logo and symbol, meaning ...">
            <a:extLst>
              <a:ext uri="{FF2B5EF4-FFF2-40B4-BE49-F238E27FC236}">
                <a16:creationId xmlns:a16="http://schemas.microsoft.com/office/drawing/2014/main" id="{D795694B-9D8D-82E5-67D8-BC4DFB13AEA0}"/>
              </a:ext>
            </a:extLst>
          </p:cNvPr>
          <p:cNvPicPr>
            <a:picLocks noChangeAspect="1" noChangeArrowheads="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3184892" y="4269798"/>
            <a:ext cx="1962147" cy="1098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1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49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Qualcomm Corporate Confidential Template - 2024">
  <a:themeElements>
    <a:clrScheme name="Qualcomm Masterbrand Template 1">
      <a:dk1>
        <a:srgbClr val="000000"/>
      </a:dk1>
      <a:lt1>
        <a:srgbClr val="FFFFFF"/>
      </a:lt1>
      <a:dk2>
        <a:srgbClr val="020B3F"/>
      </a:dk2>
      <a:lt2>
        <a:srgbClr val="EFF1F5"/>
      </a:lt2>
      <a:accent1>
        <a:srgbClr val="2A2AEA"/>
      </a:accent1>
      <a:accent2>
        <a:srgbClr val="000C3F"/>
      </a:accent2>
      <a:accent3>
        <a:srgbClr val="010101"/>
      </a:accent3>
      <a:accent4>
        <a:srgbClr val="833AFF"/>
      </a:accent4>
      <a:accent5>
        <a:srgbClr val="F5EF32"/>
      </a:accent5>
      <a:accent6>
        <a:srgbClr val="D3D7E3"/>
      </a:accent6>
      <a:hlink>
        <a:srgbClr val="3253DC"/>
      </a:hlink>
      <a:folHlink>
        <a:srgbClr val="7BA0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tx2"/>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none" lIns="0" tIns="0" rIns="0" bIns="0" rtlCol="0">
        <a:spAutoFit/>
      </a:bodyPr>
      <a:lstStyle>
        <a:defPPr algn="l">
          <a:lnSpc>
            <a:spcPct val="96000"/>
          </a:lnSpc>
          <a:defRPr sz="1600" dirty="0" smtClean="0">
            <a:solidFill>
              <a:srgbClr val="000000"/>
            </a:solidFill>
            <a:latin typeface="Aptos" panose="020B0004020202020204" pitchFamily="34" charset="0"/>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7" id="{CAC659B8-96AC-EA44-A98D-3E998732ED35}" vid="{2340EF75-3B80-4A4F-96AD-26166B4C1719}"/>
    </a:ext>
  </a:extLst>
</a:theme>
</file>

<file path=ppt/theme/theme2.xml><?xml version="1.0" encoding="utf-8"?>
<a:theme xmlns:a="http://schemas.openxmlformats.org/drawingml/2006/main" name="Snapdragon Template">
  <a:themeElements>
    <a:clrScheme name="Snapdragon Template 4">
      <a:dk1>
        <a:srgbClr val="3E4D63"/>
      </a:dk1>
      <a:lt1>
        <a:srgbClr val="FFFFFF"/>
      </a:lt1>
      <a:dk2>
        <a:srgbClr val="000000"/>
      </a:dk2>
      <a:lt2>
        <a:srgbClr val="F7F7F7"/>
      </a:lt2>
      <a:accent1>
        <a:srgbClr val="E71124"/>
      </a:accent1>
      <a:accent2>
        <a:srgbClr val="92001D"/>
      </a:accent2>
      <a:accent3>
        <a:srgbClr val="180061"/>
      </a:accent3>
      <a:accent4>
        <a:srgbClr val="3401AB"/>
      </a:accent4>
      <a:accent5>
        <a:srgbClr val="6614B9"/>
      </a:accent5>
      <a:accent6>
        <a:srgbClr val="8E38B9"/>
      </a:accent6>
      <a:hlink>
        <a:srgbClr val="E71124"/>
      </a:hlink>
      <a:folHlink>
        <a:srgbClr val="93001D"/>
      </a:folHlink>
    </a:clrScheme>
    <a:fontScheme name="Office">
      <a:majorFont>
        <a:latin typeface="Microsoft Sans Serif"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Microsoft Sans Serif"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hip Gold">
      <a:srgbClr val="FFC032"/>
    </a:custClr>
  </a:custClrLst>
  <a:extLst>
    <a:ext uri="{05A4C25C-085E-4340-85A3-A5531E510DB2}">
      <thm15:themeFamily xmlns:thm15="http://schemas.microsoft.com/office/thememl/2012/main" name="Presentation7" id="{CAC659B8-96AC-EA44-A98D-3E998732ED35}" vid="{E4F4F9E1-2761-8F4E-8079-3C10707D0219}"/>
    </a:ext>
  </a:extLst>
</a:theme>
</file>

<file path=ppt/theme/theme3.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6927355-584f-4bc3-9b09-55987a89d7dc">
      <Terms xmlns="http://schemas.microsoft.com/office/infopath/2007/PartnerControls"/>
    </lcf76f155ced4ddcb4097134ff3c332f>
    <TaxCatchAll xmlns="815a20d1-38b0-43c4-8b87-0ea2d0614826" xsi:nil="true"/>
    <MediaLengthInSeconds xmlns="76927355-584f-4bc3-9b09-55987a89d7dc" xsi:nil="true"/>
    <SharedWithUsers xmlns="815a20d1-38b0-43c4-8b87-0ea2d0614826">
      <UserInfo>
        <DisplayName>Adam Hawes</DisplayName>
        <AccountId>71</AccountId>
        <AccountType/>
      </UserInfo>
      <UserInfo>
        <DisplayName>Brianna Spiegel</DisplayName>
        <AccountId>128</AccountId>
        <AccountType/>
      </UserInfo>
    </SharedWithUsers>
    <_ip_UnifiedCompliancePolicyUIAction xmlns="http://schemas.microsoft.com/sharepoint/v3" xsi:nil="true"/>
    <_ip_UnifiedCompliancePolicyProperties xmlns="http://schemas.microsoft.com/sharepoint/v3" xsi:nil="true"/>
    <_Flow_SignoffStatus xmlns="76927355-584f-4bc3-9b09-55987a89d7d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5462DE8F92A7542BFDC3C3834D85FF4" ma:contentTypeVersion="21" ma:contentTypeDescription="Create a new document." ma:contentTypeScope="" ma:versionID="6ab523ec50f7c14c0aa39b1ec8cdba3e">
  <xsd:schema xmlns:xsd="http://www.w3.org/2001/XMLSchema" xmlns:xs="http://www.w3.org/2001/XMLSchema" xmlns:p="http://schemas.microsoft.com/office/2006/metadata/properties" xmlns:ns1="http://schemas.microsoft.com/sharepoint/v3" xmlns:ns2="76927355-584f-4bc3-9b09-55987a89d7dc" xmlns:ns3="815a20d1-38b0-43c4-8b87-0ea2d0614826" targetNamespace="http://schemas.microsoft.com/office/2006/metadata/properties" ma:root="true" ma:fieldsID="f2b0a467021c2278bc9c20caa8094a43" ns1:_="" ns2:_="" ns3:_="">
    <xsd:import namespace="http://schemas.microsoft.com/sharepoint/v3"/>
    <xsd:import namespace="76927355-584f-4bc3-9b09-55987a89d7dc"/>
    <xsd:import namespace="815a20d1-38b0-43c4-8b87-0ea2d061482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927355-584f-4bc3-9b09-55987a89d7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8205a03-f8b6-48f3-a9ba-ef58eb4c425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5a20d1-38b0-43c4-8b87-0ea2d061482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d661564-115c-4c63-823c-0b9ceee11062}" ma:internalName="TaxCatchAll" ma:showField="CatchAllData" ma:web="815a20d1-38b0-43c4-8b87-0ea2d06148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A018B6-B4E7-4A79-BA06-8CC7AF35006A}">
  <ds:schemaRefs>
    <ds:schemaRef ds:uri="76927355-584f-4bc3-9b09-55987a89d7dc"/>
    <ds:schemaRef ds:uri="815a20d1-38b0-43c4-8b87-0ea2d06148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7D8C63D-D057-408A-86CF-BECF5DCDB5CF}">
  <ds:schemaRefs>
    <ds:schemaRef ds:uri="http://schemas.microsoft.com/sharepoint/v3/contenttype/forms"/>
  </ds:schemaRefs>
</ds:datastoreItem>
</file>

<file path=customXml/itemProps3.xml><?xml version="1.0" encoding="utf-8"?>
<ds:datastoreItem xmlns:ds="http://schemas.openxmlformats.org/officeDocument/2006/customXml" ds:itemID="{6AE7EB28-D983-43FE-BF86-F4214AA66417}">
  <ds:schemaRefs>
    <ds:schemaRef ds:uri="76927355-584f-4bc3-9b09-55987a89d7dc"/>
    <ds:schemaRef ds:uri="815a20d1-38b0-43c4-8b87-0ea2d06148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98e9ba89-e1a1-4e38-9007-8bdabc25de1d}" enabled="0" method="" siteId="{98e9ba89-e1a1-4e38-9007-8bdabc25de1d}" removed="1"/>
</clbl:labelList>
</file>

<file path=docProps/app.xml><?xml version="1.0" encoding="utf-8"?>
<Properties xmlns="http://schemas.openxmlformats.org/officeDocument/2006/extended-properties" xmlns:vt="http://schemas.openxmlformats.org/officeDocument/2006/docPropsVTypes">
  <Template>Qualcomm Corporate Confidential Template - 2024</Template>
  <TotalTime>112</TotalTime>
  <Words>144</Words>
  <Application>Microsoft Office PowerPoint</Application>
  <PresentationFormat>Widescreen</PresentationFormat>
  <Paragraphs>38</Paragraphs>
  <Slides>6</Slides>
  <Notes>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vt:i4>
      </vt:variant>
    </vt:vector>
  </HeadingPairs>
  <TitlesOfParts>
    <vt:vector size="16" baseType="lpstr">
      <vt:lpstr>Alfabet</vt:lpstr>
      <vt:lpstr>Aparajita</vt:lpstr>
      <vt:lpstr>Aptos</vt:lpstr>
      <vt:lpstr>Aptos Display</vt:lpstr>
      <vt:lpstr>Arial</vt:lpstr>
      <vt:lpstr>Microsoft Sans Serif</vt:lpstr>
      <vt:lpstr>Qualcomm Next</vt:lpstr>
      <vt:lpstr>Wingdings</vt:lpstr>
      <vt:lpstr>Qualcomm Corporate Confidential Template - 2024</vt:lpstr>
      <vt:lpstr>Snapdragon Template</vt:lpstr>
      <vt:lpstr>IEEE BTS Workshop at IBC24 Mobile TV – Finally?</vt:lpstr>
      <vt:lpstr>About Qualcomm</vt:lpstr>
      <vt:lpstr>What Qualcomm have done for 5G broadcast?</vt:lpstr>
      <vt:lpstr>Next steps</vt:lpstr>
      <vt:lpstr>Challenges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Multimedia Systems &amp; Ecosystem Status Update</dc:title>
  <dc:creator>Nikolai Leung</dc:creator>
  <cp:lastModifiedBy>Aytac Biber</cp:lastModifiedBy>
  <cp:revision>5</cp:revision>
  <dcterms:created xsi:type="dcterms:W3CDTF">2024-07-23T17:58:45Z</dcterms:created>
  <dcterms:modified xsi:type="dcterms:W3CDTF">2024-09-14T07:55:07Z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11556172</vt:lpwstr>
  </property>
  <property fmtid="{D5CDD505-2E9C-101B-9397-08002B2CF9AE}" pid="3" name="NXPowerLiteSettings">
    <vt:lpwstr>C980073804F000</vt:lpwstr>
  </property>
  <property fmtid="{D5CDD505-2E9C-101B-9397-08002B2CF9AE}" pid="4" name="NXPowerLiteVersion">
    <vt:lpwstr>D8.0.4</vt:lpwstr>
  </property>
  <property fmtid="{D5CDD505-2E9C-101B-9397-08002B2CF9AE}" pid="5" name="ContentTypeId">
    <vt:lpwstr>0x01010065462DE8F92A7542BFDC3C3834D85FF4</vt:lpwstr>
  </property>
  <property fmtid="{D5CDD505-2E9C-101B-9397-08002B2CF9AE}" pid="6" name="MediaServiceImageTags">
    <vt:lpwstr/>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y fmtid="{D5CDD505-2E9C-101B-9397-08002B2CF9AE}" pid="13" name="Order">
    <vt:lpwstr>89697500.0000000</vt:lpwstr>
  </property>
</Properties>
</file>