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8.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1" r:id="rId3"/>
    <p:sldMasterId id="2147483702" r:id="rId4"/>
    <p:sldMasterId id="2147483719" r:id="rId5"/>
    <p:sldMasterId id="2147483732" r:id="rId6"/>
    <p:sldMasterId id="2147483744" r:id="rId7"/>
    <p:sldMasterId id="2147483758" r:id="rId8"/>
    <p:sldMasterId id="2147483822" r:id="rId9"/>
    <p:sldMasterId id="2147483836" r:id="rId10"/>
  </p:sldMasterIdLst>
  <p:notesMasterIdLst>
    <p:notesMasterId r:id="rId54"/>
  </p:notesMasterIdLst>
  <p:sldIdLst>
    <p:sldId id="256" r:id="rId11"/>
    <p:sldId id="1757" r:id="rId12"/>
    <p:sldId id="2147476673" r:id="rId13"/>
    <p:sldId id="1759" r:id="rId14"/>
    <p:sldId id="1758" r:id="rId15"/>
    <p:sldId id="1760" r:id="rId16"/>
    <p:sldId id="257" r:id="rId17"/>
    <p:sldId id="281" r:id="rId18"/>
    <p:sldId id="2147472715" r:id="rId19"/>
    <p:sldId id="2147472697" r:id="rId20"/>
    <p:sldId id="1761" r:id="rId21"/>
    <p:sldId id="2147476671" r:id="rId22"/>
    <p:sldId id="2147476670" r:id="rId23"/>
    <p:sldId id="2146849847" r:id="rId24"/>
    <p:sldId id="1762" r:id="rId25"/>
    <p:sldId id="2147476672" r:id="rId26"/>
    <p:sldId id="261" r:id="rId27"/>
    <p:sldId id="268" r:id="rId28"/>
    <p:sldId id="267" r:id="rId29"/>
    <p:sldId id="293" r:id="rId30"/>
    <p:sldId id="269" r:id="rId31"/>
    <p:sldId id="1763" r:id="rId32"/>
    <p:sldId id="924" r:id="rId33"/>
    <p:sldId id="926" r:id="rId34"/>
    <p:sldId id="923" r:id="rId35"/>
    <p:sldId id="1764" r:id="rId36"/>
    <p:sldId id="259" r:id="rId37"/>
    <p:sldId id="299" r:id="rId38"/>
    <p:sldId id="275" r:id="rId39"/>
    <p:sldId id="298" r:id="rId40"/>
    <p:sldId id="300" r:id="rId41"/>
    <p:sldId id="1765" r:id="rId42"/>
    <p:sldId id="2142533939" r:id="rId43"/>
    <p:sldId id="2147480622" r:id="rId44"/>
    <p:sldId id="2147480627" r:id="rId45"/>
    <p:sldId id="2147480605" r:id="rId46"/>
    <p:sldId id="2147480618" r:id="rId47"/>
    <p:sldId id="2147480607" r:id="rId48"/>
    <p:sldId id="1766" r:id="rId49"/>
    <p:sldId id="367" r:id="rId50"/>
    <p:sldId id="368" r:id="rId51"/>
    <p:sldId id="370" r:id="rId52"/>
    <p:sldId id="214747667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B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612" y="300"/>
      </p:cViewPr>
      <p:guideLst>
        <p:guide orient="horz" pos="2160"/>
        <p:guide pos="3840"/>
      </p:guideLst>
    </p:cSldViewPr>
  </p:slideViewPr>
  <p:notesTextViewPr>
    <p:cViewPr>
      <p:scale>
        <a:sx n="1" d="1"/>
        <a:sy n="1" d="1"/>
      </p:scale>
      <p:origin x="0" y="0"/>
    </p:cViewPr>
  </p:notesTextViewPr>
  <p:sorterViewPr>
    <p:cViewPr>
      <p:scale>
        <a:sx n="77" d="100"/>
        <a:sy n="7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diagrams/_rels/data1.xml.rels><?xml version="1.0" encoding="UTF-8" standalone="yes"?>
<Relationships xmlns="http://schemas.openxmlformats.org/package/2006/relationships"><Relationship Id="rId8" Type="http://schemas.openxmlformats.org/officeDocument/2006/relationships/hyperlink" Target="https://bts.ieee.org/conferences-events/bts-international/29-pulse/speakers/475-superfrank-copsodas.html" TargetMode="External"/><Relationship Id="rId3" Type="http://schemas.openxmlformats.org/officeDocument/2006/relationships/hyperlink" Target="https://bts.ieee.org/conferences-events/bts-international/29-pulse/speakers/476-christophe-burdinat.html" TargetMode="External"/><Relationship Id="rId7" Type="http://schemas.openxmlformats.org/officeDocument/2006/relationships/hyperlink" Target="https://bts.ieee.org/conferences-events/bts-international/29-pulse/speakers/468-aytac-biber.html" TargetMode="External"/><Relationship Id="rId2" Type="http://schemas.openxmlformats.org/officeDocument/2006/relationships/hyperlink" Target="https://bts.ieee.org/conferences-events/bts-international/29-pulse/speakers/474-johann-mika.html" TargetMode="External"/><Relationship Id="rId1" Type="http://schemas.openxmlformats.org/officeDocument/2006/relationships/hyperlink" Target="https://bts.ieee.org/conferences-events/bts-international/29-pulse/speakers/370-mohamed-aziz-taga.html" TargetMode="External"/><Relationship Id="rId6" Type="http://schemas.openxmlformats.org/officeDocument/2006/relationships/hyperlink" Target="https://bts.ieee.org/conferences-events/bts-international/29-pulse/speakers/477-emmanuel-thomas.html" TargetMode="External"/><Relationship Id="rId5" Type="http://schemas.openxmlformats.org/officeDocument/2006/relationships/hyperlink" Target="https://bts.ieee.org/conferences-events/bts-international/29-pulse/speakers/473-dr-wenjun-zhang.html" TargetMode="External"/><Relationship Id="rId4" Type="http://schemas.openxmlformats.org/officeDocument/2006/relationships/hyperlink" Target="https://bts.ieee.org/conferences-events/bts-international/29-pulse/speakers/478-ts-mohammad-hafiz-halal.html" TargetMode="External"/></Relationships>
</file>

<file path=ppt/diagrams/_rels/drawing1.xml.rels><?xml version="1.0" encoding="UTF-8" standalone="yes"?>
<Relationships xmlns="http://schemas.openxmlformats.org/package/2006/relationships"><Relationship Id="rId8" Type="http://schemas.openxmlformats.org/officeDocument/2006/relationships/hyperlink" Target="https://bts.ieee.org/conferences-events/bts-international/29-pulse/speakers/475-superfrank-copsodas.html" TargetMode="External"/><Relationship Id="rId3" Type="http://schemas.openxmlformats.org/officeDocument/2006/relationships/hyperlink" Target="https://bts.ieee.org/conferences-events/bts-international/29-pulse/speakers/476-christophe-burdinat.html" TargetMode="External"/><Relationship Id="rId7" Type="http://schemas.openxmlformats.org/officeDocument/2006/relationships/hyperlink" Target="https://bts.ieee.org/conferences-events/bts-international/29-pulse/speakers/468-aytac-biber.html" TargetMode="External"/><Relationship Id="rId2" Type="http://schemas.openxmlformats.org/officeDocument/2006/relationships/hyperlink" Target="https://bts.ieee.org/conferences-events/bts-international/29-pulse/speakers/474-johann-mika.html" TargetMode="External"/><Relationship Id="rId1" Type="http://schemas.openxmlformats.org/officeDocument/2006/relationships/hyperlink" Target="https://bts.ieee.org/conferences-events/bts-international/29-pulse/speakers/370-mohamed-aziz-taga.html" TargetMode="External"/><Relationship Id="rId6" Type="http://schemas.openxmlformats.org/officeDocument/2006/relationships/hyperlink" Target="https://bts.ieee.org/conferences-events/bts-international/29-pulse/speakers/477-emmanuel-thomas.html" TargetMode="External"/><Relationship Id="rId5" Type="http://schemas.openxmlformats.org/officeDocument/2006/relationships/hyperlink" Target="https://bts.ieee.org/conferences-events/bts-international/29-pulse/speakers/473-dr-wenjun-zhang.html" TargetMode="External"/><Relationship Id="rId4" Type="http://schemas.openxmlformats.org/officeDocument/2006/relationships/hyperlink" Target="https://bts.ieee.org/conferences-events/bts-international/29-pulse/speakers/478-ts-mohammad-hafiz-halal.html"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684EDE-82D3-4FC3-90DF-DCC41F2230A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2B86B5F-5177-4CA8-B969-2049612F5BB5}">
      <dgm:prSet phldrT="[Text]"/>
      <dgm:spPr/>
      <dgm:t>
        <a:bodyPr/>
        <a:lstStyle/>
        <a:p>
          <a:r>
            <a:rPr lang="en-US" dirty="0">
              <a:effectLst/>
              <a:latin typeface="Aptos" panose="020B0004020202020204" pitchFamily="34" charset="0"/>
              <a:ea typeface="Aptos" panose="020B0004020202020204" pitchFamily="34" charset="0"/>
              <a:cs typeface="Aptos" panose="020B0004020202020204" pitchFamily="34" charset="0"/>
            </a:rPr>
            <a:t>Europe</a:t>
          </a:r>
          <a:endParaRPr lang="en-US" dirty="0"/>
        </a:p>
      </dgm:t>
    </dgm:pt>
    <dgm:pt modelId="{42EE25DF-7FFF-4831-B275-786639BDA497}" type="parTrans" cxnId="{6ABF1C6A-EB0A-4D1B-824D-B88829BF6B44}">
      <dgm:prSet/>
      <dgm:spPr/>
      <dgm:t>
        <a:bodyPr/>
        <a:lstStyle/>
        <a:p>
          <a:endParaRPr lang="en-US"/>
        </a:p>
      </dgm:t>
    </dgm:pt>
    <dgm:pt modelId="{F4C12F30-33A4-41C6-8295-CCA50F980062}" type="sibTrans" cxnId="{6ABF1C6A-EB0A-4D1B-824D-B88829BF6B44}">
      <dgm:prSet/>
      <dgm:spPr/>
      <dgm:t>
        <a:bodyPr/>
        <a:lstStyle/>
        <a:p>
          <a:endParaRPr lang="en-US"/>
        </a:p>
      </dgm:t>
    </dgm:pt>
    <dgm:pt modelId="{86555B4B-15B4-4970-98AA-D7495C9E85AD}">
      <dgm:prSet/>
      <dgm:spPr/>
      <dgm:t>
        <a:bodyPr/>
        <a:lstStyle/>
        <a:p>
          <a:r>
            <a:rPr lang="en-US" u="sng" dirty="0">
              <a:effectLst/>
              <a:latin typeface="Aptos" panose="020B0004020202020204" pitchFamily="34" charset="0"/>
              <a:ea typeface="Aptos" panose="020B0004020202020204" pitchFamily="34" charset="0"/>
              <a:cs typeface="Times New Roman" panose="02020603050405020304" pitchFamily="18" charset="0"/>
              <a:hlinkClick xmlns:r="http://schemas.openxmlformats.org/officeDocument/2006/relationships" r:id="rId1"/>
            </a:rPr>
            <a:t>Aziz Taga</a:t>
          </a:r>
          <a:r>
            <a:rPr lang="en-US" dirty="0">
              <a:effectLst/>
              <a:latin typeface="Aptos" panose="020B0004020202020204" pitchFamily="34" charset="0"/>
              <a:ea typeface="Aptos" panose="020B0004020202020204" pitchFamily="34" charset="0"/>
              <a:cs typeface="Times New Roman" panose="02020603050405020304" pitchFamily="18" charset="0"/>
            </a:rPr>
            <a:t> (Rohde &amp; Schwarz)</a:t>
          </a:r>
        </a:p>
      </dgm:t>
    </dgm:pt>
    <dgm:pt modelId="{223018C0-C472-4A0E-887B-A6141E4CDEE3}" type="parTrans" cxnId="{340DDC45-8B27-4265-B7D5-2DD677A7E5DE}">
      <dgm:prSet/>
      <dgm:spPr/>
      <dgm:t>
        <a:bodyPr/>
        <a:lstStyle/>
        <a:p>
          <a:endParaRPr lang="en-US"/>
        </a:p>
      </dgm:t>
    </dgm:pt>
    <dgm:pt modelId="{41582D78-793C-4386-9563-96AD12F6FC2E}" type="sibTrans" cxnId="{340DDC45-8B27-4265-B7D5-2DD677A7E5DE}">
      <dgm:prSet/>
      <dgm:spPr/>
      <dgm:t>
        <a:bodyPr/>
        <a:lstStyle/>
        <a:p>
          <a:endParaRPr lang="en-US"/>
        </a:p>
      </dgm:t>
    </dgm:pt>
    <dgm:pt modelId="{CD5BAC9D-9F3B-4275-9B5F-B4B017B45A96}">
      <dgm:prSet/>
      <dgm:spPr/>
      <dgm:t>
        <a:bodyPr/>
        <a:lstStyle/>
        <a:p>
          <a:r>
            <a:rPr lang="en-US" u="sng" dirty="0">
              <a:effectLst/>
              <a:latin typeface="Aptos" panose="020B0004020202020204" pitchFamily="34" charset="0"/>
              <a:ea typeface="Aptos" panose="020B0004020202020204" pitchFamily="34" charset="0"/>
              <a:cs typeface="Times New Roman" panose="02020603050405020304" pitchFamily="18" charset="0"/>
              <a:hlinkClick xmlns:r="http://schemas.openxmlformats.org/officeDocument/2006/relationships" r:id="rId2"/>
            </a:rPr>
            <a:t>Johann Mika</a:t>
          </a:r>
          <a:r>
            <a:rPr lang="en-US" dirty="0">
              <a:effectLst/>
              <a:latin typeface="Aptos" panose="020B0004020202020204" pitchFamily="34" charset="0"/>
              <a:ea typeface="Aptos" panose="020B0004020202020204" pitchFamily="34" charset="0"/>
              <a:cs typeface="Times New Roman" panose="02020603050405020304" pitchFamily="18" charset="0"/>
            </a:rPr>
            <a:t> (ORS Group)</a:t>
          </a:r>
        </a:p>
      </dgm:t>
    </dgm:pt>
    <dgm:pt modelId="{9DAC79B6-B5E1-46E7-9103-08F7F5F457C2}" type="parTrans" cxnId="{A348CB00-D4A9-4AF6-A7FB-3F39689EC7F0}">
      <dgm:prSet/>
      <dgm:spPr/>
      <dgm:t>
        <a:bodyPr/>
        <a:lstStyle/>
        <a:p>
          <a:endParaRPr lang="en-US"/>
        </a:p>
      </dgm:t>
    </dgm:pt>
    <dgm:pt modelId="{60230230-B34D-419F-B63F-D91C7B0E2DCD}" type="sibTrans" cxnId="{A348CB00-D4A9-4AF6-A7FB-3F39689EC7F0}">
      <dgm:prSet/>
      <dgm:spPr/>
      <dgm:t>
        <a:bodyPr/>
        <a:lstStyle/>
        <a:p>
          <a:endParaRPr lang="en-US"/>
        </a:p>
      </dgm:t>
    </dgm:pt>
    <dgm:pt modelId="{F3320F98-E536-412C-BE0A-411DB329809E}">
      <dgm:prSet/>
      <dgm:spPr/>
      <dgm:t>
        <a:bodyPr/>
        <a:lstStyle/>
        <a:p>
          <a:r>
            <a:rPr lang="en-US" u="sng" dirty="0">
              <a:effectLst/>
              <a:latin typeface="Aptos" panose="020B0004020202020204" pitchFamily="34" charset="0"/>
              <a:ea typeface="Aptos" panose="020B0004020202020204" pitchFamily="34" charset="0"/>
              <a:cs typeface="Times New Roman" panose="02020603050405020304" pitchFamily="18" charset="0"/>
              <a:hlinkClick xmlns:r="http://schemas.openxmlformats.org/officeDocument/2006/relationships" r:id="rId3"/>
            </a:rPr>
            <a:t>Christophe Burdinat</a:t>
          </a:r>
          <a:r>
            <a:rPr lang="en-US" dirty="0">
              <a:effectLst/>
              <a:latin typeface="Aptos" panose="020B0004020202020204" pitchFamily="34" charset="0"/>
              <a:ea typeface="Aptos" panose="020B0004020202020204" pitchFamily="34" charset="0"/>
              <a:cs typeface="Times New Roman" panose="02020603050405020304" pitchFamily="18" charset="0"/>
            </a:rPr>
            <a:t> (ATEME)</a:t>
          </a:r>
        </a:p>
      </dgm:t>
    </dgm:pt>
    <dgm:pt modelId="{4BA371F5-95D2-49CC-A680-EA214B73C600}" type="parTrans" cxnId="{05C5CF53-A7F6-445C-A889-7151361EB9D3}">
      <dgm:prSet/>
      <dgm:spPr/>
      <dgm:t>
        <a:bodyPr/>
        <a:lstStyle/>
        <a:p>
          <a:endParaRPr lang="en-US"/>
        </a:p>
      </dgm:t>
    </dgm:pt>
    <dgm:pt modelId="{64E17000-52F2-4A07-A905-5D058E89BE8E}" type="sibTrans" cxnId="{05C5CF53-A7F6-445C-A889-7151361EB9D3}">
      <dgm:prSet/>
      <dgm:spPr/>
      <dgm:t>
        <a:bodyPr/>
        <a:lstStyle/>
        <a:p>
          <a:endParaRPr lang="en-US"/>
        </a:p>
      </dgm:t>
    </dgm:pt>
    <dgm:pt modelId="{73F59B59-EBDF-46AC-B568-43A5FA19701C}">
      <dgm:prSet/>
      <dgm:spPr/>
      <dgm:t>
        <a:bodyPr/>
        <a:lstStyle/>
        <a:p>
          <a:r>
            <a:rPr lang="en-US">
              <a:effectLst/>
              <a:latin typeface="Aptos" panose="020B0004020202020204" pitchFamily="34" charset="0"/>
              <a:ea typeface="Aptos" panose="020B0004020202020204" pitchFamily="34" charset="0"/>
              <a:cs typeface="Aptos" panose="020B0004020202020204" pitchFamily="34" charset="0"/>
            </a:rPr>
            <a:t>Asia</a:t>
          </a:r>
          <a:endParaRPr lang="en-US" dirty="0">
            <a:effectLst/>
            <a:latin typeface="Aptos" panose="020B0004020202020204" pitchFamily="34" charset="0"/>
            <a:ea typeface="Aptos" panose="020B0004020202020204" pitchFamily="34" charset="0"/>
            <a:cs typeface="Aptos" panose="020B0004020202020204" pitchFamily="34" charset="0"/>
          </a:endParaRPr>
        </a:p>
      </dgm:t>
    </dgm:pt>
    <dgm:pt modelId="{5FDD9A05-6AC2-435B-8CC2-42F3A99E2869}" type="parTrans" cxnId="{CC0313DB-E006-4159-8568-016DF27833E9}">
      <dgm:prSet/>
      <dgm:spPr/>
      <dgm:t>
        <a:bodyPr/>
        <a:lstStyle/>
        <a:p>
          <a:endParaRPr lang="en-US"/>
        </a:p>
      </dgm:t>
    </dgm:pt>
    <dgm:pt modelId="{BEA3594D-80E7-419A-82BB-F6A23CD8A4CB}" type="sibTrans" cxnId="{CC0313DB-E006-4159-8568-016DF27833E9}">
      <dgm:prSet/>
      <dgm:spPr/>
      <dgm:t>
        <a:bodyPr/>
        <a:lstStyle/>
        <a:p>
          <a:endParaRPr lang="en-US"/>
        </a:p>
      </dgm:t>
    </dgm:pt>
    <dgm:pt modelId="{A0839F18-9DFD-45AA-A58E-6702288F0F7C}">
      <dgm:prSet/>
      <dgm:spPr/>
      <dgm:t>
        <a:bodyPr/>
        <a:lstStyle/>
        <a:p>
          <a:r>
            <a:rPr lang="en-US" u="sng" dirty="0">
              <a:effectLst/>
              <a:latin typeface="Aptos" panose="020B0004020202020204" pitchFamily="34" charset="0"/>
              <a:ea typeface="Aptos" panose="020B0004020202020204" pitchFamily="34" charset="0"/>
              <a:cs typeface="Times New Roman" panose="02020603050405020304" pitchFamily="18" charset="0"/>
              <a:hlinkClick xmlns:r="http://schemas.openxmlformats.org/officeDocument/2006/relationships" r:id="rId4"/>
            </a:rPr>
            <a:t>Ts. Mohammad Hafiz Halal</a:t>
          </a:r>
          <a:r>
            <a:rPr lang="en-US" dirty="0">
              <a:effectLst/>
              <a:latin typeface="Aptos" panose="020B0004020202020204" pitchFamily="34" charset="0"/>
              <a:ea typeface="Aptos" panose="020B0004020202020204" pitchFamily="34" charset="0"/>
              <a:cs typeface="Times New Roman" panose="02020603050405020304" pitchFamily="18" charset="0"/>
            </a:rPr>
            <a:t>, Malaysian Communications and Multimedia Commission (MCMC)</a:t>
          </a:r>
        </a:p>
      </dgm:t>
    </dgm:pt>
    <dgm:pt modelId="{AFCDC100-6614-4A86-9D4D-6E9AD1C5EB2B}" type="parTrans" cxnId="{BA38F129-1026-4F08-A8A6-29A06160D2F3}">
      <dgm:prSet/>
      <dgm:spPr/>
      <dgm:t>
        <a:bodyPr/>
        <a:lstStyle/>
        <a:p>
          <a:endParaRPr lang="en-US"/>
        </a:p>
      </dgm:t>
    </dgm:pt>
    <dgm:pt modelId="{902DA592-FEB5-44BF-A550-7C84191D4F41}" type="sibTrans" cxnId="{BA38F129-1026-4F08-A8A6-29A06160D2F3}">
      <dgm:prSet/>
      <dgm:spPr/>
      <dgm:t>
        <a:bodyPr/>
        <a:lstStyle/>
        <a:p>
          <a:endParaRPr lang="en-US"/>
        </a:p>
      </dgm:t>
    </dgm:pt>
    <dgm:pt modelId="{8D377063-985F-4EC3-91B8-836A72D4604D}">
      <dgm:prSet/>
      <dgm:spPr/>
      <dgm:t>
        <a:bodyPr/>
        <a:lstStyle/>
        <a:p>
          <a:r>
            <a:rPr lang="en-US" u="sng" dirty="0">
              <a:effectLst/>
              <a:latin typeface="Aptos" panose="020B0004020202020204" pitchFamily="34" charset="0"/>
              <a:ea typeface="Aptos" panose="020B0004020202020204" pitchFamily="34" charset="0"/>
              <a:cs typeface="Times New Roman" panose="02020603050405020304" pitchFamily="18" charset="0"/>
              <a:hlinkClick xmlns:r="http://schemas.openxmlformats.org/officeDocument/2006/relationships" r:id="rId5"/>
            </a:rPr>
            <a:t>Prof Wenjun Zhang</a:t>
          </a:r>
          <a:r>
            <a:rPr lang="en-US" dirty="0">
              <a:effectLst/>
              <a:latin typeface="Aptos" panose="020B0004020202020204" pitchFamily="34" charset="0"/>
              <a:ea typeface="Aptos" panose="020B0004020202020204" pitchFamily="34" charset="0"/>
              <a:cs typeface="Times New Roman" panose="02020603050405020304" pitchFamily="18" charset="0"/>
            </a:rPr>
            <a:t> (Shanghai Jiao Tong University/ NERC DTV)</a:t>
          </a:r>
        </a:p>
      </dgm:t>
    </dgm:pt>
    <dgm:pt modelId="{5521D2D3-E196-43D5-B422-FDE3B88C3966}" type="parTrans" cxnId="{25999C58-299E-42EB-A290-3CBD28678C7F}">
      <dgm:prSet/>
      <dgm:spPr/>
      <dgm:t>
        <a:bodyPr/>
        <a:lstStyle/>
        <a:p>
          <a:endParaRPr lang="en-US"/>
        </a:p>
      </dgm:t>
    </dgm:pt>
    <dgm:pt modelId="{8AA3A667-0E29-46F8-9DE3-D7E3F9C38535}" type="sibTrans" cxnId="{25999C58-299E-42EB-A290-3CBD28678C7F}">
      <dgm:prSet/>
      <dgm:spPr/>
      <dgm:t>
        <a:bodyPr/>
        <a:lstStyle/>
        <a:p>
          <a:endParaRPr lang="en-US"/>
        </a:p>
      </dgm:t>
    </dgm:pt>
    <dgm:pt modelId="{2EF63A1D-9B94-422E-9A68-486E792D3534}">
      <dgm:prSet/>
      <dgm:spPr/>
      <dgm:t>
        <a:bodyPr/>
        <a:lstStyle/>
        <a:p>
          <a:r>
            <a:rPr lang="en-US" u="sng" dirty="0">
              <a:effectLst/>
              <a:latin typeface="Aptos" panose="020B0004020202020204" pitchFamily="34" charset="0"/>
              <a:ea typeface="Aptos" panose="020B0004020202020204" pitchFamily="34" charset="0"/>
              <a:cs typeface="Times New Roman" panose="02020603050405020304" pitchFamily="18" charset="0"/>
              <a:hlinkClick xmlns:r="http://schemas.openxmlformats.org/officeDocument/2006/relationships" r:id="rId6"/>
            </a:rPr>
            <a:t>Emmanuel Thomas</a:t>
          </a:r>
          <a:r>
            <a:rPr lang="en-US" dirty="0">
              <a:effectLst/>
              <a:latin typeface="Aptos" panose="020B0004020202020204" pitchFamily="34" charset="0"/>
              <a:ea typeface="Aptos" panose="020B0004020202020204" pitchFamily="34" charset="0"/>
              <a:cs typeface="Times New Roman" panose="02020603050405020304" pitchFamily="18" charset="0"/>
            </a:rPr>
            <a:t> (Xiaomi) </a:t>
          </a:r>
        </a:p>
      </dgm:t>
    </dgm:pt>
    <dgm:pt modelId="{1BE17F23-548E-48A6-B1AC-4F44D7B14362}" type="parTrans" cxnId="{3E9A6EC6-A149-4754-9B62-AF76C35B726D}">
      <dgm:prSet/>
      <dgm:spPr/>
      <dgm:t>
        <a:bodyPr/>
        <a:lstStyle/>
        <a:p>
          <a:endParaRPr lang="en-US"/>
        </a:p>
      </dgm:t>
    </dgm:pt>
    <dgm:pt modelId="{3FE6AAB9-F600-4614-A2F8-C47BDB1FA559}" type="sibTrans" cxnId="{3E9A6EC6-A149-4754-9B62-AF76C35B726D}">
      <dgm:prSet/>
      <dgm:spPr/>
      <dgm:t>
        <a:bodyPr/>
        <a:lstStyle/>
        <a:p>
          <a:endParaRPr lang="en-US"/>
        </a:p>
      </dgm:t>
    </dgm:pt>
    <dgm:pt modelId="{BDB5F1C0-CD18-4CF3-B15D-887C693E456A}">
      <dgm:prSet/>
      <dgm:spPr/>
      <dgm:t>
        <a:bodyPr/>
        <a:lstStyle/>
        <a:p>
          <a:r>
            <a:rPr lang="en-US">
              <a:effectLst/>
              <a:latin typeface="Aptos" panose="020B0004020202020204" pitchFamily="34" charset="0"/>
              <a:ea typeface="Aptos" panose="020B0004020202020204" pitchFamily="34" charset="0"/>
              <a:cs typeface="Aptos" panose="020B0004020202020204" pitchFamily="34" charset="0"/>
            </a:rPr>
            <a:t>North America</a:t>
          </a:r>
          <a:endParaRPr lang="en-US" dirty="0">
            <a:effectLst/>
            <a:latin typeface="Aptos" panose="020B0004020202020204" pitchFamily="34" charset="0"/>
            <a:ea typeface="Aptos" panose="020B0004020202020204" pitchFamily="34" charset="0"/>
            <a:cs typeface="Aptos" panose="020B0004020202020204" pitchFamily="34" charset="0"/>
          </a:endParaRPr>
        </a:p>
      </dgm:t>
    </dgm:pt>
    <dgm:pt modelId="{A25160C3-DB81-4EC0-A3E9-8673D337F2AF}" type="parTrans" cxnId="{EAE41187-1B1C-4F60-968B-0647D7DBEA03}">
      <dgm:prSet/>
      <dgm:spPr/>
      <dgm:t>
        <a:bodyPr/>
        <a:lstStyle/>
        <a:p>
          <a:endParaRPr lang="en-US"/>
        </a:p>
      </dgm:t>
    </dgm:pt>
    <dgm:pt modelId="{201AE92B-B231-4AA5-B92B-EB35E401EB7A}" type="sibTrans" cxnId="{EAE41187-1B1C-4F60-968B-0647D7DBEA03}">
      <dgm:prSet/>
      <dgm:spPr/>
      <dgm:t>
        <a:bodyPr/>
        <a:lstStyle/>
        <a:p>
          <a:endParaRPr lang="en-US"/>
        </a:p>
      </dgm:t>
    </dgm:pt>
    <dgm:pt modelId="{70A088A3-A575-47D8-A690-7AEC9D31922B}">
      <dgm:prSet/>
      <dgm:spPr/>
      <dgm:t>
        <a:bodyPr/>
        <a:lstStyle/>
        <a:p>
          <a:r>
            <a:rPr lang="en-US" u="sng" dirty="0">
              <a:effectLst/>
              <a:latin typeface="Aptos" panose="020B0004020202020204" pitchFamily="34" charset="0"/>
              <a:ea typeface="Aptos" panose="020B0004020202020204" pitchFamily="34" charset="0"/>
              <a:cs typeface="Times New Roman" panose="02020603050405020304" pitchFamily="18" charset="0"/>
              <a:hlinkClick xmlns:r="http://schemas.openxmlformats.org/officeDocument/2006/relationships" r:id="rId7"/>
            </a:rPr>
            <a:t>Aytac Biber</a:t>
          </a:r>
          <a:r>
            <a:rPr lang="en-US" dirty="0">
              <a:effectLst/>
              <a:latin typeface="Aptos" panose="020B0004020202020204" pitchFamily="34" charset="0"/>
              <a:ea typeface="Aptos" panose="020B0004020202020204" pitchFamily="34" charset="0"/>
              <a:cs typeface="Times New Roman" panose="02020603050405020304" pitchFamily="18" charset="0"/>
            </a:rPr>
            <a:t> (Qualcomm)</a:t>
          </a:r>
        </a:p>
      </dgm:t>
    </dgm:pt>
    <dgm:pt modelId="{6EDC496F-D4E8-4DC8-8C95-83E6D7FAB916}" type="parTrans" cxnId="{ED46DC94-A1F7-47FD-B3F4-5D671C117D7E}">
      <dgm:prSet/>
      <dgm:spPr/>
      <dgm:t>
        <a:bodyPr/>
        <a:lstStyle/>
        <a:p>
          <a:endParaRPr lang="en-US"/>
        </a:p>
      </dgm:t>
    </dgm:pt>
    <dgm:pt modelId="{9ADF5538-67AA-4CF1-ACA5-DF65CB6FDDAA}" type="sibTrans" cxnId="{ED46DC94-A1F7-47FD-B3F4-5D671C117D7E}">
      <dgm:prSet/>
      <dgm:spPr/>
      <dgm:t>
        <a:bodyPr/>
        <a:lstStyle/>
        <a:p>
          <a:endParaRPr lang="en-US"/>
        </a:p>
      </dgm:t>
    </dgm:pt>
    <dgm:pt modelId="{FC8129CF-F46B-4833-B6C7-5E4EEF6213CA}">
      <dgm:prSet/>
      <dgm:spPr/>
      <dgm:t>
        <a:bodyPr/>
        <a:lstStyle/>
        <a:p>
          <a:r>
            <a:rPr lang="en-US" u="sng" dirty="0">
              <a:effectLst/>
              <a:latin typeface="Aptos" panose="020B0004020202020204" pitchFamily="34" charset="0"/>
              <a:ea typeface="Aptos" panose="020B0004020202020204" pitchFamily="34" charset="0"/>
              <a:cs typeface="Times New Roman" panose="02020603050405020304" pitchFamily="18" charset="0"/>
              <a:hlinkClick xmlns:r="http://schemas.openxmlformats.org/officeDocument/2006/relationships" r:id="rId8"/>
            </a:rPr>
            <a:t>SuperFrank Copsidas</a:t>
          </a:r>
          <a:r>
            <a:rPr lang="en-US" dirty="0">
              <a:effectLst/>
              <a:latin typeface="Aptos" panose="020B0004020202020204" pitchFamily="34" charset="0"/>
              <a:ea typeface="Aptos" panose="020B0004020202020204" pitchFamily="34" charset="0"/>
              <a:cs typeface="Times New Roman" panose="02020603050405020304" pitchFamily="18" charset="0"/>
            </a:rPr>
            <a:t>, XGEN</a:t>
          </a:r>
        </a:p>
      </dgm:t>
    </dgm:pt>
    <dgm:pt modelId="{C086D17F-DEFB-4C1F-90BD-40447AE31DE9}" type="parTrans" cxnId="{5319A326-1E2F-40F1-9B74-0DBFAD04142D}">
      <dgm:prSet/>
      <dgm:spPr/>
      <dgm:t>
        <a:bodyPr/>
        <a:lstStyle/>
        <a:p>
          <a:endParaRPr lang="en-US"/>
        </a:p>
      </dgm:t>
    </dgm:pt>
    <dgm:pt modelId="{62A78E98-9AF3-4015-B2A9-4C2B1B67EF63}" type="sibTrans" cxnId="{5319A326-1E2F-40F1-9B74-0DBFAD04142D}">
      <dgm:prSet/>
      <dgm:spPr/>
      <dgm:t>
        <a:bodyPr/>
        <a:lstStyle/>
        <a:p>
          <a:endParaRPr lang="en-US"/>
        </a:p>
      </dgm:t>
    </dgm:pt>
    <dgm:pt modelId="{BAF4FB55-CCA4-4645-9B7B-ABC9DD151F9A}">
      <dgm:prSet phldrT="[Text]"/>
      <dgm:spPr/>
      <dgm:t>
        <a:bodyPr/>
        <a:lstStyle/>
        <a:p>
          <a:r>
            <a:rPr lang="de-DE" dirty="0"/>
            <a:t>11:45 Introduction to Session</a:t>
          </a:r>
          <a:endParaRPr lang="en-US" dirty="0"/>
        </a:p>
      </dgm:t>
    </dgm:pt>
    <dgm:pt modelId="{72BF0DF3-2F69-43E4-981F-9CBD06575691}" type="parTrans" cxnId="{C5E078D5-F60A-4D59-9B42-E81BB9AAD27B}">
      <dgm:prSet/>
      <dgm:spPr/>
      <dgm:t>
        <a:bodyPr/>
        <a:lstStyle/>
        <a:p>
          <a:endParaRPr lang="en-US"/>
        </a:p>
      </dgm:t>
    </dgm:pt>
    <dgm:pt modelId="{4EEB2353-CE99-43B3-8BB6-63D1915F338A}" type="sibTrans" cxnId="{C5E078D5-F60A-4D59-9B42-E81BB9AAD27B}">
      <dgm:prSet/>
      <dgm:spPr/>
      <dgm:t>
        <a:bodyPr/>
        <a:lstStyle/>
        <a:p>
          <a:endParaRPr lang="en-US"/>
        </a:p>
      </dgm:t>
    </dgm:pt>
    <dgm:pt modelId="{D40589A7-3612-4B8E-B4FD-057378188DC8}">
      <dgm:prSet/>
      <dgm:spPr/>
      <dgm:t>
        <a:bodyPr/>
        <a:lstStyle/>
        <a:p>
          <a:r>
            <a:rPr lang="de-DE" dirty="0">
              <a:effectLst/>
              <a:latin typeface="Aptos" panose="020B0004020202020204" pitchFamily="34" charset="0"/>
              <a:ea typeface="Aptos" panose="020B0004020202020204" pitchFamily="34" charset="0"/>
              <a:cs typeface="Times New Roman" panose="02020603050405020304" pitchFamily="18" charset="0"/>
            </a:rPr>
            <a:t>Panel Discussion</a:t>
          </a:r>
          <a:endParaRPr lang="en-US" dirty="0">
            <a:effectLst/>
            <a:latin typeface="Aptos" panose="020B0004020202020204" pitchFamily="34" charset="0"/>
            <a:ea typeface="Aptos" panose="020B0004020202020204" pitchFamily="34" charset="0"/>
            <a:cs typeface="Times New Roman" panose="02020603050405020304" pitchFamily="18" charset="0"/>
          </a:endParaRPr>
        </a:p>
      </dgm:t>
    </dgm:pt>
    <dgm:pt modelId="{4B209722-3BDC-4A4A-9E43-F0F1FDEC0FF1}" type="parTrans" cxnId="{CA9993DF-9D1A-4989-A87E-569C32263EA5}">
      <dgm:prSet/>
      <dgm:spPr/>
      <dgm:t>
        <a:bodyPr/>
        <a:lstStyle/>
        <a:p>
          <a:endParaRPr lang="en-US"/>
        </a:p>
      </dgm:t>
    </dgm:pt>
    <dgm:pt modelId="{530BCA56-FF44-47B9-99BE-A863E347EC77}" type="sibTrans" cxnId="{CA9993DF-9D1A-4989-A87E-569C32263EA5}">
      <dgm:prSet/>
      <dgm:spPr/>
      <dgm:t>
        <a:bodyPr/>
        <a:lstStyle/>
        <a:p>
          <a:endParaRPr lang="en-US"/>
        </a:p>
      </dgm:t>
    </dgm:pt>
    <dgm:pt modelId="{2D473DBD-C65E-449C-A1BB-F81A5EA6D84C}">
      <dgm:prSet/>
      <dgm:spPr/>
      <dgm:t>
        <a:bodyPr/>
        <a:lstStyle/>
        <a:p>
          <a:r>
            <a:rPr lang="de-DE" dirty="0">
              <a:effectLst/>
              <a:latin typeface="Aptos" panose="020B0004020202020204" pitchFamily="34" charset="0"/>
              <a:ea typeface="Aptos" panose="020B0004020202020204" pitchFamily="34" charset="0"/>
              <a:cs typeface="Times New Roman" panose="02020603050405020304" pitchFamily="18" charset="0"/>
            </a:rPr>
            <a:t>13:00 Close of Session</a:t>
          </a:r>
          <a:endParaRPr lang="en-US" dirty="0">
            <a:effectLst/>
            <a:latin typeface="Aptos" panose="020B0004020202020204" pitchFamily="34" charset="0"/>
            <a:ea typeface="Aptos" panose="020B0004020202020204" pitchFamily="34" charset="0"/>
            <a:cs typeface="Times New Roman" panose="02020603050405020304" pitchFamily="18" charset="0"/>
          </a:endParaRPr>
        </a:p>
      </dgm:t>
    </dgm:pt>
    <dgm:pt modelId="{58826703-BEF2-4121-B654-2EBBD5FC0595}" type="parTrans" cxnId="{5D29445E-6F22-48BA-969D-11818A835940}">
      <dgm:prSet/>
      <dgm:spPr/>
      <dgm:t>
        <a:bodyPr/>
        <a:lstStyle/>
        <a:p>
          <a:endParaRPr lang="en-US"/>
        </a:p>
      </dgm:t>
    </dgm:pt>
    <dgm:pt modelId="{DECFF6BC-8F0A-44FF-BA92-023228552144}" type="sibTrans" cxnId="{5D29445E-6F22-48BA-969D-11818A835940}">
      <dgm:prSet/>
      <dgm:spPr/>
      <dgm:t>
        <a:bodyPr/>
        <a:lstStyle/>
        <a:p>
          <a:endParaRPr lang="en-US"/>
        </a:p>
      </dgm:t>
    </dgm:pt>
    <dgm:pt modelId="{5681655F-1945-49BD-9518-684E0490975B}" type="pres">
      <dgm:prSet presAssocID="{F3684EDE-82D3-4FC3-90DF-DCC41F2230A4}" presName="linear" presStyleCnt="0">
        <dgm:presLayoutVars>
          <dgm:dir/>
          <dgm:animLvl val="lvl"/>
          <dgm:resizeHandles val="exact"/>
        </dgm:presLayoutVars>
      </dgm:prSet>
      <dgm:spPr/>
    </dgm:pt>
    <dgm:pt modelId="{09AFBB35-B087-4483-8C9C-6A709F614E89}" type="pres">
      <dgm:prSet presAssocID="{BAF4FB55-CCA4-4645-9B7B-ABC9DD151F9A}" presName="parentLin" presStyleCnt="0"/>
      <dgm:spPr/>
    </dgm:pt>
    <dgm:pt modelId="{4179BB2B-F03A-4721-A068-CC23CFBFD977}" type="pres">
      <dgm:prSet presAssocID="{BAF4FB55-CCA4-4645-9B7B-ABC9DD151F9A}" presName="parentLeftMargin" presStyleLbl="node1" presStyleIdx="0" presStyleCnt="6"/>
      <dgm:spPr/>
    </dgm:pt>
    <dgm:pt modelId="{43A70778-14B9-4FE3-8932-250D58CC82CA}" type="pres">
      <dgm:prSet presAssocID="{BAF4FB55-CCA4-4645-9B7B-ABC9DD151F9A}" presName="parentText" presStyleLbl="node1" presStyleIdx="0" presStyleCnt="6">
        <dgm:presLayoutVars>
          <dgm:chMax val="0"/>
          <dgm:bulletEnabled val="1"/>
        </dgm:presLayoutVars>
      </dgm:prSet>
      <dgm:spPr/>
    </dgm:pt>
    <dgm:pt modelId="{B64D74F8-445D-4A20-AC8B-1D28A1F6F9A3}" type="pres">
      <dgm:prSet presAssocID="{BAF4FB55-CCA4-4645-9B7B-ABC9DD151F9A}" presName="negativeSpace" presStyleCnt="0"/>
      <dgm:spPr/>
    </dgm:pt>
    <dgm:pt modelId="{4F603795-1D68-4483-A7A8-0A9740B5B514}" type="pres">
      <dgm:prSet presAssocID="{BAF4FB55-CCA4-4645-9B7B-ABC9DD151F9A}" presName="childText" presStyleLbl="conFgAcc1" presStyleIdx="0" presStyleCnt="6">
        <dgm:presLayoutVars>
          <dgm:bulletEnabled val="1"/>
        </dgm:presLayoutVars>
      </dgm:prSet>
      <dgm:spPr/>
    </dgm:pt>
    <dgm:pt modelId="{C76404A9-2AD2-47E4-B21A-EF626402BEE2}" type="pres">
      <dgm:prSet presAssocID="{4EEB2353-CE99-43B3-8BB6-63D1915F338A}" presName="spaceBetweenRectangles" presStyleCnt="0"/>
      <dgm:spPr/>
    </dgm:pt>
    <dgm:pt modelId="{4177E8EF-5BA2-4953-9454-5E52026C5A2D}" type="pres">
      <dgm:prSet presAssocID="{92B86B5F-5177-4CA8-B969-2049612F5BB5}" presName="parentLin" presStyleCnt="0"/>
      <dgm:spPr/>
    </dgm:pt>
    <dgm:pt modelId="{C3DEB2DE-AC4B-4F2A-BE37-4565896357F5}" type="pres">
      <dgm:prSet presAssocID="{92B86B5F-5177-4CA8-B969-2049612F5BB5}" presName="parentLeftMargin" presStyleLbl="node1" presStyleIdx="0" presStyleCnt="6"/>
      <dgm:spPr/>
    </dgm:pt>
    <dgm:pt modelId="{E29E0760-9244-4769-A519-7DE39E4D6500}" type="pres">
      <dgm:prSet presAssocID="{92B86B5F-5177-4CA8-B969-2049612F5BB5}" presName="parentText" presStyleLbl="node1" presStyleIdx="1" presStyleCnt="6">
        <dgm:presLayoutVars>
          <dgm:chMax val="0"/>
          <dgm:bulletEnabled val="1"/>
        </dgm:presLayoutVars>
      </dgm:prSet>
      <dgm:spPr/>
    </dgm:pt>
    <dgm:pt modelId="{C374AB1C-CE94-4D1F-95D1-CFC6C56E85ED}" type="pres">
      <dgm:prSet presAssocID="{92B86B5F-5177-4CA8-B969-2049612F5BB5}" presName="negativeSpace" presStyleCnt="0"/>
      <dgm:spPr/>
    </dgm:pt>
    <dgm:pt modelId="{F13D92A8-F8F3-44B9-89B4-42C4B365ACF1}" type="pres">
      <dgm:prSet presAssocID="{92B86B5F-5177-4CA8-B969-2049612F5BB5}" presName="childText" presStyleLbl="conFgAcc1" presStyleIdx="1" presStyleCnt="6">
        <dgm:presLayoutVars>
          <dgm:bulletEnabled val="1"/>
        </dgm:presLayoutVars>
      </dgm:prSet>
      <dgm:spPr/>
    </dgm:pt>
    <dgm:pt modelId="{71C07C43-4972-44A8-BD95-D044D41D7C07}" type="pres">
      <dgm:prSet presAssocID="{F4C12F30-33A4-41C6-8295-CCA50F980062}" presName="spaceBetweenRectangles" presStyleCnt="0"/>
      <dgm:spPr/>
    </dgm:pt>
    <dgm:pt modelId="{1CF0CC39-9E4A-405F-8DB1-4B6C5A8E7749}" type="pres">
      <dgm:prSet presAssocID="{73F59B59-EBDF-46AC-B568-43A5FA19701C}" presName="parentLin" presStyleCnt="0"/>
      <dgm:spPr/>
    </dgm:pt>
    <dgm:pt modelId="{6D98327D-B88C-40D3-BCA2-08E7A2672BA4}" type="pres">
      <dgm:prSet presAssocID="{73F59B59-EBDF-46AC-B568-43A5FA19701C}" presName="parentLeftMargin" presStyleLbl="node1" presStyleIdx="1" presStyleCnt="6"/>
      <dgm:spPr/>
    </dgm:pt>
    <dgm:pt modelId="{C0476A04-5047-42F4-8B2E-E02D2883AE18}" type="pres">
      <dgm:prSet presAssocID="{73F59B59-EBDF-46AC-B568-43A5FA19701C}" presName="parentText" presStyleLbl="node1" presStyleIdx="2" presStyleCnt="6">
        <dgm:presLayoutVars>
          <dgm:chMax val="0"/>
          <dgm:bulletEnabled val="1"/>
        </dgm:presLayoutVars>
      </dgm:prSet>
      <dgm:spPr/>
    </dgm:pt>
    <dgm:pt modelId="{290E13A1-6CB9-4F98-B63E-756D97E5E174}" type="pres">
      <dgm:prSet presAssocID="{73F59B59-EBDF-46AC-B568-43A5FA19701C}" presName="negativeSpace" presStyleCnt="0"/>
      <dgm:spPr/>
    </dgm:pt>
    <dgm:pt modelId="{BD6A1B08-30C3-4CD1-8554-98CFF2B2B1BB}" type="pres">
      <dgm:prSet presAssocID="{73F59B59-EBDF-46AC-B568-43A5FA19701C}" presName="childText" presStyleLbl="conFgAcc1" presStyleIdx="2" presStyleCnt="6">
        <dgm:presLayoutVars>
          <dgm:bulletEnabled val="1"/>
        </dgm:presLayoutVars>
      </dgm:prSet>
      <dgm:spPr/>
    </dgm:pt>
    <dgm:pt modelId="{FBB602FA-C0F4-402B-8E2B-44903F4DADE6}" type="pres">
      <dgm:prSet presAssocID="{BEA3594D-80E7-419A-82BB-F6A23CD8A4CB}" presName="spaceBetweenRectangles" presStyleCnt="0"/>
      <dgm:spPr/>
    </dgm:pt>
    <dgm:pt modelId="{D8341863-40C0-42AC-945D-B35B46C7082F}" type="pres">
      <dgm:prSet presAssocID="{BDB5F1C0-CD18-4CF3-B15D-887C693E456A}" presName="parentLin" presStyleCnt="0"/>
      <dgm:spPr/>
    </dgm:pt>
    <dgm:pt modelId="{AA536A93-220F-4E2C-9E7F-510F4E774942}" type="pres">
      <dgm:prSet presAssocID="{BDB5F1C0-CD18-4CF3-B15D-887C693E456A}" presName="parentLeftMargin" presStyleLbl="node1" presStyleIdx="2" presStyleCnt="6"/>
      <dgm:spPr/>
    </dgm:pt>
    <dgm:pt modelId="{0F23FC94-4AEE-445A-BE50-B226EABB428C}" type="pres">
      <dgm:prSet presAssocID="{BDB5F1C0-CD18-4CF3-B15D-887C693E456A}" presName="parentText" presStyleLbl="node1" presStyleIdx="3" presStyleCnt="6">
        <dgm:presLayoutVars>
          <dgm:chMax val="0"/>
          <dgm:bulletEnabled val="1"/>
        </dgm:presLayoutVars>
      </dgm:prSet>
      <dgm:spPr/>
    </dgm:pt>
    <dgm:pt modelId="{108DD370-23F6-4A49-A444-EC0434F80F15}" type="pres">
      <dgm:prSet presAssocID="{BDB5F1C0-CD18-4CF3-B15D-887C693E456A}" presName="negativeSpace" presStyleCnt="0"/>
      <dgm:spPr/>
    </dgm:pt>
    <dgm:pt modelId="{A9A8F0F9-36C7-4F94-8ACA-DB67BB060C0F}" type="pres">
      <dgm:prSet presAssocID="{BDB5F1C0-CD18-4CF3-B15D-887C693E456A}" presName="childText" presStyleLbl="conFgAcc1" presStyleIdx="3" presStyleCnt="6">
        <dgm:presLayoutVars>
          <dgm:bulletEnabled val="1"/>
        </dgm:presLayoutVars>
      </dgm:prSet>
      <dgm:spPr/>
    </dgm:pt>
    <dgm:pt modelId="{617F569E-6325-4A0D-BB62-EC09EE11E5D4}" type="pres">
      <dgm:prSet presAssocID="{201AE92B-B231-4AA5-B92B-EB35E401EB7A}" presName="spaceBetweenRectangles" presStyleCnt="0"/>
      <dgm:spPr/>
    </dgm:pt>
    <dgm:pt modelId="{B9F3B95C-2236-4D5E-972A-D06356F4AE72}" type="pres">
      <dgm:prSet presAssocID="{D40589A7-3612-4B8E-B4FD-057378188DC8}" presName="parentLin" presStyleCnt="0"/>
      <dgm:spPr/>
    </dgm:pt>
    <dgm:pt modelId="{805F57F7-4ABD-487A-92C3-2C15BC3109EB}" type="pres">
      <dgm:prSet presAssocID="{D40589A7-3612-4B8E-B4FD-057378188DC8}" presName="parentLeftMargin" presStyleLbl="node1" presStyleIdx="3" presStyleCnt="6"/>
      <dgm:spPr/>
    </dgm:pt>
    <dgm:pt modelId="{03AFBED1-5F19-4315-93E1-C04A90036AE6}" type="pres">
      <dgm:prSet presAssocID="{D40589A7-3612-4B8E-B4FD-057378188DC8}" presName="parentText" presStyleLbl="node1" presStyleIdx="4" presStyleCnt="6">
        <dgm:presLayoutVars>
          <dgm:chMax val="0"/>
          <dgm:bulletEnabled val="1"/>
        </dgm:presLayoutVars>
      </dgm:prSet>
      <dgm:spPr/>
    </dgm:pt>
    <dgm:pt modelId="{E6FC2957-93D4-438C-B54B-AAA57F5ADEAE}" type="pres">
      <dgm:prSet presAssocID="{D40589A7-3612-4B8E-B4FD-057378188DC8}" presName="negativeSpace" presStyleCnt="0"/>
      <dgm:spPr/>
    </dgm:pt>
    <dgm:pt modelId="{9D368458-3195-4B91-8C4F-080A0682BBFA}" type="pres">
      <dgm:prSet presAssocID="{D40589A7-3612-4B8E-B4FD-057378188DC8}" presName="childText" presStyleLbl="conFgAcc1" presStyleIdx="4" presStyleCnt="6">
        <dgm:presLayoutVars>
          <dgm:bulletEnabled val="1"/>
        </dgm:presLayoutVars>
      </dgm:prSet>
      <dgm:spPr/>
    </dgm:pt>
    <dgm:pt modelId="{C2465730-9A8C-4716-88E2-0359A9C36E5B}" type="pres">
      <dgm:prSet presAssocID="{530BCA56-FF44-47B9-99BE-A863E347EC77}" presName="spaceBetweenRectangles" presStyleCnt="0"/>
      <dgm:spPr/>
    </dgm:pt>
    <dgm:pt modelId="{19BC6A8B-196C-4274-A959-97CFE2E02C3A}" type="pres">
      <dgm:prSet presAssocID="{2D473DBD-C65E-449C-A1BB-F81A5EA6D84C}" presName="parentLin" presStyleCnt="0"/>
      <dgm:spPr/>
    </dgm:pt>
    <dgm:pt modelId="{1D36513D-22D5-4B43-98BD-2E97EF22B9F7}" type="pres">
      <dgm:prSet presAssocID="{2D473DBD-C65E-449C-A1BB-F81A5EA6D84C}" presName="parentLeftMargin" presStyleLbl="node1" presStyleIdx="4" presStyleCnt="6"/>
      <dgm:spPr/>
    </dgm:pt>
    <dgm:pt modelId="{A50CBDD6-6D2C-4222-B098-FB69E13B7E76}" type="pres">
      <dgm:prSet presAssocID="{2D473DBD-C65E-449C-A1BB-F81A5EA6D84C}" presName="parentText" presStyleLbl="node1" presStyleIdx="5" presStyleCnt="6">
        <dgm:presLayoutVars>
          <dgm:chMax val="0"/>
          <dgm:bulletEnabled val="1"/>
        </dgm:presLayoutVars>
      </dgm:prSet>
      <dgm:spPr/>
    </dgm:pt>
    <dgm:pt modelId="{F11EDBA6-6521-4668-ABF9-E29CEFFC44D6}" type="pres">
      <dgm:prSet presAssocID="{2D473DBD-C65E-449C-A1BB-F81A5EA6D84C}" presName="negativeSpace" presStyleCnt="0"/>
      <dgm:spPr/>
    </dgm:pt>
    <dgm:pt modelId="{B29A371C-9993-4FC8-BC41-1C67684D60AD}" type="pres">
      <dgm:prSet presAssocID="{2D473DBD-C65E-449C-A1BB-F81A5EA6D84C}" presName="childText" presStyleLbl="conFgAcc1" presStyleIdx="5" presStyleCnt="6">
        <dgm:presLayoutVars>
          <dgm:bulletEnabled val="1"/>
        </dgm:presLayoutVars>
      </dgm:prSet>
      <dgm:spPr/>
    </dgm:pt>
  </dgm:ptLst>
  <dgm:cxnLst>
    <dgm:cxn modelId="{A348CB00-D4A9-4AF6-A7FB-3F39689EC7F0}" srcId="{92B86B5F-5177-4CA8-B969-2049612F5BB5}" destId="{CD5BAC9D-9F3B-4275-9B5F-B4B017B45A96}" srcOrd="1" destOrd="0" parTransId="{9DAC79B6-B5E1-46E7-9103-08F7F5F457C2}" sibTransId="{60230230-B34D-419F-B63F-D91C7B0E2DCD}"/>
    <dgm:cxn modelId="{7F4B0603-45AC-4F0E-8EAD-5BAC3D60053D}" type="presOf" srcId="{86555B4B-15B4-4970-98AA-D7495C9E85AD}" destId="{F13D92A8-F8F3-44B9-89B4-42C4B365ACF1}" srcOrd="0" destOrd="0" presId="urn:microsoft.com/office/officeart/2005/8/layout/list1"/>
    <dgm:cxn modelId="{D8E23B0E-E527-48F5-9F4F-B82D0B0B6D61}" type="presOf" srcId="{FC8129CF-F46B-4833-B6C7-5E4EEF6213CA}" destId="{A9A8F0F9-36C7-4F94-8ACA-DB67BB060C0F}" srcOrd="0" destOrd="1" presId="urn:microsoft.com/office/officeart/2005/8/layout/list1"/>
    <dgm:cxn modelId="{D726E71C-4D29-4911-8F17-FEFE127432DF}" type="presOf" srcId="{BDB5F1C0-CD18-4CF3-B15D-887C693E456A}" destId="{AA536A93-220F-4E2C-9E7F-510F4E774942}" srcOrd="0" destOrd="0" presId="urn:microsoft.com/office/officeart/2005/8/layout/list1"/>
    <dgm:cxn modelId="{5319A326-1E2F-40F1-9B74-0DBFAD04142D}" srcId="{BDB5F1C0-CD18-4CF3-B15D-887C693E456A}" destId="{FC8129CF-F46B-4833-B6C7-5E4EEF6213CA}" srcOrd="1" destOrd="0" parTransId="{C086D17F-DEFB-4C1F-90BD-40447AE31DE9}" sibTransId="{62A78E98-9AF3-4015-B2A9-4C2B1B67EF63}"/>
    <dgm:cxn modelId="{BA38F129-1026-4F08-A8A6-29A06160D2F3}" srcId="{73F59B59-EBDF-46AC-B568-43A5FA19701C}" destId="{A0839F18-9DFD-45AA-A58E-6702288F0F7C}" srcOrd="0" destOrd="0" parTransId="{AFCDC100-6614-4A86-9D4D-6E9AD1C5EB2B}" sibTransId="{902DA592-FEB5-44BF-A550-7C84191D4F41}"/>
    <dgm:cxn modelId="{72AB0C2C-D8E7-4602-9907-741A3E0CD0E3}" type="presOf" srcId="{CD5BAC9D-9F3B-4275-9B5F-B4B017B45A96}" destId="{F13D92A8-F8F3-44B9-89B4-42C4B365ACF1}" srcOrd="0" destOrd="1" presId="urn:microsoft.com/office/officeart/2005/8/layout/list1"/>
    <dgm:cxn modelId="{707EB937-AA17-4D4D-B409-956ADFB44E9D}" type="presOf" srcId="{2D473DBD-C65E-449C-A1BB-F81A5EA6D84C}" destId="{1D36513D-22D5-4B43-98BD-2E97EF22B9F7}" srcOrd="0" destOrd="0" presId="urn:microsoft.com/office/officeart/2005/8/layout/list1"/>
    <dgm:cxn modelId="{74A4133F-3C76-4F1B-9AB2-759A32D59DC9}" type="presOf" srcId="{F3684EDE-82D3-4FC3-90DF-DCC41F2230A4}" destId="{5681655F-1945-49BD-9518-684E0490975B}" srcOrd="0" destOrd="0" presId="urn:microsoft.com/office/officeart/2005/8/layout/list1"/>
    <dgm:cxn modelId="{5D29445E-6F22-48BA-969D-11818A835940}" srcId="{F3684EDE-82D3-4FC3-90DF-DCC41F2230A4}" destId="{2D473DBD-C65E-449C-A1BB-F81A5EA6D84C}" srcOrd="5" destOrd="0" parTransId="{58826703-BEF2-4121-B654-2EBBD5FC0595}" sibTransId="{DECFF6BC-8F0A-44FF-BA92-023228552144}"/>
    <dgm:cxn modelId="{340DDC45-8B27-4265-B7D5-2DD677A7E5DE}" srcId="{92B86B5F-5177-4CA8-B969-2049612F5BB5}" destId="{86555B4B-15B4-4970-98AA-D7495C9E85AD}" srcOrd="0" destOrd="0" parTransId="{223018C0-C472-4A0E-887B-A6141E4CDEE3}" sibTransId="{41582D78-793C-4386-9563-96AD12F6FC2E}"/>
    <dgm:cxn modelId="{6ABF1C6A-EB0A-4D1B-824D-B88829BF6B44}" srcId="{F3684EDE-82D3-4FC3-90DF-DCC41F2230A4}" destId="{92B86B5F-5177-4CA8-B969-2049612F5BB5}" srcOrd="1" destOrd="0" parTransId="{42EE25DF-7FFF-4831-B275-786639BDA497}" sibTransId="{F4C12F30-33A4-41C6-8295-CCA50F980062}"/>
    <dgm:cxn modelId="{6A1C3C4E-56B6-4FCC-9005-B7D7F0C1B2D4}" type="presOf" srcId="{D40589A7-3612-4B8E-B4FD-057378188DC8}" destId="{805F57F7-4ABD-487A-92C3-2C15BC3109EB}" srcOrd="0" destOrd="0" presId="urn:microsoft.com/office/officeart/2005/8/layout/list1"/>
    <dgm:cxn modelId="{87BA8B6E-8FB1-44BB-A747-DAFC3A7BD51C}" type="presOf" srcId="{8D377063-985F-4EC3-91B8-836A72D4604D}" destId="{BD6A1B08-30C3-4CD1-8554-98CFF2B2B1BB}" srcOrd="0" destOrd="1" presId="urn:microsoft.com/office/officeart/2005/8/layout/list1"/>
    <dgm:cxn modelId="{7B8F346F-DF63-4C5D-95B8-A58720BC3DFF}" type="presOf" srcId="{73F59B59-EBDF-46AC-B568-43A5FA19701C}" destId="{6D98327D-B88C-40D3-BCA2-08E7A2672BA4}" srcOrd="0" destOrd="0" presId="urn:microsoft.com/office/officeart/2005/8/layout/list1"/>
    <dgm:cxn modelId="{78B50150-D72E-436E-9B82-C3A96D5632DB}" type="presOf" srcId="{BAF4FB55-CCA4-4645-9B7B-ABC9DD151F9A}" destId="{43A70778-14B9-4FE3-8932-250D58CC82CA}" srcOrd="1" destOrd="0" presId="urn:microsoft.com/office/officeart/2005/8/layout/list1"/>
    <dgm:cxn modelId="{36B62B71-1C76-4A3A-9CC9-831B5A0A6519}" type="presOf" srcId="{73F59B59-EBDF-46AC-B568-43A5FA19701C}" destId="{C0476A04-5047-42F4-8B2E-E02D2883AE18}" srcOrd="1" destOrd="0" presId="urn:microsoft.com/office/officeart/2005/8/layout/list1"/>
    <dgm:cxn modelId="{05C5CF53-A7F6-445C-A889-7151361EB9D3}" srcId="{92B86B5F-5177-4CA8-B969-2049612F5BB5}" destId="{F3320F98-E536-412C-BE0A-411DB329809E}" srcOrd="2" destOrd="0" parTransId="{4BA371F5-95D2-49CC-A680-EA214B73C600}" sibTransId="{64E17000-52F2-4A07-A905-5D058E89BE8E}"/>
    <dgm:cxn modelId="{25999C58-299E-42EB-A290-3CBD28678C7F}" srcId="{73F59B59-EBDF-46AC-B568-43A5FA19701C}" destId="{8D377063-985F-4EC3-91B8-836A72D4604D}" srcOrd="1" destOrd="0" parTransId="{5521D2D3-E196-43D5-B422-FDE3B88C3966}" sibTransId="{8AA3A667-0E29-46F8-9DE3-D7E3F9C38535}"/>
    <dgm:cxn modelId="{EAE41187-1B1C-4F60-968B-0647D7DBEA03}" srcId="{F3684EDE-82D3-4FC3-90DF-DCC41F2230A4}" destId="{BDB5F1C0-CD18-4CF3-B15D-887C693E456A}" srcOrd="3" destOrd="0" parTransId="{A25160C3-DB81-4EC0-A3E9-8673D337F2AF}" sibTransId="{201AE92B-B231-4AA5-B92B-EB35E401EB7A}"/>
    <dgm:cxn modelId="{402F538F-30A2-4B25-820A-B09418CA4EC9}" type="presOf" srcId="{BDB5F1C0-CD18-4CF3-B15D-887C693E456A}" destId="{0F23FC94-4AEE-445A-BE50-B226EABB428C}" srcOrd="1" destOrd="0" presId="urn:microsoft.com/office/officeart/2005/8/layout/list1"/>
    <dgm:cxn modelId="{ED46DC94-A1F7-47FD-B3F4-5D671C117D7E}" srcId="{BDB5F1C0-CD18-4CF3-B15D-887C693E456A}" destId="{70A088A3-A575-47D8-A690-7AEC9D31922B}" srcOrd="0" destOrd="0" parTransId="{6EDC496F-D4E8-4DC8-8C95-83E6D7FAB916}" sibTransId="{9ADF5538-67AA-4CF1-ACA5-DF65CB6FDDAA}"/>
    <dgm:cxn modelId="{68BDD098-AC8B-4CEA-9E2B-5714316A1D2E}" type="presOf" srcId="{F3320F98-E536-412C-BE0A-411DB329809E}" destId="{F13D92A8-F8F3-44B9-89B4-42C4B365ACF1}" srcOrd="0" destOrd="2" presId="urn:microsoft.com/office/officeart/2005/8/layout/list1"/>
    <dgm:cxn modelId="{A59D0CA0-8E67-4C50-9DCB-C7FFFEE82358}" type="presOf" srcId="{A0839F18-9DFD-45AA-A58E-6702288F0F7C}" destId="{BD6A1B08-30C3-4CD1-8554-98CFF2B2B1BB}" srcOrd="0" destOrd="0" presId="urn:microsoft.com/office/officeart/2005/8/layout/list1"/>
    <dgm:cxn modelId="{E33610A6-8466-4402-95EF-080A750DE567}" type="presOf" srcId="{92B86B5F-5177-4CA8-B969-2049612F5BB5}" destId="{C3DEB2DE-AC4B-4F2A-BE37-4565896357F5}" srcOrd="0" destOrd="0" presId="urn:microsoft.com/office/officeart/2005/8/layout/list1"/>
    <dgm:cxn modelId="{88A5B3AD-3AC5-4E72-815B-1FE5135E637E}" type="presOf" srcId="{92B86B5F-5177-4CA8-B969-2049612F5BB5}" destId="{E29E0760-9244-4769-A519-7DE39E4D6500}" srcOrd="1" destOrd="0" presId="urn:microsoft.com/office/officeart/2005/8/layout/list1"/>
    <dgm:cxn modelId="{BE4905BB-8475-4533-B080-76A365AEB0AC}" type="presOf" srcId="{BAF4FB55-CCA4-4645-9B7B-ABC9DD151F9A}" destId="{4179BB2B-F03A-4721-A068-CC23CFBFD977}" srcOrd="0" destOrd="0" presId="urn:microsoft.com/office/officeart/2005/8/layout/list1"/>
    <dgm:cxn modelId="{3E9A6EC6-A149-4754-9B62-AF76C35B726D}" srcId="{73F59B59-EBDF-46AC-B568-43A5FA19701C}" destId="{2EF63A1D-9B94-422E-9A68-486E792D3534}" srcOrd="2" destOrd="0" parTransId="{1BE17F23-548E-48A6-B1AC-4F44D7B14362}" sibTransId="{3FE6AAB9-F600-4614-A2F8-C47BDB1FA559}"/>
    <dgm:cxn modelId="{C5E078D5-F60A-4D59-9B42-E81BB9AAD27B}" srcId="{F3684EDE-82D3-4FC3-90DF-DCC41F2230A4}" destId="{BAF4FB55-CCA4-4645-9B7B-ABC9DD151F9A}" srcOrd="0" destOrd="0" parTransId="{72BF0DF3-2F69-43E4-981F-9CBD06575691}" sibTransId="{4EEB2353-CE99-43B3-8BB6-63D1915F338A}"/>
    <dgm:cxn modelId="{CC0313DB-E006-4159-8568-016DF27833E9}" srcId="{F3684EDE-82D3-4FC3-90DF-DCC41F2230A4}" destId="{73F59B59-EBDF-46AC-B568-43A5FA19701C}" srcOrd="2" destOrd="0" parTransId="{5FDD9A05-6AC2-435B-8CC2-42F3A99E2869}" sibTransId="{BEA3594D-80E7-419A-82BB-F6A23CD8A4CB}"/>
    <dgm:cxn modelId="{B203F9DC-794F-4A25-A344-D9DC88CDB1D5}" type="presOf" srcId="{2D473DBD-C65E-449C-A1BB-F81A5EA6D84C}" destId="{A50CBDD6-6D2C-4222-B098-FB69E13B7E76}" srcOrd="1" destOrd="0" presId="urn:microsoft.com/office/officeart/2005/8/layout/list1"/>
    <dgm:cxn modelId="{CA9993DF-9D1A-4989-A87E-569C32263EA5}" srcId="{F3684EDE-82D3-4FC3-90DF-DCC41F2230A4}" destId="{D40589A7-3612-4B8E-B4FD-057378188DC8}" srcOrd="4" destOrd="0" parTransId="{4B209722-3BDC-4A4A-9E43-F0F1FDEC0FF1}" sibTransId="{530BCA56-FF44-47B9-99BE-A863E347EC77}"/>
    <dgm:cxn modelId="{03ECDFE9-E2D2-474E-AE3E-88A4F67DF81E}" type="presOf" srcId="{D40589A7-3612-4B8E-B4FD-057378188DC8}" destId="{03AFBED1-5F19-4315-93E1-C04A90036AE6}" srcOrd="1" destOrd="0" presId="urn:microsoft.com/office/officeart/2005/8/layout/list1"/>
    <dgm:cxn modelId="{5B4FD5F8-54AD-4A05-BAD8-5BE847B94C28}" type="presOf" srcId="{70A088A3-A575-47D8-A690-7AEC9D31922B}" destId="{A9A8F0F9-36C7-4F94-8ACA-DB67BB060C0F}" srcOrd="0" destOrd="0" presId="urn:microsoft.com/office/officeart/2005/8/layout/list1"/>
    <dgm:cxn modelId="{046AB7F9-95F0-4D23-8CC2-EA8613B6E606}" type="presOf" srcId="{2EF63A1D-9B94-422E-9A68-486E792D3534}" destId="{BD6A1B08-30C3-4CD1-8554-98CFF2B2B1BB}" srcOrd="0" destOrd="2" presId="urn:microsoft.com/office/officeart/2005/8/layout/list1"/>
    <dgm:cxn modelId="{1BC45878-3F07-49A7-955B-9C46A736205C}" type="presParOf" srcId="{5681655F-1945-49BD-9518-684E0490975B}" destId="{09AFBB35-B087-4483-8C9C-6A709F614E89}" srcOrd="0" destOrd="0" presId="urn:microsoft.com/office/officeart/2005/8/layout/list1"/>
    <dgm:cxn modelId="{24FA2A9F-38D6-42BF-99D1-C4C2DF38CEEC}" type="presParOf" srcId="{09AFBB35-B087-4483-8C9C-6A709F614E89}" destId="{4179BB2B-F03A-4721-A068-CC23CFBFD977}" srcOrd="0" destOrd="0" presId="urn:microsoft.com/office/officeart/2005/8/layout/list1"/>
    <dgm:cxn modelId="{FCB3BBA1-BEC4-4E86-9859-F9BB902EEC2E}" type="presParOf" srcId="{09AFBB35-B087-4483-8C9C-6A709F614E89}" destId="{43A70778-14B9-4FE3-8932-250D58CC82CA}" srcOrd="1" destOrd="0" presId="urn:microsoft.com/office/officeart/2005/8/layout/list1"/>
    <dgm:cxn modelId="{B680369E-48D0-40D6-9DB3-6F444FCECFFA}" type="presParOf" srcId="{5681655F-1945-49BD-9518-684E0490975B}" destId="{B64D74F8-445D-4A20-AC8B-1D28A1F6F9A3}" srcOrd="1" destOrd="0" presId="urn:microsoft.com/office/officeart/2005/8/layout/list1"/>
    <dgm:cxn modelId="{83E58060-73E4-4AB1-AB03-A449043B43BE}" type="presParOf" srcId="{5681655F-1945-49BD-9518-684E0490975B}" destId="{4F603795-1D68-4483-A7A8-0A9740B5B514}" srcOrd="2" destOrd="0" presId="urn:microsoft.com/office/officeart/2005/8/layout/list1"/>
    <dgm:cxn modelId="{B05F99F3-7818-481B-83A0-7F3E1FD74BFA}" type="presParOf" srcId="{5681655F-1945-49BD-9518-684E0490975B}" destId="{C76404A9-2AD2-47E4-B21A-EF626402BEE2}" srcOrd="3" destOrd="0" presId="urn:microsoft.com/office/officeart/2005/8/layout/list1"/>
    <dgm:cxn modelId="{33DAC6A4-9072-4C1D-8288-412D5017AFBB}" type="presParOf" srcId="{5681655F-1945-49BD-9518-684E0490975B}" destId="{4177E8EF-5BA2-4953-9454-5E52026C5A2D}" srcOrd="4" destOrd="0" presId="urn:microsoft.com/office/officeart/2005/8/layout/list1"/>
    <dgm:cxn modelId="{44F8C3D0-4A6A-4213-8564-685C31304D6A}" type="presParOf" srcId="{4177E8EF-5BA2-4953-9454-5E52026C5A2D}" destId="{C3DEB2DE-AC4B-4F2A-BE37-4565896357F5}" srcOrd="0" destOrd="0" presId="urn:microsoft.com/office/officeart/2005/8/layout/list1"/>
    <dgm:cxn modelId="{CB6A85D5-D55E-4ABF-96DE-E9A4901EDB65}" type="presParOf" srcId="{4177E8EF-5BA2-4953-9454-5E52026C5A2D}" destId="{E29E0760-9244-4769-A519-7DE39E4D6500}" srcOrd="1" destOrd="0" presId="urn:microsoft.com/office/officeart/2005/8/layout/list1"/>
    <dgm:cxn modelId="{1A2F512B-0148-46DE-9C09-3BDE5AAAD638}" type="presParOf" srcId="{5681655F-1945-49BD-9518-684E0490975B}" destId="{C374AB1C-CE94-4D1F-95D1-CFC6C56E85ED}" srcOrd="5" destOrd="0" presId="urn:microsoft.com/office/officeart/2005/8/layout/list1"/>
    <dgm:cxn modelId="{728C8E81-A452-4F70-B928-F4DD6E9AB096}" type="presParOf" srcId="{5681655F-1945-49BD-9518-684E0490975B}" destId="{F13D92A8-F8F3-44B9-89B4-42C4B365ACF1}" srcOrd="6" destOrd="0" presId="urn:microsoft.com/office/officeart/2005/8/layout/list1"/>
    <dgm:cxn modelId="{2CC81994-3EE9-41B1-832B-46526609019C}" type="presParOf" srcId="{5681655F-1945-49BD-9518-684E0490975B}" destId="{71C07C43-4972-44A8-BD95-D044D41D7C07}" srcOrd="7" destOrd="0" presId="urn:microsoft.com/office/officeart/2005/8/layout/list1"/>
    <dgm:cxn modelId="{82DFB1B3-D311-44C8-9F34-72400CB45890}" type="presParOf" srcId="{5681655F-1945-49BD-9518-684E0490975B}" destId="{1CF0CC39-9E4A-405F-8DB1-4B6C5A8E7749}" srcOrd="8" destOrd="0" presId="urn:microsoft.com/office/officeart/2005/8/layout/list1"/>
    <dgm:cxn modelId="{C34C2788-580F-4889-ADF8-7F9F7DC57E4B}" type="presParOf" srcId="{1CF0CC39-9E4A-405F-8DB1-4B6C5A8E7749}" destId="{6D98327D-B88C-40D3-BCA2-08E7A2672BA4}" srcOrd="0" destOrd="0" presId="urn:microsoft.com/office/officeart/2005/8/layout/list1"/>
    <dgm:cxn modelId="{6AB3012C-A40F-48E5-A01D-21827B36D327}" type="presParOf" srcId="{1CF0CC39-9E4A-405F-8DB1-4B6C5A8E7749}" destId="{C0476A04-5047-42F4-8B2E-E02D2883AE18}" srcOrd="1" destOrd="0" presId="urn:microsoft.com/office/officeart/2005/8/layout/list1"/>
    <dgm:cxn modelId="{965F0725-5275-4760-B5A7-81D9EB944921}" type="presParOf" srcId="{5681655F-1945-49BD-9518-684E0490975B}" destId="{290E13A1-6CB9-4F98-B63E-756D97E5E174}" srcOrd="9" destOrd="0" presId="urn:microsoft.com/office/officeart/2005/8/layout/list1"/>
    <dgm:cxn modelId="{9ABA8D5D-7A5C-46BE-B9CA-555B4FFDBAE9}" type="presParOf" srcId="{5681655F-1945-49BD-9518-684E0490975B}" destId="{BD6A1B08-30C3-4CD1-8554-98CFF2B2B1BB}" srcOrd="10" destOrd="0" presId="urn:microsoft.com/office/officeart/2005/8/layout/list1"/>
    <dgm:cxn modelId="{08CC5AB1-E75B-4C8B-9C42-F90A455DB2DF}" type="presParOf" srcId="{5681655F-1945-49BD-9518-684E0490975B}" destId="{FBB602FA-C0F4-402B-8E2B-44903F4DADE6}" srcOrd="11" destOrd="0" presId="urn:microsoft.com/office/officeart/2005/8/layout/list1"/>
    <dgm:cxn modelId="{B7E7D429-8AE7-4AC0-B791-8BDC5831BAFD}" type="presParOf" srcId="{5681655F-1945-49BD-9518-684E0490975B}" destId="{D8341863-40C0-42AC-945D-B35B46C7082F}" srcOrd="12" destOrd="0" presId="urn:microsoft.com/office/officeart/2005/8/layout/list1"/>
    <dgm:cxn modelId="{F48FD959-3DEA-48E0-ADAC-D89AAB1C6934}" type="presParOf" srcId="{D8341863-40C0-42AC-945D-B35B46C7082F}" destId="{AA536A93-220F-4E2C-9E7F-510F4E774942}" srcOrd="0" destOrd="0" presId="urn:microsoft.com/office/officeart/2005/8/layout/list1"/>
    <dgm:cxn modelId="{43CE1068-C3E5-476A-90DB-B0C2DA31746F}" type="presParOf" srcId="{D8341863-40C0-42AC-945D-B35B46C7082F}" destId="{0F23FC94-4AEE-445A-BE50-B226EABB428C}" srcOrd="1" destOrd="0" presId="urn:microsoft.com/office/officeart/2005/8/layout/list1"/>
    <dgm:cxn modelId="{DF648439-DB75-44F6-92D7-A9CA1E547204}" type="presParOf" srcId="{5681655F-1945-49BD-9518-684E0490975B}" destId="{108DD370-23F6-4A49-A444-EC0434F80F15}" srcOrd="13" destOrd="0" presId="urn:microsoft.com/office/officeart/2005/8/layout/list1"/>
    <dgm:cxn modelId="{B93F7EBC-DA8E-477F-A4DF-E389A9ECD7D2}" type="presParOf" srcId="{5681655F-1945-49BD-9518-684E0490975B}" destId="{A9A8F0F9-36C7-4F94-8ACA-DB67BB060C0F}" srcOrd="14" destOrd="0" presId="urn:microsoft.com/office/officeart/2005/8/layout/list1"/>
    <dgm:cxn modelId="{E2E9A63B-D175-4954-96B0-616AF3A4AA05}" type="presParOf" srcId="{5681655F-1945-49BD-9518-684E0490975B}" destId="{617F569E-6325-4A0D-BB62-EC09EE11E5D4}" srcOrd="15" destOrd="0" presId="urn:microsoft.com/office/officeart/2005/8/layout/list1"/>
    <dgm:cxn modelId="{E7448AA8-EF2E-49BE-8CBD-0BEFF23C4A53}" type="presParOf" srcId="{5681655F-1945-49BD-9518-684E0490975B}" destId="{B9F3B95C-2236-4D5E-972A-D06356F4AE72}" srcOrd="16" destOrd="0" presId="urn:microsoft.com/office/officeart/2005/8/layout/list1"/>
    <dgm:cxn modelId="{3ACC1E97-B19A-4C9F-9648-FF3F7588DDF9}" type="presParOf" srcId="{B9F3B95C-2236-4D5E-972A-D06356F4AE72}" destId="{805F57F7-4ABD-487A-92C3-2C15BC3109EB}" srcOrd="0" destOrd="0" presId="urn:microsoft.com/office/officeart/2005/8/layout/list1"/>
    <dgm:cxn modelId="{9F4D92D4-9672-4A73-AF41-37F68ABD92B1}" type="presParOf" srcId="{B9F3B95C-2236-4D5E-972A-D06356F4AE72}" destId="{03AFBED1-5F19-4315-93E1-C04A90036AE6}" srcOrd="1" destOrd="0" presId="urn:microsoft.com/office/officeart/2005/8/layout/list1"/>
    <dgm:cxn modelId="{CEC74511-2B3A-4F12-9AB7-0E440F467E1F}" type="presParOf" srcId="{5681655F-1945-49BD-9518-684E0490975B}" destId="{E6FC2957-93D4-438C-B54B-AAA57F5ADEAE}" srcOrd="17" destOrd="0" presId="urn:microsoft.com/office/officeart/2005/8/layout/list1"/>
    <dgm:cxn modelId="{4731F746-7F78-4FEC-B40E-16555BC8CE81}" type="presParOf" srcId="{5681655F-1945-49BD-9518-684E0490975B}" destId="{9D368458-3195-4B91-8C4F-080A0682BBFA}" srcOrd="18" destOrd="0" presId="urn:microsoft.com/office/officeart/2005/8/layout/list1"/>
    <dgm:cxn modelId="{9CBA153B-D09B-4727-98C0-4DB4209248C9}" type="presParOf" srcId="{5681655F-1945-49BD-9518-684E0490975B}" destId="{C2465730-9A8C-4716-88E2-0359A9C36E5B}" srcOrd="19" destOrd="0" presId="urn:microsoft.com/office/officeart/2005/8/layout/list1"/>
    <dgm:cxn modelId="{51BEC603-DDD3-4886-BAB4-DB9567C78D73}" type="presParOf" srcId="{5681655F-1945-49BD-9518-684E0490975B}" destId="{19BC6A8B-196C-4274-A959-97CFE2E02C3A}" srcOrd="20" destOrd="0" presId="urn:microsoft.com/office/officeart/2005/8/layout/list1"/>
    <dgm:cxn modelId="{330BB625-96C9-4551-8C77-BCDD55A94DB6}" type="presParOf" srcId="{19BC6A8B-196C-4274-A959-97CFE2E02C3A}" destId="{1D36513D-22D5-4B43-98BD-2E97EF22B9F7}" srcOrd="0" destOrd="0" presId="urn:microsoft.com/office/officeart/2005/8/layout/list1"/>
    <dgm:cxn modelId="{0C93179F-E4B1-48AE-92B6-544F85398EC0}" type="presParOf" srcId="{19BC6A8B-196C-4274-A959-97CFE2E02C3A}" destId="{A50CBDD6-6D2C-4222-B098-FB69E13B7E76}" srcOrd="1" destOrd="0" presId="urn:microsoft.com/office/officeart/2005/8/layout/list1"/>
    <dgm:cxn modelId="{9F59EDB6-9582-404A-B3D6-801E49810374}" type="presParOf" srcId="{5681655F-1945-49BD-9518-684E0490975B}" destId="{F11EDBA6-6521-4668-ABF9-E29CEFFC44D6}" srcOrd="21" destOrd="0" presId="urn:microsoft.com/office/officeart/2005/8/layout/list1"/>
    <dgm:cxn modelId="{10D45548-1511-40FC-9EF5-B9E39CFECD82}" type="presParOf" srcId="{5681655F-1945-49BD-9518-684E0490975B}" destId="{B29A371C-9993-4FC8-BC41-1C67684D60AD}"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03795-1D68-4483-A7A8-0A9740B5B514}">
      <dsp:nvSpPr>
        <dsp:cNvPr id="0" name=""/>
        <dsp:cNvSpPr/>
      </dsp:nvSpPr>
      <dsp:spPr>
        <a:xfrm>
          <a:off x="0" y="274521"/>
          <a:ext cx="11914094"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A70778-14B9-4FE3-8932-250D58CC82CA}">
      <dsp:nvSpPr>
        <dsp:cNvPr id="0" name=""/>
        <dsp:cNvSpPr/>
      </dsp:nvSpPr>
      <dsp:spPr>
        <a:xfrm>
          <a:off x="595704" y="23601"/>
          <a:ext cx="8339865"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227" tIns="0" rIns="315227" bIns="0" numCol="1" spcCol="1270" anchor="ctr" anchorCtr="0">
          <a:noAutofit/>
        </a:bodyPr>
        <a:lstStyle/>
        <a:p>
          <a:pPr marL="0" lvl="0" indent="0" algn="l" defTabSz="755650">
            <a:lnSpc>
              <a:spcPct val="90000"/>
            </a:lnSpc>
            <a:spcBef>
              <a:spcPct val="0"/>
            </a:spcBef>
            <a:spcAft>
              <a:spcPct val="35000"/>
            </a:spcAft>
            <a:buNone/>
          </a:pPr>
          <a:r>
            <a:rPr lang="de-DE" sz="1700" kern="1200" dirty="0"/>
            <a:t>11:45 Introduction to Session</a:t>
          </a:r>
          <a:endParaRPr lang="en-US" sz="1700" kern="1200" dirty="0"/>
        </a:p>
      </dsp:txBody>
      <dsp:txXfrm>
        <a:off x="620202" y="48099"/>
        <a:ext cx="8290869" cy="452844"/>
      </dsp:txXfrm>
    </dsp:sp>
    <dsp:sp modelId="{F13D92A8-F8F3-44B9-89B4-42C4B365ACF1}">
      <dsp:nvSpPr>
        <dsp:cNvPr id="0" name=""/>
        <dsp:cNvSpPr/>
      </dsp:nvSpPr>
      <dsp:spPr>
        <a:xfrm>
          <a:off x="0" y="1045641"/>
          <a:ext cx="11914094" cy="128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666" tIns="354076" rIns="924666" bIns="120904" numCol="1" spcCol="1270" anchor="t" anchorCtr="0">
          <a:noAutofit/>
        </a:bodyPr>
        <a:lstStyle/>
        <a:p>
          <a:pPr marL="171450" lvl="1" indent="-171450" algn="l" defTabSz="755650">
            <a:lnSpc>
              <a:spcPct val="90000"/>
            </a:lnSpc>
            <a:spcBef>
              <a:spcPct val="0"/>
            </a:spcBef>
            <a:spcAft>
              <a:spcPct val="15000"/>
            </a:spcAft>
            <a:buChar char="•"/>
          </a:pPr>
          <a:r>
            <a:rPr lang="en-US" sz="1700" u="sng" kern="1200" dirty="0">
              <a:effectLst/>
              <a:latin typeface="Aptos" panose="020B0004020202020204" pitchFamily="34" charset="0"/>
              <a:ea typeface="Aptos" panose="020B0004020202020204" pitchFamily="34" charset="0"/>
              <a:cs typeface="Times New Roman" panose="02020603050405020304" pitchFamily="18" charset="0"/>
              <a:hlinkClick xmlns:r="http://schemas.openxmlformats.org/officeDocument/2006/relationships" r:id="rId1"/>
            </a:rPr>
            <a:t>Aziz Taga</a:t>
          </a:r>
          <a:r>
            <a:rPr lang="en-US" sz="1700" kern="1200" dirty="0">
              <a:effectLst/>
              <a:latin typeface="Aptos" panose="020B0004020202020204" pitchFamily="34" charset="0"/>
              <a:ea typeface="Aptos" panose="020B0004020202020204" pitchFamily="34" charset="0"/>
              <a:cs typeface="Times New Roman" panose="02020603050405020304" pitchFamily="18" charset="0"/>
            </a:rPr>
            <a:t> (Rohde &amp; Schwarz)</a:t>
          </a:r>
        </a:p>
        <a:p>
          <a:pPr marL="171450" lvl="1" indent="-171450" algn="l" defTabSz="755650">
            <a:lnSpc>
              <a:spcPct val="90000"/>
            </a:lnSpc>
            <a:spcBef>
              <a:spcPct val="0"/>
            </a:spcBef>
            <a:spcAft>
              <a:spcPct val="15000"/>
            </a:spcAft>
            <a:buChar char="•"/>
          </a:pPr>
          <a:r>
            <a:rPr lang="en-US" sz="1700" u="sng" kern="1200" dirty="0">
              <a:effectLst/>
              <a:latin typeface="Aptos" panose="020B0004020202020204" pitchFamily="34" charset="0"/>
              <a:ea typeface="Aptos" panose="020B0004020202020204" pitchFamily="34" charset="0"/>
              <a:cs typeface="Times New Roman" panose="02020603050405020304" pitchFamily="18" charset="0"/>
              <a:hlinkClick xmlns:r="http://schemas.openxmlformats.org/officeDocument/2006/relationships" r:id="rId2"/>
            </a:rPr>
            <a:t>Johann Mika</a:t>
          </a:r>
          <a:r>
            <a:rPr lang="en-US" sz="1700" kern="1200" dirty="0">
              <a:effectLst/>
              <a:latin typeface="Aptos" panose="020B0004020202020204" pitchFamily="34" charset="0"/>
              <a:ea typeface="Aptos" panose="020B0004020202020204" pitchFamily="34" charset="0"/>
              <a:cs typeface="Times New Roman" panose="02020603050405020304" pitchFamily="18" charset="0"/>
            </a:rPr>
            <a:t> (ORS Group)</a:t>
          </a:r>
        </a:p>
        <a:p>
          <a:pPr marL="171450" lvl="1" indent="-171450" algn="l" defTabSz="755650">
            <a:lnSpc>
              <a:spcPct val="90000"/>
            </a:lnSpc>
            <a:spcBef>
              <a:spcPct val="0"/>
            </a:spcBef>
            <a:spcAft>
              <a:spcPct val="15000"/>
            </a:spcAft>
            <a:buChar char="•"/>
          </a:pPr>
          <a:r>
            <a:rPr lang="en-US" sz="1700" u="sng" kern="1200" dirty="0">
              <a:effectLst/>
              <a:latin typeface="Aptos" panose="020B0004020202020204" pitchFamily="34" charset="0"/>
              <a:ea typeface="Aptos" panose="020B0004020202020204" pitchFamily="34" charset="0"/>
              <a:cs typeface="Times New Roman" panose="02020603050405020304" pitchFamily="18" charset="0"/>
              <a:hlinkClick xmlns:r="http://schemas.openxmlformats.org/officeDocument/2006/relationships" r:id="rId3"/>
            </a:rPr>
            <a:t>Christophe Burdinat</a:t>
          </a:r>
          <a:r>
            <a:rPr lang="en-US" sz="1700" kern="1200" dirty="0">
              <a:effectLst/>
              <a:latin typeface="Aptos" panose="020B0004020202020204" pitchFamily="34" charset="0"/>
              <a:ea typeface="Aptos" panose="020B0004020202020204" pitchFamily="34" charset="0"/>
              <a:cs typeface="Times New Roman" panose="02020603050405020304" pitchFamily="18" charset="0"/>
            </a:rPr>
            <a:t> (ATEME)</a:t>
          </a:r>
        </a:p>
      </dsp:txBody>
      <dsp:txXfrm>
        <a:off x="0" y="1045641"/>
        <a:ext cx="11914094" cy="1285200"/>
      </dsp:txXfrm>
    </dsp:sp>
    <dsp:sp modelId="{E29E0760-9244-4769-A519-7DE39E4D6500}">
      <dsp:nvSpPr>
        <dsp:cNvPr id="0" name=""/>
        <dsp:cNvSpPr/>
      </dsp:nvSpPr>
      <dsp:spPr>
        <a:xfrm>
          <a:off x="595704" y="794721"/>
          <a:ext cx="8339865"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227" tIns="0" rIns="315227" bIns="0" numCol="1" spcCol="1270" anchor="ctr" anchorCtr="0">
          <a:noAutofit/>
        </a:bodyPr>
        <a:lstStyle/>
        <a:p>
          <a:pPr marL="0" lvl="0" indent="0" algn="l" defTabSz="755650">
            <a:lnSpc>
              <a:spcPct val="90000"/>
            </a:lnSpc>
            <a:spcBef>
              <a:spcPct val="0"/>
            </a:spcBef>
            <a:spcAft>
              <a:spcPct val="35000"/>
            </a:spcAft>
            <a:buNone/>
          </a:pPr>
          <a:r>
            <a:rPr lang="en-US" sz="1700" kern="1200" dirty="0">
              <a:effectLst/>
              <a:latin typeface="Aptos" panose="020B0004020202020204" pitchFamily="34" charset="0"/>
              <a:ea typeface="Aptos" panose="020B0004020202020204" pitchFamily="34" charset="0"/>
              <a:cs typeface="Aptos" panose="020B0004020202020204" pitchFamily="34" charset="0"/>
            </a:rPr>
            <a:t>Europe</a:t>
          </a:r>
          <a:endParaRPr lang="en-US" sz="1700" kern="1200" dirty="0"/>
        </a:p>
      </dsp:txBody>
      <dsp:txXfrm>
        <a:off x="620202" y="819219"/>
        <a:ext cx="8290869" cy="452844"/>
      </dsp:txXfrm>
    </dsp:sp>
    <dsp:sp modelId="{BD6A1B08-30C3-4CD1-8554-98CFF2B2B1BB}">
      <dsp:nvSpPr>
        <dsp:cNvPr id="0" name=""/>
        <dsp:cNvSpPr/>
      </dsp:nvSpPr>
      <dsp:spPr>
        <a:xfrm>
          <a:off x="0" y="2673561"/>
          <a:ext cx="11914094" cy="128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666" tIns="354076" rIns="924666" bIns="120904" numCol="1" spcCol="1270" anchor="t" anchorCtr="0">
          <a:noAutofit/>
        </a:bodyPr>
        <a:lstStyle/>
        <a:p>
          <a:pPr marL="171450" lvl="1" indent="-171450" algn="l" defTabSz="755650">
            <a:lnSpc>
              <a:spcPct val="90000"/>
            </a:lnSpc>
            <a:spcBef>
              <a:spcPct val="0"/>
            </a:spcBef>
            <a:spcAft>
              <a:spcPct val="15000"/>
            </a:spcAft>
            <a:buChar char="•"/>
          </a:pPr>
          <a:r>
            <a:rPr lang="en-US" sz="1700" u="sng" kern="1200" dirty="0">
              <a:effectLst/>
              <a:latin typeface="Aptos" panose="020B0004020202020204" pitchFamily="34" charset="0"/>
              <a:ea typeface="Aptos" panose="020B0004020202020204" pitchFamily="34" charset="0"/>
              <a:cs typeface="Times New Roman" panose="02020603050405020304" pitchFamily="18" charset="0"/>
              <a:hlinkClick xmlns:r="http://schemas.openxmlformats.org/officeDocument/2006/relationships" r:id="rId4"/>
            </a:rPr>
            <a:t>Ts. Mohammad Hafiz Halal</a:t>
          </a:r>
          <a:r>
            <a:rPr lang="en-US" sz="1700" kern="1200" dirty="0">
              <a:effectLst/>
              <a:latin typeface="Aptos" panose="020B0004020202020204" pitchFamily="34" charset="0"/>
              <a:ea typeface="Aptos" panose="020B0004020202020204" pitchFamily="34" charset="0"/>
              <a:cs typeface="Times New Roman" panose="02020603050405020304" pitchFamily="18" charset="0"/>
            </a:rPr>
            <a:t>, Malaysian Communications and Multimedia Commission (MCMC)</a:t>
          </a:r>
        </a:p>
        <a:p>
          <a:pPr marL="171450" lvl="1" indent="-171450" algn="l" defTabSz="755650">
            <a:lnSpc>
              <a:spcPct val="90000"/>
            </a:lnSpc>
            <a:spcBef>
              <a:spcPct val="0"/>
            </a:spcBef>
            <a:spcAft>
              <a:spcPct val="15000"/>
            </a:spcAft>
            <a:buChar char="•"/>
          </a:pPr>
          <a:r>
            <a:rPr lang="en-US" sz="1700" u="sng" kern="1200" dirty="0">
              <a:effectLst/>
              <a:latin typeface="Aptos" panose="020B0004020202020204" pitchFamily="34" charset="0"/>
              <a:ea typeface="Aptos" panose="020B0004020202020204" pitchFamily="34" charset="0"/>
              <a:cs typeface="Times New Roman" panose="02020603050405020304" pitchFamily="18" charset="0"/>
              <a:hlinkClick xmlns:r="http://schemas.openxmlformats.org/officeDocument/2006/relationships" r:id="rId5"/>
            </a:rPr>
            <a:t>Prof Wenjun Zhang</a:t>
          </a:r>
          <a:r>
            <a:rPr lang="en-US" sz="1700" kern="1200" dirty="0">
              <a:effectLst/>
              <a:latin typeface="Aptos" panose="020B0004020202020204" pitchFamily="34" charset="0"/>
              <a:ea typeface="Aptos" panose="020B0004020202020204" pitchFamily="34" charset="0"/>
              <a:cs typeface="Times New Roman" panose="02020603050405020304" pitchFamily="18" charset="0"/>
            </a:rPr>
            <a:t> (Shanghai Jiao Tong University/ NERC DTV)</a:t>
          </a:r>
        </a:p>
        <a:p>
          <a:pPr marL="171450" lvl="1" indent="-171450" algn="l" defTabSz="755650">
            <a:lnSpc>
              <a:spcPct val="90000"/>
            </a:lnSpc>
            <a:spcBef>
              <a:spcPct val="0"/>
            </a:spcBef>
            <a:spcAft>
              <a:spcPct val="15000"/>
            </a:spcAft>
            <a:buChar char="•"/>
          </a:pPr>
          <a:r>
            <a:rPr lang="en-US" sz="1700" u="sng" kern="1200" dirty="0">
              <a:effectLst/>
              <a:latin typeface="Aptos" panose="020B0004020202020204" pitchFamily="34" charset="0"/>
              <a:ea typeface="Aptos" panose="020B0004020202020204" pitchFamily="34" charset="0"/>
              <a:cs typeface="Times New Roman" panose="02020603050405020304" pitchFamily="18" charset="0"/>
              <a:hlinkClick xmlns:r="http://schemas.openxmlformats.org/officeDocument/2006/relationships" r:id="rId6"/>
            </a:rPr>
            <a:t>Emmanuel Thomas</a:t>
          </a:r>
          <a:r>
            <a:rPr lang="en-US" sz="1700" kern="1200" dirty="0">
              <a:effectLst/>
              <a:latin typeface="Aptos" panose="020B0004020202020204" pitchFamily="34" charset="0"/>
              <a:ea typeface="Aptos" panose="020B0004020202020204" pitchFamily="34" charset="0"/>
              <a:cs typeface="Times New Roman" panose="02020603050405020304" pitchFamily="18" charset="0"/>
            </a:rPr>
            <a:t> (Xiaomi) </a:t>
          </a:r>
        </a:p>
      </dsp:txBody>
      <dsp:txXfrm>
        <a:off x="0" y="2673561"/>
        <a:ext cx="11914094" cy="1285200"/>
      </dsp:txXfrm>
    </dsp:sp>
    <dsp:sp modelId="{C0476A04-5047-42F4-8B2E-E02D2883AE18}">
      <dsp:nvSpPr>
        <dsp:cNvPr id="0" name=""/>
        <dsp:cNvSpPr/>
      </dsp:nvSpPr>
      <dsp:spPr>
        <a:xfrm>
          <a:off x="595704" y="2422641"/>
          <a:ext cx="8339865"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227" tIns="0" rIns="315227" bIns="0" numCol="1" spcCol="1270" anchor="ctr" anchorCtr="0">
          <a:noAutofit/>
        </a:bodyPr>
        <a:lstStyle/>
        <a:p>
          <a:pPr marL="0" lvl="0" indent="0" algn="l" defTabSz="755650">
            <a:lnSpc>
              <a:spcPct val="90000"/>
            </a:lnSpc>
            <a:spcBef>
              <a:spcPct val="0"/>
            </a:spcBef>
            <a:spcAft>
              <a:spcPct val="35000"/>
            </a:spcAft>
            <a:buNone/>
          </a:pPr>
          <a:r>
            <a:rPr lang="en-US" sz="1700" kern="1200">
              <a:effectLst/>
              <a:latin typeface="Aptos" panose="020B0004020202020204" pitchFamily="34" charset="0"/>
              <a:ea typeface="Aptos" panose="020B0004020202020204" pitchFamily="34" charset="0"/>
              <a:cs typeface="Aptos" panose="020B0004020202020204" pitchFamily="34" charset="0"/>
            </a:rPr>
            <a:t>Asia</a:t>
          </a:r>
          <a:endParaRPr lang="en-US" sz="1700" kern="1200" dirty="0">
            <a:effectLst/>
            <a:latin typeface="Aptos" panose="020B0004020202020204" pitchFamily="34" charset="0"/>
            <a:ea typeface="Aptos" panose="020B0004020202020204" pitchFamily="34" charset="0"/>
            <a:cs typeface="Aptos" panose="020B0004020202020204" pitchFamily="34" charset="0"/>
          </a:endParaRPr>
        </a:p>
      </dsp:txBody>
      <dsp:txXfrm>
        <a:off x="620202" y="2447139"/>
        <a:ext cx="8290869" cy="452844"/>
      </dsp:txXfrm>
    </dsp:sp>
    <dsp:sp modelId="{A9A8F0F9-36C7-4F94-8ACA-DB67BB060C0F}">
      <dsp:nvSpPr>
        <dsp:cNvPr id="0" name=""/>
        <dsp:cNvSpPr/>
      </dsp:nvSpPr>
      <dsp:spPr>
        <a:xfrm>
          <a:off x="0" y="4301481"/>
          <a:ext cx="11914094" cy="9906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666" tIns="354076" rIns="924666" bIns="120904" numCol="1" spcCol="1270" anchor="t" anchorCtr="0">
          <a:noAutofit/>
        </a:bodyPr>
        <a:lstStyle/>
        <a:p>
          <a:pPr marL="171450" lvl="1" indent="-171450" algn="l" defTabSz="755650">
            <a:lnSpc>
              <a:spcPct val="90000"/>
            </a:lnSpc>
            <a:spcBef>
              <a:spcPct val="0"/>
            </a:spcBef>
            <a:spcAft>
              <a:spcPct val="15000"/>
            </a:spcAft>
            <a:buChar char="•"/>
          </a:pPr>
          <a:r>
            <a:rPr lang="en-US" sz="1700" u="sng" kern="1200" dirty="0">
              <a:effectLst/>
              <a:latin typeface="Aptos" panose="020B0004020202020204" pitchFamily="34" charset="0"/>
              <a:ea typeface="Aptos" panose="020B0004020202020204" pitchFamily="34" charset="0"/>
              <a:cs typeface="Times New Roman" panose="02020603050405020304" pitchFamily="18" charset="0"/>
              <a:hlinkClick xmlns:r="http://schemas.openxmlformats.org/officeDocument/2006/relationships" r:id="rId7"/>
            </a:rPr>
            <a:t>Aytac Biber</a:t>
          </a:r>
          <a:r>
            <a:rPr lang="en-US" sz="1700" kern="1200" dirty="0">
              <a:effectLst/>
              <a:latin typeface="Aptos" panose="020B0004020202020204" pitchFamily="34" charset="0"/>
              <a:ea typeface="Aptos" panose="020B0004020202020204" pitchFamily="34" charset="0"/>
              <a:cs typeface="Times New Roman" panose="02020603050405020304" pitchFamily="18" charset="0"/>
            </a:rPr>
            <a:t> (Qualcomm)</a:t>
          </a:r>
        </a:p>
        <a:p>
          <a:pPr marL="171450" lvl="1" indent="-171450" algn="l" defTabSz="755650">
            <a:lnSpc>
              <a:spcPct val="90000"/>
            </a:lnSpc>
            <a:spcBef>
              <a:spcPct val="0"/>
            </a:spcBef>
            <a:spcAft>
              <a:spcPct val="15000"/>
            </a:spcAft>
            <a:buChar char="•"/>
          </a:pPr>
          <a:r>
            <a:rPr lang="en-US" sz="1700" u="sng" kern="1200" dirty="0">
              <a:effectLst/>
              <a:latin typeface="Aptos" panose="020B0004020202020204" pitchFamily="34" charset="0"/>
              <a:ea typeface="Aptos" panose="020B0004020202020204" pitchFamily="34" charset="0"/>
              <a:cs typeface="Times New Roman" panose="02020603050405020304" pitchFamily="18" charset="0"/>
              <a:hlinkClick xmlns:r="http://schemas.openxmlformats.org/officeDocument/2006/relationships" r:id="rId8"/>
            </a:rPr>
            <a:t>SuperFrank Copsidas</a:t>
          </a:r>
          <a:r>
            <a:rPr lang="en-US" sz="1700" kern="1200" dirty="0">
              <a:effectLst/>
              <a:latin typeface="Aptos" panose="020B0004020202020204" pitchFamily="34" charset="0"/>
              <a:ea typeface="Aptos" panose="020B0004020202020204" pitchFamily="34" charset="0"/>
              <a:cs typeface="Times New Roman" panose="02020603050405020304" pitchFamily="18" charset="0"/>
            </a:rPr>
            <a:t>, XGEN</a:t>
          </a:r>
        </a:p>
      </dsp:txBody>
      <dsp:txXfrm>
        <a:off x="0" y="4301481"/>
        <a:ext cx="11914094" cy="990675"/>
      </dsp:txXfrm>
    </dsp:sp>
    <dsp:sp modelId="{0F23FC94-4AEE-445A-BE50-B226EABB428C}">
      <dsp:nvSpPr>
        <dsp:cNvPr id="0" name=""/>
        <dsp:cNvSpPr/>
      </dsp:nvSpPr>
      <dsp:spPr>
        <a:xfrm>
          <a:off x="595704" y="4050561"/>
          <a:ext cx="8339865"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227" tIns="0" rIns="315227" bIns="0" numCol="1" spcCol="1270" anchor="ctr" anchorCtr="0">
          <a:noAutofit/>
        </a:bodyPr>
        <a:lstStyle/>
        <a:p>
          <a:pPr marL="0" lvl="0" indent="0" algn="l" defTabSz="755650">
            <a:lnSpc>
              <a:spcPct val="90000"/>
            </a:lnSpc>
            <a:spcBef>
              <a:spcPct val="0"/>
            </a:spcBef>
            <a:spcAft>
              <a:spcPct val="35000"/>
            </a:spcAft>
            <a:buNone/>
          </a:pPr>
          <a:r>
            <a:rPr lang="en-US" sz="1700" kern="1200">
              <a:effectLst/>
              <a:latin typeface="Aptos" panose="020B0004020202020204" pitchFamily="34" charset="0"/>
              <a:ea typeface="Aptos" panose="020B0004020202020204" pitchFamily="34" charset="0"/>
              <a:cs typeface="Aptos" panose="020B0004020202020204" pitchFamily="34" charset="0"/>
            </a:rPr>
            <a:t>North America</a:t>
          </a:r>
          <a:endParaRPr lang="en-US" sz="1700" kern="1200" dirty="0">
            <a:effectLst/>
            <a:latin typeface="Aptos" panose="020B0004020202020204" pitchFamily="34" charset="0"/>
            <a:ea typeface="Aptos" panose="020B0004020202020204" pitchFamily="34" charset="0"/>
            <a:cs typeface="Aptos" panose="020B0004020202020204" pitchFamily="34" charset="0"/>
          </a:endParaRPr>
        </a:p>
      </dsp:txBody>
      <dsp:txXfrm>
        <a:off x="620202" y="4075059"/>
        <a:ext cx="8290869" cy="452844"/>
      </dsp:txXfrm>
    </dsp:sp>
    <dsp:sp modelId="{9D368458-3195-4B91-8C4F-080A0682BBFA}">
      <dsp:nvSpPr>
        <dsp:cNvPr id="0" name=""/>
        <dsp:cNvSpPr/>
      </dsp:nvSpPr>
      <dsp:spPr>
        <a:xfrm>
          <a:off x="0" y="5634876"/>
          <a:ext cx="11914094"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AFBED1-5F19-4315-93E1-C04A90036AE6}">
      <dsp:nvSpPr>
        <dsp:cNvPr id="0" name=""/>
        <dsp:cNvSpPr/>
      </dsp:nvSpPr>
      <dsp:spPr>
        <a:xfrm>
          <a:off x="595704" y="5383957"/>
          <a:ext cx="8339865"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227" tIns="0" rIns="315227" bIns="0" numCol="1" spcCol="1270" anchor="ctr" anchorCtr="0">
          <a:noAutofit/>
        </a:bodyPr>
        <a:lstStyle/>
        <a:p>
          <a:pPr marL="0" lvl="0" indent="0" algn="l" defTabSz="755650">
            <a:lnSpc>
              <a:spcPct val="90000"/>
            </a:lnSpc>
            <a:spcBef>
              <a:spcPct val="0"/>
            </a:spcBef>
            <a:spcAft>
              <a:spcPct val="35000"/>
            </a:spcAft>
            <a:buNone/>
          </a:pPr>
          <a:r>
            <a:rPr lang="de-DE" sz="1700" kern="1200" dirty="0">
              <a:effectLst/>
              <a:latin typeface="Aptos" panose="020B0004020202020204" pitchFamily="34" charset="0"/>
              <a:ea typeface="Aptos" panose="020B0004020202020204" pitchFamily="34" charset="0"/>
              <a:cs typeface="Times New Roman" panose="02020603050405020304" pitchFamily="18" charset="0"/>
            </a:rPr>
            <a:t>Panel Discussion</a:t>
          </a:r>
          <a:endParaRPr lang="en-US" sz="1700" kern="1200" dirty="0">
            <a:effectLst/>
            <a:latin typeface="Aptos" panose="020B0004020202020204" pitchFamily="34" charset="0"/>
            <a:ea typeface="Aptos" panose="020B0004020202020204" pitchFamily="34" charset="0"/>
            <a:cs typeface="Times New Roman" panose="02020603050405020304" pitchFamily="18" charset="0"/>
          </a:endParaRPr>
        </a:p>
      </dsp:txBody>
      <dsp:txXfrm>
        <a:off x="620202" y="5408455"/>
        <a:ext cx="8290869" cy="452844"/>
      </dsp:txXfrm>
    </dsp:sp>
    <dsp:sp modelId="{B29A371C-9993-4FC8-BC41-1C67684D60AD}">
      <dsp:nvSpPr>
        <dsp:cNvPr id="0" name=""/>
        <dsp:cNvSpPr/>
      </dsp:nvSpPr>
      <dsp:spPr>
        <a:xfrm>
          <a:off x="0" y="6405997"/>
          <a:ext cx="11914094"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0CBDD6-6D2C-4222-B098-FB69E13B7E76}">
      <dsp:nvSpPr>
        <dsp:cNvPr id="0" name=""/>
        <dsp:cNvSpPr/>
      </dsp:nvSpPr>
      <dsp:spPr>
        <a:xfrm>
          <a:off x="595704" y="6155077"/>
          <a:ext cx="8339865"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227" tIns="0" rIns="315227" bIns="0" numCol="1" spcCol="1270" anchor="ctr" anchorCtr="0">
          <a:noAutofit/>
        </a:bodyPr>
        <a:lstStyle/>
        <a:p>
          <a:pPr marL="0" lvl="0" indent="0" algn="l" defTabSz="755650">
            <a:lnSpc>
              <a:spcPct val="90000"/>
            </a:lnSpc>
            <a:spcBef>
              <a:spcPct val="0"/>
            </a:spcBef>
            <a:spcAft>
              <a:spcPct val="35000"/>
            </a:spcAft>
            <a:buNone/>
          </a:pPr>
          <a:r>
            <a:rPr lang="de-DE" sz="1700" kern="1200" dirty="0">
              <a:effectLst/>
              <a:latin typeface="Aptos" panose="020B0004020202020204" pitchFamily="34" charset="0"/>
              <a:ea typeface="Aptos" panose="020B0004020202020204" pitchFamily="34" charset="0"/>
              <a:cs typeface="Times New Roman" panose="02020603050405020304" pitchFamily="18" charset="0"/>
            </a:rPr>
            <a:t>13:00 Close of Session</a:t>
          </a:r>
          <a:endParaRPr lang="en-US" sz="1700" kern="1200" dirty="0">
            <a:effectLst/>
            <a:latin typeface="Aptos" panose="020B0004020202020204" pitchFamily="34" charset="0"/>
            <a:ea typeface="Aptos" panose="020B0004020202020204" pitchFamily="34" charset="0"/>
            <a:cs typeface="Times New Roman" panose="02020603050405020304" pitchFamily="18" charset="0"/>
          </a:endParaRPr>
        </a:p>
      </dsp:txBody>
      <dsp:txXfrm>
        <a:off x="620202" y="6179575"/>
        <a:ext cx="8290869"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BC328E-8BEF-4F97-BC71-A18B61138EC8}" type="datetimeFigureOut">
              <a:rPr lang="en-US" smtClean="0"/>
              <a:t>9/15/2024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B1B4A5-B984-4918-9238-7E3DD8C513A7}" type="slidenum">
              <a:rPr lang="en-US" smtClean="0"/>
              <a:t>‹#›</a:t>
            </a:fld>
            <a:endParaRPr lang="en-US"/>
          </a:p>
        </p:txBody>
      </p:sp>
    </p:spTree>
    <p:extLst>
      <p:ext uri="{BB962C8B-B14F-4D97-AF65-F5344CB8AC3E}">
        <p14:creationId xmlns:p14="http://schemas.microsoft.com/office/powerpoint/2010/main" val="2740270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pPr>
            <a:r>
              <a:rPr lang="en-US" sz="1800" dirty="0"/>
              <a:t>ORS started as </a:t>
            </a:r>
            <a:r>
              <a:rPr lang="en-US" sz="1800" b="1" dirty="0"/>
              <a:t>pioneer in the field implementation and development </a:t>
            </a:r>
            <a:r>
              <a:rPr lang="en-US" sz="1800" dirty="0"/>
              <a:t>of 5G Broadcast* in 2019 including </a:t>
            </a:r>
          </a:p>
          <a:p>
            <a:pPr lvl="1">
              <a:lnSpc>
                <a:spcPct val="150000"/>
              </a:lnSpc>
            </a:pPr>
            <a:r>
              <a:rPr lang="en-US" sz="1400" dirty="0"/>
              <a:t>Open-source implementation for early tests and adaption of 3GPP specifications</a:t>
            </a:r>
          </a:p>
          <a:p>
            <a:pPr lvl="1">
              <a:lnSpc>
                <a:spcPct val="150000"/>
              </a:lnSpc>
            </a:pPr>
            <a:r>
              <a:rPr lang="en-US" sz="1400" dirty="0"/>
              <a:t>Operation of the longest continuous testbed (since 2020 until now)</a:t>
            </a:r>
          </a:p>
          <a:p>
            <a:pPr lvl="1">
              <a:lnSpc>
                <a:spcPct val="150000"/>
              </a:lnSpc>
            </a:pPr>
            <a:r>
              <a:rPr lang="en-US" sz="1400" dirty="0"/>
              <a:t>Demonstration of various use cases including </a:t>
            </a:r>
            <a:r>
              <a:rPr lang="en-US" sz="1400" b="1" dirty="0"/>
              <a:t>public warning </a:t>
            </a:r>
            <a:r>
              <a:rPr lang="en-US" sz="1400" dirty="0"/>
              <a:t>and </a:t>
            </a:r>
            <a:r>
              <a:rPr lang="en-US" sz="1400" b="1" dirty="0"/>
              <a:t>seamless integration of unicast and broadcast</a:t>
            </a:r>
            <a:r>
              <a:rPr lang="en-US" sz="1400" dirty="0"/>
              <a:t> in mobiles to increase consumer experience </a:t>
            </a:r>
            <a:r>
              <a:rPr lang="en-US" sz="1400" dirty="0" err="1"/>
              <a:t>etc</a:t>
            </a:r>
            <a:endParaRPr lang="en-US" sz="1400" dirty="0"/>
          </a:p>
          <a:p>
            <a:pPr marL="228600" indent="-228600">
              <a:buAutoNum type="arabicPeriod"/>
            </a:pP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934C1B-2204-C34B-87E8-09BD0F7249C5}"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733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a:spLocks noGrp="1" noRot="1" noChangeAspect="1"/>
          </p:cNvSpPr>
          <p:nvPr>
            <p:ph type="sldImg"/>
          </p:nvPr>
        </p:nvSpPr>
        <p:spPr>
          <a:prstGeom prst="rect">
            <a:avLst/>
          </a:prstGeom>
        </p:spPr>
        <p:txBody>
          <a:bodyPr/>
          <a:lstStyle/>
          <a:p>
            <a:endParaRPr/>
          </a:p>
        </p:txBody>
      </p:sp>
      <p:sp>
        <p:nvSpPr>
          <p:cNvPr id="554" name="Shape 554"/>
          <p:cNvSpPr>
            <a:spLocks noGrp="1"/>
          </p:cNvSpPr>
          <p:nvPr>
            <p:ph type="body" sz="quarter" idx="1"/>
          </p:nvPr>
        </p:nvSpPr>
        <p:spPr>
          <a:prstGeom prst="rect">
            <a:avLst/>
          </a:prstGeom>
        </p:spPr>
        <p:txBody>
          <a:bodyPr/>
          <a:lstStyle/>
          <a:p>
            <a:pPr marL="423333" indent="-423333">
              <a:lnSpc>
                <a:spcPct val="100000"/>
              </a:lnSpc>
              <a:buClr>
                <a:srgbClr val="000000"/>
              </a:buClr>
              <a:buSzPct val="125000"/>
              <a:buChar char="•"/>
            </a:pPr>
            <a:r>
              <a:t>&lt;Personal intro&gt;</a:t>
            </a:r>
          </a:p>
          <a:p>
            <a:pPr marL="423333" indent="-423333">
              <a:lnSpc>
                <a:spcPct val="100000"/>
              </a:lnSpc>
              <a:buClr>
                <a:srgbClr val="000000"/>
              </a:buClr>
              <a:buSzPct val="125000"/>
              <a:buChar char="•"/>
            </a:pPr>
            <a:r>
              <a:t>I’m excited to give you an overview of Xiaomi. </a:t>
            </a:r>
          </a:p>
          <a:p>
            <a:pPr marL="423333" indent="-423333">
              <a:lnSpc>
                <a:spcPct val="100000"/>
              </a:lnSpc>
              <a:buClr>
                <a:srgbClr val="000000"/>
              </a:buClr>
              <a:buSzPct val="125000"/>
              <a:buChar char="•"/>
            </a:pPr>
            <a:r>
              <a:t>&lt;CLICK&gt;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Shape 693"/>
          <p:cNvSpPr>
            <a:spLocks noGrp="1" noRot="1" noChangeAspect="1"/>
          </p:cNvSpPr>
          <p:nvPr>
            <p:ph type="sldImg"/>
          </p:nvPr>
        </p:nvSpPr>
        <p:spPr>
          <a:prstGeom prst="rect">
            <a:avLst/>
          </a:prstGeom>
        </p:spPr>
        <p:txBody>
          <a:bodyPr/>
          <a:lstStyle/>
          <a:p>
            <a:endParaRPr/>
          </a:p>
        </p:txBody>
      </p:sp>
      <p:sp>
        <p:nvSpPr>
          <p:cNvPr id="694" name="Shape 694"/>
          <p:cNvSpPr>
            <a:spLocks noGrp="1"/>
          </p:cNvSpPr>
          <p:nvPr>
            <p:ph type="body" sz="quarter" idx="1"/>
          </p:nvPr>
        </p:nvSpPr>
        <p:spPr>
          <a:prstGeom prst="rect">
            <a:avLst/>
          </a:prstGeom>
        </p:spPr>
        <p:txBody>
          <a:bodyPr/>
          <a:lstStyle/>
          <a:p>
            <a:pPr marL="0" indent="0">
              <a:buSzPct val="100000"/>
              <a:buNone/>
            </a:pPr>
            <a:endParaRPr dirty="0"/>
          </a:p>
        </p:txBody>
      </p:sp>
    </p:spTree>
    <p:extLst>
      <p:ext uri="{BB962C8B-B14F-4D97-AF65-F5344CB8AC3E}">
        <p14:creationId xmlns:p14="http://schemas.microsoft.com/office/powerpoint/2010/main" val="3978070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Shape 693"/>
          <p:cNvSpPr>
            <a:spLocks noGrp="1" noRot="1" noChangeAspect="1"/>
          </p:cNvSpPr>
          <p:nvPr>
            <p:ph type="sldImg"/>
          </p:nvPr>
        </p:nvSpPr>
        <p:spPr>
          <a:prstGeom prst="rect">
            <a:avLst/>
          </a:prstGeom>
        </p:spPr>
        <p:txBody>
          <a:bodyPr/>
          <a:lstStyle/>
          <a:p>
            <a:endParaRPr/>
          </a:p>
        </p:txBody>
      </p:sp>
      <p:sp>
        <p:nvSpPr>
          <p:cNvPr id="694" name="Shape 694"/>
          <p:cNvSpPr>
            <a:spLocks noGrp="1"/>
          </p:cNvSpPr>
          <p:nvPr>
            <p:ph type="body" sz="quarter" idx="1"/>
          </p:nvPr>
        </p:nvSpPr>
        <p:spPr>
          <a:prstGeom prst="rect">
            <a:avLst/>
          </a:prstGeom>
        </p:spPr>
        <p:txBody>
          <a:bodyPr/>
          <a:lstStyle/>
          <a:p>
            <a:pPr marL="330200" indent="-330200">
              <a:buSzPct val="100000"/>
              <a:buChar char="•"/>
            </a:pPr>
            <a:r>
              <a:rPr dirty="0"/>
              <a:t>All of our efforts are done with our users in mind,</a:t>
            </a:r>
          </a:p>
          <a:p>
            <a:pPr marL="330200" indent="-330200">
              <a:buSzPct val="100000"/>
              <a:buChar char="•"/>
            </a:pPr>
            <a:r>
              <a:rPr dirty="0"/>
              <a:t>And it is thanks to their support that we have achieved so much.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Shape 1146"/>
          <p:cNvSpPr>
            <a:spLocks noGrp="1" noRot="1" noChangeAspect="1"/>
          </p:cNvSpPr>
          <p:nvPr>
            <p:ph type="sldImg"/>
          </p:nvPr>
        </p:nvSpPr>
        <p:spPr>
          <a:prstGeom prst="rect">
            <a:avLst/>
          </a:prstGeom>
        </p:spPr>
        <p:txBody>
          <a:bodyPr/>
          <a:lstStyle/>
          <a:p>
            <a:endParaRPr/>
          </a:p>
        </p:txBody>
      </p:sp>
      <p:sp>
        <p:nvSpPr>
          <p:cNvPr id="1147" name="Shape 1147"/>
          <p:cNvSpPr>
            <a:spLocks noGrp="1"/>
          </p:cNvSpPr>
          <p:nvPr>
            <p:ph type="body" sz="quarter" idx="1"/>
          </p:nvPr>
        </p:nvSpPr>
        <p:spPr>
          <a:prstGeom prst="rect">
            <a:avLst/>
          </a:prstGeom>
        </p:spPr>
        <p:txBody>
          <a:bodyPr/>
          <a:lstStyle/>
          <a:p>
            <a:pPr marL="332509" indent="-332509">
              <a:buSzPct val="100000"/>
              <a:buChar char="•"/>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Shape 693"/>
          <p:cNvSpPr>
            <a:spLocks noGrp="1" noRot="1" noChangeAspect="1"/>
          </p:cNvSpPr>
          <p:nvPr>
            <p:ph type="sldImg"/>
          </p:nvPr>
        </p:nvSpPr>
        <p:spPr>
          <a:prstGeom prst="rect">
            <a:avLst/>
          </a:prstGeom>
        </p:spPr>
        <p:txBody>
          <a:bodyPr/>
          <a:lstStyle/>
          <a:p>
            <a:endParaRPr/>
          </a:p>
        </p:txBody>
      </p:sp>
      <p:sp>
        <p:nvSpPr>
          <p:cNvPr id="694" name="Shape 694"/>
          <p:cNvSpPr>
            <a:spLocks noGrp="1"/>
          </p:cNvSpPr>
          <p:nvPr>
            <p:ph type="body" sz="quarter" idx="1"/>
          </p:nvPr>
        </p:nvSpPr>
        <p:spPr>
          <a:prstGeom prst="rect">
            <a:avLst/>
          </a:prstGeom>
        </p:spPr>
        <p:txBody>
          <a:bodyPr/>
          <a:lstStyle/>
          <a:p>
            <a:pPr marL="330200" indent="-330200">
              <a:buSzPct val="100000"/>
              <a:buChar char="•"/>
            </a:pPr>
            <a:endParaRPr dirty="0"/>
          </a:p>
        </p:txBody>
      </p:sp>
    </p:spTree>
    <p:extLst>
      <p:ext uri="{BB962C8B-B14F-4D97-AF65-F5344CB8AC3E}">
        <p14:creationId xmlns:p14="http://schemas.microsoft.com/office/powerpoint/2010/main" val="3763328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srgbClr val="0E2C3A"/>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280244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srgbClr val="0E2C3A"/>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416566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srgbClr val="0E2C3A"/>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796770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DE" sz="1200" b="0" i="0" u="none" strike="noStrike" kern="1200" cap="none" spc="0" normalizeH="0" baseline="0" noProof="0">
              <a:ln>
                <a:noFill/>
              </a:ln>
              <a:solidFill>
                <a:srgbClr val="0E2C3A"/>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601035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89575-C74D-F94E-B0F0-8EB4D625C9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95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02720-C422-472F-9A88-5BB0EE7A71A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829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89575-C74D-F94E-B0F0-8EB4D625C9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512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89575-C74D-F94E-B0F0-8EB4D625C9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173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02720-C422-472F-9A88-5BB0EE7A71A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9842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02720-C422-472F-9A88-5BB0EE7A71A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8207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02720-C422-472F-9A88-5BB0EE7A71A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2470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02720-C422-472F-9A88-5BB0EE7A71A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2591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3B8F23-8142-4ACB-BD67-B58DC4CB01C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924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3B8F23-8142-4ACB-BD67-B58DC4CB01C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50000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3B8F23-8142-4ACB-BD67-B58DC4CB01C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78717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Master" Target="../slideMasters/slideMaster10.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1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Master" Target="../slideMasters/slideMaster10.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0.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0.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0.xml"/><Relationship Id="rId5" Type="http://schemas.microsoft.com/office/2007/relationships/hdphoto" Target="../media/hdphoto1.wdp"/><Relationship Id="rId4" Type="http://schemas.openxmlformats.org/officeDocument/2006/relationships/image" Target="../media/image3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10.xml"/><Relationship Id="rId5" Type="http://schemas.microsoft.com/office/2007/relationships/hdphoto" Target="../media/hdphoto1.wdp"/><Relationship Id="rId4" Type="http://schemas.openxmlformats.org/officeDocument/2006/relationships/image" Target="../media/image31.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0.xml"/><Relationship Id="rId5" Type="http://schemas.openxmlformats.org/officeDocument/2006/relationships/image" Target="../media/image52.svg"/><Relationship Id="rId4" Type="http://schemas.openxmlformats.org/officeDocument/2006/relationships/image" Target="../media/image48.png"/></Relationships>
</file>

<file path=ppt/slideLayouts/_rels/slideLayout18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Master" Target="../slideMasters/slideMaster10.xml"/><Relationship Id="rId6" Type="http://schemas.openxmlformats.org/officeDocument/2006/relationships/image" Target="../media/image57.png"/><Relationship Id="rId11" Type="http://schemas.microsoft.com/office/2007/relationships/hdphoto" Target="../media/hdphoto2.wdp"/><Relationship Id="rId5" Type="http://schemas.openxmlformats.org/officeDocument/2006/relationships/image" Target="../media/image56.sv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41.svg"/></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Master" Target="../slideMasters/slideMaster10.xml"/><Relationship Id="rId6" Type="http://schemas.openxmlformats.org/officeDocument/2006/relationships/image" Target="../media/image57.png"/><Relationship Id="rId11" Type="http://schemas.microsoft.com/office/2007/relationships/hdphoto" Target="../media/hdphoto2.wdp"/><Relationship Id="rId5" Type="http://schemas.openxmlformats.org/officeDocument/2006/relationships/image" Target="../media/image56.sv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35.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0.xml"/><Relationship Id="rId4" Type="http://schemas.openxmlformats.org/officeDocument/2006/relationships/image" Target="../media/image40.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2.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BF0636D-329F-444A-B153-56BCBC7BECAA}"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28991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F0636D-329F-444A-B153-56BCBC7BECAA}"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7691391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空白">
    <p:bg>
      <p:bgPr>
        <a:solidFill>
          <a:srgbClr val="F2F2F2"/>
        </a:solidFill>
        <a:effectLst/>
      </p:bgPr>
    </p:bg>
    <p:spTree>
      <p:nvGrpSpPr>
        <p:cNvPr id="1" name=""/>
        <p:cNvGrpSpPr/>
        <p:nvPr/>
      </p:nvGrpSpPr>
      <p:grpSpPr>
        <a:xfrm>
          <a:off x="0" y="0"/>
          <a:ext cx="0" cy="0"/>
          <a:chOff x="0" y="0"/>
          <a:chExt cx="0" cy="0"/>
        </a:xfrm>
      </p:grpSpPr>
      <p:sp>
        <p:nvSpPr>
          <p:cNvPr id="85" name="Slide Number"/>
          <p:cNvSpPr txBox="1">
            <a:spLocks noGrp="1"/>
          </p:cNvSpPr>
          <p:nvPr>
            <p:ph type="sldNum" sz="quarter" idx="2"/>
          </p:nvPr>
        </p:nvSpPr>
        <p:spPr>
          <a:xfrm>
            <a:off x="5993625" y="5741097"/>
            <a:ext cx="199992" cy="201275"/>
          </a:xfrm>
          <a:prstGeom prst="rect">
            <a:avLst/>
          </a:prstGeom>
        </p:spPr>
        <p:txBody>
          <a:bodyPr lIns="38704" tIns="38704" rIns="38704" bIns="38704" anchor="b"/>
          <a:lstStyle>
            <a:lvl1pPr algn="ctr" defTabSz="292100">
              <a:defRPr sz="800"/>
            </a:lvl1pPr>
          </a:lstStyle>
          <a:p>
            <a:fld id="{86CB4B4D-7CA3-9044-876B-883B54F8677D}" type="slidenum">
              <a:t>‹#›</a:t>
            </a:fld>
            <a:endParaRPr/>
          </a:p>
        </p:txBody>
      </p:sp>
    </p:spTree>
    <p:extLst>
      <p:ext uri="{BB962C8B-B14F-4D97-AF65-F5344CB8AC3E}">
        <p14:creationId xmlns:p14="http://schemas.microsoft.com/office/powerpoint/2010/main" val="996161491"/>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深色底 with logo 拷贝">
    <p:bg>
      <p:bgPr>
        <a:solidFill>
          <a:srgbClr val="000000"/>
        </a:solidFill>
        <a:effectLst/>
      </p:bgPr>
    </p:bg>
    <p:spTree>
      <p:nvGrpSpPr>
        <p:cNvPr id="1" name=""/>
        <p:cNvGrpSpPr/>
        <p:nvPr/>
      </p:nvGrpSpPr>
      <p:grpSpPr>
        <a:xfrm>
          <a:off x="0" y="0"/>
          <a:ext cx="0" cy="0"/>
          <a:chOff x="0" y="0"/>
          <a:chExt cx="0" cy="0"/>
        </a:xfrm>
      </p:grpSpPr>
      <p:sp>
        <p:nvSpPr>
          <p:cNvPr id="92" name="Slide Number"/>
          <p:cNvSpPr txBox="1">
            <a:spLocks noGrp="1"/>
          </p:cNvSpPr>
          <p:nvPr>
            <p:ph type="sldNum" sz="quarter" idx="2"/>
          </p:nvPr>
        </p:nvSpPr>
        <p:spPr>
          <a:xfrm>
            <a:off x="6010402" y="5067979"/>
            <a:ext cx="167852" cy="161760"/>
          </a:xfrm>
          <a:prstGeom prst="rect">
            <a:avLst/>
          </a:prstGeom>
        </p:spPr>
        <p:txBody>
          <a:bodyPr lIns="26758" tIns="26758" rIns="26758" bIns="26758"/>
          <a:lstStyle>
            <a:lvl1pPr algn="ctr" defTabSz="412750">
              <a:defRPr sz="700">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564895405"/>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1_白色">
    <p:bg>
      <p:bgPr>
        <a:solidFill>
          <a:srgbClr val="EDEDED"/>
        </a:solidFill>
        <a:effectLst/>
      </p:bgPr>
    </p:bg>
    <p:spTree>
      <p:nvGrpSpPr>
        <p:cNvPr id="1" name=""/>
        <p:cNvGrpSpPr/>
        <p:nvPr/>
      </p:nvGrpSpPr>
      <p:grpSpPr>
        <a:xfrm>
          <a:off x="0" y="0"/>
          <a:ext cx="0" cy="0"/>
          <a:chOff x="0" y="0"/>
          <a:chExt cx="0" cy="0"/>
        </a:xfrm>
      </p:grpSpPr>
      <p:sp>
        <p:nvSpPr>
          <p:cNvPr id="99" name="Slide Number"/>
          <p:cNvSpPr txBox="1">
            <a:spLocks noGrp="1"/>
          </p:cNvSpPr>
          <p:nvPr>
            <p:ph type="sldNum" sz="quarter" idx="2"/>
          </p:nvPr>
        </p:nvSpPr>
        <p:spPr>
          <a:xfrm>
            <a:off x="5964226" y="6194778"/>
            <a:ext cx="257905" cy="260469"/>
          </a:xfrm>
          <a:prstGeom prst="rect">
            <a:avLst/>
          </a:prstGeom>
        </p:spPr>
        <p:txBody>
          <a:bodyPr lIns="45155" tIns="45155" rIns="45155" bIns="45155"/>
          <a:lstStyle>
            <a:lvl1pPr algn="ctr" defTabSz="412750">
              <a:defRPr sz="1100"/>
            </a:lvl1pPr>
          </a:lstStyle>
          <a:p>
            <a:fld id="{86CB4B4D-7CA3-9044-876B-883B54F8677D}" type="slidenum">
              <a:t>‹#›</a:t>
            </a:fld>
            <a:endParaRPr/>
          </a:p>
        </p:txBody>
      </p:sp>
    </p:spTree>
    <p:extLst>
      <p:ext uri="{BB962C8B-B14F-4D97-AF65-F5344CB8AC3E}">
        <p14:creationId xmlns:p14="http://schemas.microsoft.com/office/powerpoint/2010/main" val="3854624496"/>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黑 深渐变">
    <p:bg>
      <p:bgPr>
        <a:solidFill>
          <a:srgbClr val="394359"/>
        </a:solidFill>
        <a:effectLst/>
      </p:bgPr>
    </p:bg>
    <p:spTree>
      <p:nvGrpSpPr>
        <p:cNvPr id="1" name=""/>
        <p:cNvGrpSpPr/>
        <p:nvPr/>
      </p:nvGrpSpPr>
      <p:grpSpPr>
        <a:xfrm>
          <a:off x="0" y="0"/>
          <a:ext cx="0" cy="0"/>
          <a:chOff x="0" y="0"/>
          <a:chExt cx="0" cy="0"/>
        </a:xfrm>
      </p:grpSpPr>
      <p:sp>
        <p:nvSpPr>
          <p:cNvPr id="106" name="Rectangle"/>
          <p:cNvSpPr/>
          <p:nvPr/>
        </p:nvSpPr>
        <p:spPr>
          <a:xfrm>
            <a:off x="0" y="-11826"/>
            <a:ext cx="12192001" cy="6881651"/>
          </a:xfrm>
          <a:prstGeom prst="rect">
            <a:avLst/>
          </a:prstGeom>
          <a:gradFill>
            <a:gsLst>
              <a:gs pos="0">
                <a:srgbClr val="000000"/>
              </a:gs>
              <a:gs pos="100000">
                <a:srgbClr val="1A1A1E"/>
              </a:gs>
            </a:gsLst>
            <a:lin ang="5400000"/>
          </a:gradFill>
          <a:ln w="3175">
            <a:miter lim="400000"/>
          </a:ln>
        </p:spPr>
        <p:txBody>
          <a:bodyPr lIns="22578" tIns="22578" rIns="22578" bIns="22578" anchor="ctr"/>
          <a:lstStyle/>
          <a:p>
            <a:pPr>
              <a:defRPr sz="3000">
                <a:latin typeface="+mn-lt"/>
                <a:ea typeface="+mn-ea"/>
                <a:cs typeface="+mn-cs"/>
                <a:sym typeface="CamphorProForXiaoMi Regular"/>
              </a:defRPr>
            </a:pPr>
            <a:endParaRPr sz="1500"/>
          </a:p>
        </p:txBody>
      </p:sp>
      <p:sp>
        <p:nvSpPr>
          <p:cNvPr id="107" name="Slide Number"/>
          <p:cNvSpPr txBox="1">
            <a:spLocks noGrp="1"/>
          </p:cNvSpPr>
          <p:nvPr>
            <p:ph type="sldNum" sz="quarter" idx="2"/>
          </p:nvPr>
        </p:nvSpPr>
        <p:spPr>
          <a:xfrm>
            <a:off x="5964226" y="6194778"/>
            <a:ext cx="257905" cy="260469"/>
          </a:xfrm>
          <a:prstGeom prst="rect">
            <a:avLst/>
          </a:prstGeom>
        </p:spPr>
        <p:txBody>
          <a:bodyPr lIns="45155" tIns="45155" rIns="45155" bIns="45155"/>
          <a:lstStyle>
            <a:lvl1pPr algn="ctr" defTabSz="412750">
              <a:defRPr sz="1100"/>
            </a:lvl1pPr>
          </a:lstStyle>
          <a:p>
            <a:fld id="{86CB4B4D-7CA3-9044-876B-883B54F8677D}" type="slidenum">
              <a:t>‹#›</a:t>
            </a:fld>
            <a:endParaRPr/>
          </a:p>
        </p:txBody>
      </p:sp>
    </p:spTree>
    <p:extLst>
      <p:ext uri="{BB962C8B-B14F-4D97-AF65-F5344CB8AC3E}">
        <p14:creationId xmlns:p14="http://schemas.microsoft.com/office/powerpoint/2010/main" val="646221226"/>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标准背景 拷贝">
    <p:spTree>
      <p:nvGrpSpPr>
        <p:cNvPr id="1" name=""/>
        <p:cNvGrpSpPr/>
        <p:nvPr/>
      </p:nvGrpSpPr>
      <p:grpSpPr>
        <a:xfrm>
          <a:off x="0" y="0"/>
          <a:ext cx="0" cy="0"/>
          <a:chOff x="0" y="0"/>
          <a:chExt cx="0" cy="0"/>
        </a:xfrm>
      </p:grpSpPr>
      <p:pic>
        <p:nvPicPr>
          <p:cNvPr id="114" name="bg1.jpg" descr="bg1.jpg"/>
          <p:cNvPicPr>
            <a:picLocks noChangeAspect="1"/>
          </p:cNvPicPr>
          <p:nvPr/>
        </p:nvPicPr>
        <p:blipFill>
          <a:blip r:embed="rId2" cstate="screen">
            <a:alphaModFix amt="41864"/>
            <a:extLst>
              <a:ext uri="{28A0092B-C50C-407E-A947-70E740481C1C}">
                <a14:useLocalDpi xmlns:a14="http://schemas.microsoft.com/office/drawing/2010/main"/>
              </a:ext>
            </a:extLst>
          </a:blip>
          <a:stretch>
            <a:fillRect/>
          </a:stretch>
        </p:blipFill>
        <p:spPr>
          <a:xfrm flipH="1">
            <a:off x="-851678" y="-3666"/>
            <a:ext cx="13895356" cy="6947678"/>
          </a:xfrm>
          <a:prstGeom prst="rect">
            <a:avLst/>
          </a:prstGeom>
          <a:ln w="3175">
            <a:miter lim="400000"/>
          </a:ln>
        </p:spPr>
      </p:pic>
      <p:sp>
        <p:nvSpPr>
          <p:cNvPr id="115" name="Slide Number"/>
          <p:cNvSpPr txBox="1">
            <a:spLocks noGrp="1"/>
          </p:cNvSpPr>
          <p:nvPr>
            <p:ph type="sldNum" sz="quarter" idx="2"/>
          </p:nvPr>
        </p:nvSpPr>
        <p:spPr>
          <a:xfrm>
            <a:off x="5967432" y="6194778"/>
            <a:ext cx="251492" cy="245080"/>
          </a:xfrm>
          <a:prstGeom prst="rect">
            <a:avLst/>
          </a:prstGeom>
        </p:spPr>
        <p:txBody>
          <a:bodyPr lIns="45155" tIns="45155" rIns="45155" bIns="45155"/>
          <a:lstStyle>
            <a:lvl1pPr algn="ctr" defTabSz="412750">
              <a:defRPr sz="1000">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85423995"/>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1_空白">
    <p:bg>
      <p:bgPr>
        <a:solidFill>
          <a:srgbClr val="000000"/>
        </a:solidFill>
        <a:effectLst/>
      </p:bgPr>
    </p:bg>
    <p:spTree>
      <p:nvGrpSpPr>
        <p:cNvPr id="1" name=""/>
        <p:cNvGrpSpPr/>
        <p:nvPr/>
      </p:nvGrpSpPr>
      <p:grpSpPr>
        <a:xfrm>
          <a:off x="0" y="0"/>
          <a:ext cx="0" cy="0"/>
          <a:chOff x="0" y="0"/>
          <a:chExt cx="0" cy="0"/>
        </a:xfrm>
      </p:grpSpPr>
      <p:sp>
        <p:nvSpPr>
          <p:cNvPr id="122" name="Slide Number"/>
          <p:cNvSpPr txBox="1">
            <a:spLocks noGrp="1"/>
          </p:cNvSpPr>
          <p:nvPr>
            <p:ph type="sldNum" sz="quarter" idx="2"/>
          </p:nvPr>
        </p:nvSpPr>
        <p:spPr>
          <a:xfrm>
            <a:off x="8555501" y="6264018"/>
            <a:ext cx="182099" cy="184664"/>
          </a:xfrm>
          <a:prstGeom prst="rect">
            <a:avLst/>
          </a:prstGeom>
        </p:spPr>
        <p:txBody>
          <a:bodyPr lIns="45719" tIns="45719" rIns="45719" bIns="45719" anchor="ctr"/>
          <a:lstStyle>
            <a:lvl1pPr algn="r" defTabSz="412750">
              <a:defRPr sz="600">
                <a:latin typeface="CamphorProForXiaoMi Light"/>
                <a:ea typeface="CamphorProForXiaoMi Light"/>
                <a:cs typeface="CamphorProForXiaoMi Light"/>
                <a:sym typeface="CamphorProForXiaoMi Light"/>
              </a:defRPr>
            </a:lvl1pPr>
          </a:lstStyle>
          <a:p>
            <a:fld id="{86CB4B4D-7CA3-9044-876B-883B54F8677D}" type="slidenum">
              <a:t>‹#›</a:t>
            </a:fld>
            <a:endParaRPr/>
          </a:p>
        </p:txBody>
      </p:sp>
    </p:spTree>
    <p:extLst>
      <p:ext uri="{BB962C8B-B14F-4D97-AF65-F5344CB8AC3E}">
        <p14:creationId xmlns:p14="http://schemas.microsoft.com/office/powerpoint/2010/main" val="2235859133"/>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渐变黑">
    <p:bg>
      <p:bgPr>
        <a:solidFill>
          <a:srgbClr val="000000"/>
        </a:solidFill>
        <a:effectLst/>
      </p:bgPr>
    </p:bg>
    <p:spTree>
      <p:nvGrpSpPr>
        <p:cNvPr id="1" name=""/>
        <p:cNvGrpSpPr/>
        <p:nvPr/>
      </p:nvGrpSpPr>
      <p:grpSpPr>
        <a:xfrm>
          <a:off x="0" y="0"/>
          <a:ext cx="0" cy="0"/>
          <a:chOff x="0" y="0"/>
          <a:chExt cx="0" cy="0"/>
        </a:xfrm>
      </p:grpSpPr>
      <p:sp>
        <p:nvSpPr>
          <p:cNvPr id="129" name="Rectangle"/>
          <p:cNvSpPr/>
          <p:nvPr/>
        </p:nvSpPr>
        <p:spPr>
          <a:xfrm>
            <a:off x="-49168" y="799053"/>
            <a:ext cx="12290336" cy="5259895"/>
          </a:xfrm>
          <a:prstGeom prst="rect">
            <a:avLst/>
          </a:prstGeom>
          <a:gradFill>
            <a:gsLst>
              <a:gs pos="0">
                <a:srgbClr val="242425">
                  <a:alpha val="79379"/>
                </a:srgbClr>
              </a:gs>
              <a:gs pos="43487">
                <a:srgbClr val="121213">
                  <a:alpha val="79379"/>
                </a:srgbClr>
              </a:gs>
              <a:gs pos="100000">
                <a:srgbClr val="000000">
                  <a:alpha val="79379"/>
                </a:srgbClr>
              </a:gs>
            </a:gsLst>
            <a:path>
              <a:fillToRect l="52135" t="112511" r="47864" b="-12511"/>
            </a:path>
          </a:gradFill>
          <a:ln w="3175">
            <a:miter lim="400000"/>
          </a:ln>
        </p:spPr>
        <p:txBody>
          <a:bodyPr lIns="0" tIns="0" rIns="0" bIns="0" anchor="ctr"/>
          <a:lstStyle/>
          <a:p>
            <a:pPr defTabSz="412750">
              <a:defRPr>
                <a:latin typeface="Helvetica Neue Medium"/>
                <a:ea typeface="Helvetica Neue Medium"/>
                <a:cs typeface="Helvetica Neue Medium"/>
                <a:sym typeface="Helvetica Neue Medium"/>
              </a:defRPr>
            </a:pPr>
            <a:endParaRPr sz="900"/>
          </a:p>
        </p:txBody>
      </p:sp>
      <p:sp>
        <p:nvSpPr>
          <p:cNvPr id="130" name="Slide Number"/>
          <p:cNvSpPr txBox="1">
            <a:spLocks noGrp="1"/>
          </p:cNvSpPr>
          <p:nvPr>
            <p:ph type="sldNum" sz="quarter" idx="2"/>
          </p:nvPr>
        </p:nvSpPr>
        <p:spPr>
          <a:xfrm>
            <a:off x="5991650" y="5269257"/>
            <a:ext cx="204947" cy="199176"/>
          </a:xfrm>
          <a:prstGeom prst="rect">
            <a:avLst/>
          </a:prstGeom>
        </p:spPr>
        <p:txBody>
          <a:bodyPr lIns="30045" tIns="30045" rIns="30045" bIns="30045"/>
          <a:lstStyle>
            <a:lvl1pPr algn="ctr" defTabSz="412750">
              <a:defRPr sz="900">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872052104"/>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深绿">
    <p:bg>
      <p:bgPr>
        <a:gradFill flip="none" rotWithShape="1">
          <a:gsLst>
            <a:gs pos="0">
              <a:srgbClr val="000000"/>
            </a:gs>
            <a:gs pos="100000">
              <a:srgbClr val="142D36"/>
            </a:gs>
          </a:gsLst>
          <a:lin ang="13500000" scaled="0"/>
        </a:gradFill>
        <a:effectLst/>
      </p:bgPr>
    </p:bg>
    <p:spTree>
      <p:nvGrpSpPr>
        <p:cNvPr id="1" name=""/>
        <p:cNvGrpSpPr/>
        <p:nvPr/>
      </p:nvGrpSpPr>
      <p:grpSpPr>
        <a:xfrm>
          <a:off x="0" y="0"/>
          <a:ext cx="0" cy="0"/>
          <a:chOff x="0" y="0"/>
          <a:chExt cx="0" cy="0"/>
        </a:xfrm>
      </p:grpSpPr>
      <p:sp>
        <p:nvSpPr>
          <p:cNvPr id="137" name="Slide Number"/>
          <p:cNvSpPr txBox="1">
            <a:spLocks noGrp="1"/>
          </p:cNvSpPr>
          <p:nvPr>
            <p:ph type="sldNum" sz="quarter" idx="2"/>
          </p:nvPr>
        </p:nvSpPr>
        <p:spPr>
          <a:xfrm>
            <a:off x="5965533" y="5799667"/>
            <a:ext cx="256098" cy="247441"/>
          </a:xfrm>
          <a:prstGeom prst="rect">
            <a:avLst/>
          </a:prstGeom>
        </p:spPr>
        <p:txBody>
          <a:bodyPr lIns="38704" tIns="38704" rIns="38704" bIns="38704"/>
          <a:lstStyle>
            <a:lvl1pPr algn="ctr" defTabSz="412750">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004169816"/>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KV 拷贝">
    <p:bg>
      <p:bgPr>
        <a:gradFill flip="none" rotWithShape="1">
          <a:gsLst>
            <a:gs pos="0">
              <a:srgbClr val="1D1F25"/>
            </a:gs>
            <a:gs pos="48851">
              <a:srgbClr val="0E0F13"/>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pic>
        <p:nvPicPr>
          <p:cNvPr id="144" name="画板 1.png" descr="画板 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294" y="-48294"/>
            <a:ext cx="13050589" cy="6525295"/>
          </a:xfrm>
          <a:prstGeom prst="rect">
            <a:avLst/>
          </a:prstGeom>
          <a:ln w="3175">
            <a:miter lim="400000"/>
          </a:ln>
        </p:spPr>
      </p:pic>
      <p:sp>
        <p:nvSpPr>
          <p:cNvPr id="145" name="Slide Number"/>
          <p:cNvSpPr txBox="1">
            <a:spLocks noGrp="1"/>
          </p:cNvSpPr>
          <p:nvPr>
            <p:ph type="sldNum" sz="quarter" idx="2"/>
          </p:nvPr>
        </p:nvSpPr>
        <p:spPr>
          <a:xfrm>
            <a:off x="5999664" y="5269258"/>
            <a:ext cx="188917" cy="183787"/>
          </a:xfrm>
          <a:prstGeom prst="rect">
            <a:avLst/>
          </a:prstGeom>
        </p:spPr>
        <p:txBody>
          <a:bodyPr lIns="30045" tIns="30045" rIns="30045" bIns="30045"/>
          <a:lstStyle>
            <a:lvl1pPr algn="ctr" defTabSz="412750">
              <a:defRPr sz="800">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647398721"/>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蓝色母版">
    <p:bg>
      <p:bgPr>
        <a:gradFill flip="none" rotWithShape="1">
          <a:gsLst>
            <a:gs pos="0">
              <a:srgbClr val="A1D0E6"/>
            </a:gs>
            <a:gs pos="100000">
              <a:srgbClr val="53A0DB"/>
            </a:gs>
          </a:gsLst>
          <a:path path="circle">
            <a:fillToRect l="50000" t="50000" r="50000" b="50000"/>
          </a:path>
        </a:gradFill>
        <a:effectLst/>
      </p:bgPr>
    </p:bg>
    <p:spTree>
      <p:nvGrpSpPr>
        <p:cNvPr id="1" name=""/>
        <p:cNvGrpSpPr/>
        <p:nvPr/>
      </p:nvGrpSpPr>
      <p:grpSpPr>
        <a:xfrm>
          <a:off x="0" y="0"/>
          <a:ext cx="0" cy="0"/>
          <a:chOff x="0" y="0"/>
          <a:chExt cx="0" cy="0"/>
        </a:xfrm>
      </p:grpSpPr>
      <p:sp>
        <p:nvSpPr>
          <p:cNvPr id="152" name="Rectangle"/>
          <p:cNvSpPr/>
          <p:nvPr/>
        </p:nvSpPr>
        <p:spPr>
          <a:xfrm>
            <a:off x="-695963" y="-7617"/>
            <a:ext cx="13429972" cy="6873233"/>
          </a:xfrm>
          <a:prstGeom prst="roundRect">
            <a:avLst>
              <a:gd name="adj" fmla="val 0"/>
            </a:avLst>
          </a:prstGeom>
          <a:gradFill>
            <a:gsLst>
              <a:gs pos="0">
                <a:srgbClr val="EFF7FF"/>
              </a:gs>
              <a:gs pos="41175">
                <a:srgbClr val="91C0E3"/>
              </a:gs>
              <a:gs pos="100000">
                <a:srgbClr val="3388C8"/>
              </a:gs>
            </a:gsLst>
            <a:path>
              <a:fillToRect l="45034" t="118911" r="54965" b="-18911"/>
            </a:path>
          </a:gradFill>
          <a:ln w="3175">
            <a:miter lim="400000"/>
          </a:ln>
        </p:spPr>
        <p:txBody>
          <a:bodyPr lIns="22578" tIns="22578" rIns="22578" bIns="22578" anchor="ctr"/>
          <a:lstStyle/>
          <a:p>
            <a:pPr>
              <a:defRPr sz="3000">
                <a:solidFill>
                  <a:srgbClr val="FAFFFF"/>
                </a:solidFill>
                <a:latin typeface="CamphorProForXiaoMi Medium"/>
                <a:ea typeface="CamphorProForXiaoMi Medium"/>
                <a:cs typeface="CamphorProForXiaoMi Medium"/>
                <a:sym typeface="CamphorProForXiaoMi Medium"/>
              </a:defRPr>
            </a:pPr>
            <a:endParaRPr sz="1500"/>
          </a:p>
        </p:txBody>
      </p:sp>
      <p:sp>
        <p:nvSpPr>
          <p:cNvPr id="153" name="Slide Number"/>
          <p:cNvSpPr txBox="1">
            <a:spLocks noGrp="1"/>
          </p:cNvSpPr>
          <p:nvPr>
            <p:ph type="sldNum" sz="quarter" idx="2"/>
          </p:nvPr>
        </p:nvSpPr>
        <p:spPr>
          <a:xfrm>
            <a:off x="5954422" y="6191250"/>
            <a:ext cx="278923" cy="282129"/>
          </a:xfrm>
          <a:prstGeom prst="rect">
            <a:avLst/>
          </a:prstGeom>
        </p:spPr>
        <p:txBody>
          <a:bodyPr lIns="63500" tIns="63500" rIns="63500" bIns="63500"/>
          <a:lstStyle>
            <a:lvl1pPr algn="ctr" defTabSz="410766">
              <a:defRPr sz="1000">
                <a:latin typeface="Camphor Pro For XiaoMi Thin"/>
                <a:ea typeface="Camphor Pro For XiaoMi Thin"/>
                <a:cs typeface="Camphor Pro For XiaoMi Thin"/>
                <a:sym typeface="Camphor Pro For XiaoMi Thin"/>
              </a:defRPr>
            </a:lvl1pPr>
          </a:lstStyle>
          <a:p>
            <a:fld id="{86CB4B4D-7CA3-9044-876B-883B54F8677D}" type="slidenum">
              <a:t>‹#›</a:t>
            </a:fld>
            <a:endParaRPr/>
          </a:p>
        </p:txBody>
      </p:sp>
    </p:spTree>
    <p:extLst>
      <p:ext uri="{BB962C8B-B14F-4D97-AF65-F5344CB8AC3E}">
        <p14:creationId xmlns:p14="http://schemas.microsoft.com/office/powerpoint/2010/main" val="119786217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F0636D-329F-444A-B153-56BCBC7BECAA}"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33007249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2_空白">
    <p:spTree>
      <p:nvGrpSpPr>
        <p:cNvPr id="1" name=""/>
        <p:cNvGrpSpPr/>
        <p:nvPr/>
      </p:nvGrpSpPr>
      <p:grpSpPr>
        <a:xfrm>
          <a:off x="0" y="0"/>
          <a:ext cx="0" cy="0"/>
          <a:chOff x="0" y="0"/>
          <a:chExt cx="0" cy="0"/>
        </a:xfrm>
      </p:grpSpPr>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5902669"/>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L2 背景1">
    <p:bg>
      <p:bgPr>
        <a:solidFill>
          <a:srgbClr val="000000"/>
        </a:solidFill>
        <a:effectLst/>
      </p:bgPr>
    </p:bg>
    <p:spTree>
      <p:nvGrpSpPr>
        <p:cNvPr id="1" name=""/>
        <p:cNvGrpSpPr/>
        <p:nvPr/>
      </p:nvGrpSpPr>
      <p:grpSpPr>
        <a:xfrm>
          <a:off x="0" y="0"/>
          <a:ext cx="0" cy="0"/>
          <a:chOff x="0" y="0"/>
          <a:chExt cx="0" cy="0"/>
        </a:xfrm>
      </p:grpSpPr>
      <p:grpSp>
        <p:nvGrpSpPr>
          <p:cNvPr id="175" name="Group"/>
          <p:cNvGrpSpPr/>
          <p:nvPr/>
        </p:nvGrpSpPr>
        <p:grpSpPr>
          <a:xfrm>
            <a:off x="-131290" y="89532"/>
            <a:ext cx="12454579" cy="6678937"/>
            <a:chOff x="0" y="0"/>
            <a:chExt cx="24909157" cy="13357873"/>
          </a:xfrm>
        </p:grpSpPr>
        <p:sp>
          <p:nvSpPr>
            <p:cNvPr id="167" name="Rectangle"/>
            <p:cNvSpPr/>
            <p:nvPr/>
          </p:nvSpPr>
          <p:spPr>
            <a:xfrm>
              <a:off x="262578" y="535812"/>
              <a:ext cx="24384003" cy="12286249"/>
            </a:xfrm>
            <a:prstGeom prst="rect">
              <a:avLst/>
            </a:prstGeom>
            <a:gradFill flip="none" rotWithShape="1">
              <a:gsLst>
                <a:gs pos="0">
                  <a:srgbClr val="354761">
                    <a:alpha val="50000"/>
                  </a:srgbClr>
                </a:gs>
                <a:gs pos="56553">
                  <a:srgbClr val="354761">
                    <a:alpha val="25000"/>
                  </a:srgbClr>
                </a:gs>
                <a:gs pos="100000">
                  <a:srgbClr val="354761">
                    <a:alpha val="0"/>
                  </a:srgbClr>
                </a:gs>
              </a:gsLst>
              <a:path path="shape">
                <a:fillToRect l="45563" t="-17311" r="54436" b="117311"/>
              </a:path>
            </a:gradFill>
            <a:ln w="3175" cap="flat">
              <a:noFill/>
              <a:miter lim="400000"/>
            </a:ln>
            <a:effectLst/>
          </p:spPr>
          <p:txBody>
            <a:bodyPr wrap="square" lIns="39197" tIns="39197" rIns="39197" bIns="39197" numCol="1" anchor="ctr">
              <a:noAutofit/>
            </a:bodyPr>
            <a:lstStyle/>
            <a:p>
              <a:pPr defTabSz="537435">
                <a:defRPr sz="3800">
                  <a:latin typeface="CamphorProForXiaoMi Medium"/>
                  <a:ea typeface="CamphorProForXiaoMi Medium"/>
                  <a:cs typeface="CamphorProForXiaoMi Medium"/>
                  <a:sym typeface="CamphorProForXiaoMi Medium"/>
                </a:defRPr>
              </a:pPr>
              <a:endParaRPr sz="1900"/>
            </a:p>
          </p:txBody>
        </p:sp>
        <p:sp>
          <p:nvSpPr>
            <p:cNvPr id="168" name="Rectangle"/>
            <p:cNvSpPr/>
            <p:nvPr/>
          </p:nvSpPr>
          <p:spPr>
            <a:xfrm>
              <a:off x="262577" y="3641975"/>
              <a:ext cx="12474214" cy="6073923"/>
            </a:xfrm>
            <a:prstGeom prst="rect">
              <a:avLst/>
            </a:prstGeom>
            <a:gradFill flip="none" rotWithShape="1">
              <a:gsLst>
                <a:gs pos="0">
                  <a:srgbClr val="000000"/>
                </a:gs>
                <a:gs pos="56553">
                  <a:srgbClr val="000000">
                    <a:alpha val="50000"/>
                  </a:srgbClr>
                </a:gs>
                <a:gs pos="100000">
                  <a:srgbClr val="000000">
                    <a:alpha val="0"/>
                  </a:srgbClr>
                </a:gs>
              </a:gsLst>
              <a:path path="shape">
                <a:fillToRect l="-17779" t="184942" r="117779" b="-84942"/>
              </a:path>
            </a:gradFill>
            <a:ln w="3175" cap="flat">
              <a:noFill/>
              <a:miter lim="400000"/>
            </a:ln>
            <a:effectLst/>
          </p:spPr>
          <p:txBody>
            <a:bodyPr wrap="square" lIns="39197" tIns="39197" rIns="39197" bIns="39197" numCol="1" anchor="ctr">
              <a:noAutofit/>
            </a:bodyPr>
            <a:lstStyle/>
            <a:p>
              <a:pPr defTabSz="537435">
                <a:defRPr sz="3800">
                  <a:latin typeface="CamphorProForXiaoMi Medium"/>
                  <a:ea typeface="CamphorProForXiaoMi Medium"/>
                  <a:cs typeface="CamphorProForXiaoMi Medium"/>
                  <a:sym typeface="CamphorProForXiaoMi Medium"/>
                </a:defRPr>
              </a:pPr>
              <a:endParaRPr sz="1900"/>
            </a:p>
          </p:txBody>
        </p:sp>
        <p:sp>
          <p:nvSpPr>
            <p:cNvPr id="169" name="Rectangle"/>
            <p:cNvSpPr/>
            <p:nvPr/>
          </p:nvSpPr>
          <p:spPr>
            <a:xfrm>
              <a:off x="12172365" y="3641975"/>
              <a:ext cx="12474213" cy="6073923"/>
            </a:xfrm>
            <a:prstGeom prst="rect">
              <a:avLst/>
            </a:prstGeom>
            <a:gradFill flip="none" rotWithShape="1">
              <a:gsLst>
                <a:gs pos="0">
                  <a:srgbClr val="000000"/>
                </a:gs>
                <a:gs pos="56553">
                  <a:srgbClr val="000000">
                    <a:alpha val="50000"/>
                  </a:srgbClr>
                </a:gs>
                <a:gs pos="100000">
                  <a:srgbClr val="000000">
                    <a:alpha val="0"/>
                  </a:srgbClr>
                </a:gs>
              </a:gsLst>
              <a:path path="shape">
                <a:fillToRect l="127598" t="200090" r="-27598" b="-100090"/>
              </a:path>
            </a:gradFill>
            <a:ln w="3175" cap="flat">
              <a:noFill/>
              <a:miter lim="400000"/>
            </a:ln>
            <a:effectLst/>
          </p:spPr>
          <p:txBody>
            <a:bodyPr wrap="square" lIns="39197" tIns="39197" rIns="39197" bIns="39197" numCol="1" anchor="ctr">
              <a:noAutofit/>
            </a:bodyPr>
            <a:lstStyle/>
            <a:p>
              <a:pPr defTabSz="537435">
                <a:defRPr sz="3800">
                  <a:latin typeface="CamphorProForXiaoMi Medium"/>
                  <a:ea typeface="CamphorProForXiaoMi Medium"/>
                  <a:cs typeface="CamphorProForXiaoMi Medium"/>
                  <a:sym typeface="CamphorProForXiaoMi Medium"/>
                </a:defRPr>
              </a:pPr>
              <a:endParaRPr sz="1900"/>
            </a:p>
          </p:txBody>
        </p:sp>
        <p:sp>
          <p:nvSpPr>
            <p:cNvPr id="170" name="Rectangle"/>
            <p:cNvSpPr/>
            <p:nvPr/>
          </p:nvSpPr>
          <p:spPr>
            <a:xfrm>
              <a:off x="14356519" y="535812"/>
              <a:ext cx="10290062" cy="12063534"/>
            </a:xfrm>
            <a:prstGeom prst="rect">
              <a:avLst/>
            </a:prstGeom>
            <a:gradFill flip="none" rotWithShape="1">
              <a:gsLst>
                <a:gs pos="0">
                  <a:srgbClr val="000000"/>
                </a:gs>
                <a:gs pos="56553">
                  <a:srgbClr val="000000">
                    <a:alpha val="50000"/>
                  </a:srgbClr>
                </a:gs>
                <a:gs pos="100000">
                  <a:srgbClr val="000000">
                    <a:alpha val="0"/>
                  </a:srgbClr>
                </a:gs>
              </a:gsLst>
              <a:path path="shape">
                <a:fillToRect l="129420" t="-139379" r="-29420" b="239379"/>
              </a:path>
            </a:gradFill>
            <a:ln w="3175" cap="flat">
              <a:noFill/>
              <a:miter lim="400000"/>
            </a:ln>
            <a:effectLst/>
          </p:spPr>
          <p:txBody>
            <a:bodyPr wrap="square" lIns="39197" tIns="39197" rIns="39197" bIns="39197" numCol="1" anchor="ctr">
              <a:noAutofit/>
            </a:bodyPr>
            <a:lstStyle/>
            <a:p>
              <a:pPr defTabSz="537435">
                <a:defRPr sz="3800">
                  <a:latin typeface="CamphorProForXiaoMi Medium"/>
                  <a:ea typeface="CamphorProForXiaoMi Medium"/>
                  <a:cs typeface="CamphorProForXiaoMi Medium"/>
                  <a:sym typeface="CamphorProForXiaoMi Medium"/>
                </a:defRPr>
              </a:pPr>
              <a:endParaRPr sz="1900"/>
            </a:p>
          </p:txBody>
        </p:sp>
        <p:sp>
          <p:nvSpPr>
            <p:cNvPr id="171" name="Rectangle"/>
            <p:cNvSpPr/>
            <p:nvPr/>
          </p:nvSpPr>
          <p:spPr>
            <a:xfrm>
              <a:off x="262577" y="535812"/>
              <a:ext cx="10290063" cy="12286249"/>
            </a:xfrm>
            <a:prstGeom prst="rect">
              <a:avLst/>
            </a:prstGeom>
            <a:gradFill flip="none" rotWithShape="1">
              <a:gsLst>
                <a:gs pos="0">
                  <a:srgbClr val="000000"/>
                </a:gs>
                <a:gs pos="56553">
                  <a:srgbClr val="000000">
                    <a:alpha val="50000"/>
                  </a:srgbClr>
                </a:gs>
                <a:gs pos="100000">
                  <a:srgbClr val="000000">
                    <a:alpha val="0"/>
                  </a:srgbClr>
                </a:gs>
              </a:gsLst>
              <a:path path="shape">
                <a:fillToRect l="-22114" t="31734" r="122114" b="68265"/>
              </a:path>
            </a:gradFill>
            <a:ln w="3175" cap="flat">
              <a:noFill/>
              <a:miter lim="400000"/>
            </a:ln>
            <a:effectLst/>
          </p:spPr>
          <p:txBody>
            <a:bodyPr wrap="square" lIns="39197" tIns="39197" rIns="39197" bIns="39197" numCol="1" anchor="ctr">
              <a:noAutofit/>
            </a:bodyPr>
            <a:lstStyle/>
            <a:p>
              <a:pPr defTabSz="537435">
                <a:defRPr sz="3800">
                  <a:latin typeface="CamphorProForXiaoMi Medium"/>
                  <a:ea typeface="CamphorProForXiaoMi Medium"/>
                  <a:cs typeface="CamphorProForXiaoMi Medium"/>
                  <a:sym typeface="CamphorProForXiaoMi Medium"/>
                </a:defRPr>
              </a:pPr>
              <a:endParaRPr sz="1900"/>
            </a:p>
          </p:txBody>
        </p:sp>
        <p:sp>
          <p:nvSpPr>
            <p:cNvPr id="172" name="Rectangle"/>
            <p:cNvSpPr/>
            <p:nvPr/>
          </p:nvSpPr>
          <p:spPr>
            <a:xfrm>
              <a:off x="267548" y="49342"/>
              <a:ext cx="24374062" cy="13036474"/>
            </a:xfrm>
            <a:prstGeom prst="rect">
              <a:avLst/>
            </a:prstGeom>
            <a:gradFill flip="none" rotWithShape="1">
              <a:gsLst>
                <a:gs pos="2062">
                  <a:srgbClr val="10111C"/>
                </a:gs>
                <a:gs pos="22026">
                  <a:srgbClr val="131522"/>
                </a:gs>
                <a:gs pos="38987">
                  <a:srgbClr val="161827"/>
                </a:gs>
                <a:gs pos="65201">
                  <a:srgbClr val="10121D"/>
                </a:gs>
                <a:gs pos="100000">
                  <a:srgbClr val="0B0C14"/>
                </a:gs>
              </a:gsLst>
              <a:path path="shape">
                <a:fillToRect l="16181" t="127123" r="83818" b="-27123"/>
              </a:path>
            </a:gradFill>
            <a:ln w="3175" cap="flat">
              <a:noFill/>
              <a:miter lim="400000"/>
            </a:ln>
            <a:effectLst/>
          </p:spPr>
          <p:txBody>
            <a:bodyPr wrap="square" lIns="30103" tIns="30103" rIns="30103" bIns="30103" numCol="1" anchor="ctr">
              <a:noAutofit/>
            </a:bodyPr>
            <a:lstStyle/>
            <a:p>
              <a:pPr>
                <a:defRPr sz="3000">
                  <a:solidFill>
                    <a:srgbClr val="000000"/>
                  </a:solidFill>
                  <a:latin typeface="CamphorProForXiaoMi Medium"/>
                  <a:ea typeface="CamphorProForXiaoMi Medium"/>
                  <a:cs typeface="CamphorProForXiaoMi Medium"/>
                  <a:sym typeface="CamphorProForXiaoMi Medium"/>
                </a:defRPr>
              </a:pPr>
              <a:endParaRPr sz="1500"/>
            </a:p>
          </p:txBody>
        </p:sp>
        <p:sp>
          <p:nvSpPr>
            <p:cNvPr id="173" name="Rectangle"/>
            <p:cNvSpPr/>
            <p:nvPr/>
          </p:nvSpPr>
          <p:spPr>
            <a:xfrm>
              <a:off x="150944" y="3389898"/>
              <a:ext cx="24607269" cy="9564757"/>
            </a:xfrm>
            <a:prstGeom prst="rect">
              <a:avLst/>
            </a:prstGeom>
            <a:gradFill flip="none" rotWithShape="1">
              <a:gsLst>
                <a:gs pos="0">
                  <a:srgbClr val="000000">
                    <a:alpha val="0"/>
                  </a:srgbClr>
                </a:gs>
                <a:gs pos="100000">
                  <a:srgbClr val="000000">
                    <a:alpha val="59922"/>
                  </a:srgbClr>
                </a:gs>
              </a:gsLst>
              <a:path path="shape">
                <a:fillToRect l="63159" t="36660" r="36840" b="63339"/>
              </a:path>
            </a:gradFill>
            <a:ln w="3175" cap="flat">
              <a:noFill/>
              <a:miter lim="400000"/>
            </a:ln>
            <a:effectLst/>
          </p:spPr>
          <p:txBody>
            <a:bodyPr wrap="square" lIns="30103" tIns="30103" rIns="30103" bIns="30103" numCol="1" anchor="ctr">
              <a:noAutofit/>
            </a:bodyPr>
            <a:lstStyle/>
            <a:p>
              <a:pPr>
                <a:defRPr sz="3000">
                  <a:latin typeface="CamphorProForXiaoMi Medium"/>
                  <a:ea typeface="CamphorProForXiaoMi Medium"/>
                  <a:cs typeface="CamphorProForXiaoMi Medium"/>
                  <a:sym typeface="CamphorProForXiaoMi Medium"/>
                </a:defRPr>
              </a:pPr>
              <a:endParaRPr sz="1500"/>
            </a:p>
          </p:txBody>
        </p:sp>
        <p:sp>
          <p:nvSpPr>
            <p:cNvPr id="174" name="Rectangle"/>
            <p:cNvSpPr/>
            <p:nvPr/>
          </p:nvSpPr>
          <p:spPr>
            <a:xfrm>
              <a:off x="0" y="0"/>
              <a:ext cx="24909158" cy="13357874"/>
            </a:xfrm>
            <a:prstGeom prst="rect">
              <a:avLst/>
            </a:prstGeom>
            <a:gradFill flip="none" rotWithShape="1">
              <a:gsLst>
                <a:gs pos="0">
                  <a:srgbClr val="2C314E"/>
                </a:gs>
                <a:gs pos="56553">
                  <a:srgbClr val="313C58">
                    <a:alpha val="50000"/>
                  </a:srgbClr>
                </a:gs>
                <a:gs pos="100000">
                  <a:srgbClr val="354761">
                    <a:alpha val="0"/>
                  </a:srgbClr>
                </a:gs>
              </a:gsLst>
              <a:path path="shape">
                <a:fillToRect l="49642" t="-60372" r="50357" b="160372"/>
              </a:path>
            </a:gradFill>
            <a:ln w="3175" cap="flat">
              <a:noFill/>
              <a:miter lim="400000"/>
            </a:ln>
            <a:effectLst/>
          </p:spPr>
          <p:txBody>
            <a:bodyPr wrap="square" lIns="30103" tIns="30103" rIns="30103" bIns="30103" numCol="1" anchor="ctr">
              <a:noAutofit/>
            </a:bodyPr>
            <a:lstStyle/>
            <a:p>
              <a:pPr>
                <a:defRPr sz="3000">
                  <a:solidFill>
                    <a:srgbClr val="000000"/>
                  </a:solidFill>
                  <a:latin typeface="CamphorProForXiaoMi Medium"/>
                  <a:ea typeface="CamphorProForXiaoMi Medium"/>
                  <a:cs typeface="CamphorProForXiaoMi Medium"/>
                  <a:sym typeface="CamphorProForXiaoMi Medium"/>
                </a:defRPr>
              </a:pPr>
              <a:endParaRPr sz="1500"/>
            </a:p>
          </p:txBody>
        </p:sp>
      </p:grpSp>
      <p:sp>
        <p:nvSpPr>
          <p:cNvPr id="176" name="Slide Number"/>
          <p:cNvSpPr txBox="1">
            <a:spLocks noGrp="1"/>
          </p:cNvSpPr>
          <p:nvPr>
            <p:ph type="sldNum" sz="quarter" idx="2"/>
          </p:nvPr>
        </p:nvSpPr>
        <p:spPr>
          <a:xfrm>
            <a:off x="2483556" y="1397000"/>
            <a:ext cx="349881" cy="355652"/>
          </a:xfrm>
          <a:prstGeom prst="rect">
            <a:avLst/>
          </a:prstGeom>
        </p:spPr>
        <p:txBody>
          <a:bodyPr lIns="54186" tIns="54186" rIns="54186" bIns="54186"/>
          <a:lstStyle>
            <a:lvl1pPr defTabSz="914400">
              <a:defRPr sz="1600"/>
            </a:lvl1pPr>
          </a:lstStyle>
          <a:p>
            <a:fld id="{86CB4B4D-7CA3-9044-876B-883B54F8677D}" type="slidenum">
              <a:t>‹#›</a:t>
            </a:fld>
            <a:endParaRPr/>
          </a:p>
        </p:txBody>
      </p:sp>
    </p:spTree>
    <p:extLst>
      <p:ext uri="{BB962C8B-B14F-4D97-AF65-F5344CB8AC3E}">
        <p14:creationId xmlns:p14="http://schemas.microsoft.com/office/powerpoint/2010/main" val="3686214385"/>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渐变黑-2">
    <p:bg>
      <p:bgPr>
        <a:solidFill>
          <a:srgbClr val="6C6C6C"/>
        </a:solidFill>
        <a:effectLst/>
      </p:bgPr>
    </p:bg>
    <p:spTree>
      <p:nvGrpSpPr>
        <p:cNvPr id="1" name=""/>
        <p:cNvGrpSpPr/>
        <p:nvPr/>
      </p:nvGrpSpPr>
      <p:grpSpPr>
        <a:xfrm>
          <a:off x="0" y="0"/>
          <a:ext cx="0" cy="0"/>
          <a:chOff x="0" y="0"/>
          <a:chExt cx="0" cy="0"/>
        </a:xfrm>
      </p:grpSpPr>
      <p:sp>
        <p:nvSpPr>
          <p:cNvPr id="183" name="Rectangle"/>
          <p:cNvSpPr/>
          <p:nvPr/>
        </p:nvSpPr>
        <p:spPr>
          <a:xfrm>
            <a:off x="0" y="381000"/>
            <a:ext cx="12192000" cy="6096000"/>
          </a:xfrm>
          <a:prstGeom prst="rect">
            <a:avLst/>
          </a:prstGeom>
          <a:gradFill>
            <a:gsLst>
              <a:gs pos="0">
                <a:srgbClr val="000000">
                  <a:alpha val="0"/>
                </a:srgbClr>
              </a:gs>
              <a:gs pos="6261">
                <a:srgbClr val="131414">
                  <a:alpha val="30989"/>
                </a:srgbClr>
              </a:gs>
              <a:gs pos="38656">
                <a:srgbClr val="272728">
                  <a:alpha val="61979"/>
                </a:srgbClr>
              </a:gs>
              <a:gs pos="64953">
                <a:srgbClr val="1B1C1D">
                  <a:alpha val="61979"/>
                </a:srgbClr>
              </a:gs>
              <a:gs pos="86884">
                <a:srgbClr val="121315">
                  <a:alpha val="30989"/>
                </a:srgbClr>
              </a:gs>
              <a:gs pos="100000">
                <a:srgbClr val="090B0D">
                  <a:alpha val="0"/>
                </a:srgbClr>
              </a:gs>
            </a:gsLst>
            <a:path>
              <a:fillToRect l="98713" t="-13920" r="1286" b="113920"/>
            </a:path>
          </a:gradFill>
          <a:ln w="3175">
            <a:miter lim="400000"/>
          </a:ln>
        </p:spPr>
        <p:txBody>
          <a:bodyPr lIns="15679" tIns="15679" rIns="15679" bIns="15679" anchor="ctr"/>
          <a:lstStyle/>
          <a:p>
            <a:pPr defTabSz="429948">
              <a:defRPr sz="3200">
                <a:latin typeface="CamphorProForXiaoMi Medium"/>
                <a:ea typeface="CamphorProForXiaoMi Medium"/>
                <a:cs typeface="CamphorProForXiaoMi Medium"/>
                <a:sym typeface="CamphorProForXiaoMi Medium"/>
              </a:defRPr>
            </a:pPr>
            <a:endParaRPr sz="1600"/>
          </a:p>
        </p:txBody>
      </p:sp>
      <p:sp>
        <p:nvSpPr>
          <p:cNvPr id="184" name="Rectangle"/>
          <p:cNvSpPr/>
          <p:nvPr/>
        </p:nvSpPr>
        <p:spPr>
          <a:xfrm>
            <a:off x="0" y="381000"/>
            <a:ext cx="8155892" cy="6096000"/>
          </a:xfrm>
          <a:prstGeom prst="rect">
            <a:avLst/>
          </a:prstGeom>
          <a:gradFill>
            <a:gsLst>
              <a:gs pos="0">
                <a:srgbClr val="090B0D">
                  <a:alpha val="0"/>
                </a:srgbClr>
              </a:gs>
              <a:gs pos="51271">
                <a:srgbClr val="050506">
                  <a:alpha val="50000"/>
                </a:srgbClr>
              </a:gs>
              <a:gs pos="99341">
                <a:srgbClr val="000000"/>
              </a:gs>
            </a:gsLst>
            <a:path>
              <a:fillToRect l="77289" t="50662" r="22710" b="49337"/>
            </a:path>
          </a:gradFill>
          <a:ln w="3175">
            <a:miter lim="400000"/>
          </a:ln>
        </p:spPr>
        <p:txBody>
          <a:bodyPr lIns="15679" tIns="15679" rIns="15679" bIns="15679" anchor="ctr"/>
          <a:lstStyle/>
          <a:p>
            <a:pPr defTabSz="429948">
              <a:defRPr sz="3200">
                <a:latin typeface="CamphorProForXiaoMi Medium"/>
                <a:ea typeface="CamphorProForXiaoMi Medium"/>
                <a:cs typeface="CamphorProForXiaoMi Medium"/>
                <a:sym typeface="CamphorProForXiaoMi Medium"/>
              </a:defRPr>
            </a:pPr>
            <a:endParaRPr sz="1600"/>
          </a:p>
        </p:txBody>
      </p:sp>
      <p:sp>
        <p:nvSpPr>
          <p:cNvPr id="185" name="Rectangle"/>
          <p:cNvSpPr/>
          <p:nvPr/>
        </p:nvSpPr>
        <p:spPr>
          <a:xfrm>
            <a:off x="5644228" y="381000"/>
            <a:ext cx="6564975" cy="6096000"/>
          </a:xfrm>
          <a:prstGeom prst="rect">
            <a:avLst/>
          </a:prstGeom>
          <a:gradFill>
            <a:gsLst>
              <a:gs pos="0">
                <a:srgbClr val="090B0D">
                  <a:alpha val="0"/>
                </a:srgbClr>
              </a:gs>
              <a:gs pos="51271">
                <a:srgbClr val="050506">
                  <a:alpha val="50000"/>
                </a:srgbClr>
              </a:gs>
              <a:gs pos="99341">
                <a:srgbClr val="000000"/>
              </a:gs>
            </a:gsLst>
            <a:path>
              <a:fillToRect l="22794" t="73288" r="77205" b="26711"/>
            </a:path>
          </a:gradFill>
          <a:ln w="3175">
            <a:miter lim="400000"/>
          </a:ln>
        </p:spPr>
        <p:txBody>
          <a:bodyPr lIns="15052" tIns="15052" rIns="15052" bIns="15052" anchor="ctr"/>
          <a:lstStyle/>
          <a:p>
            <a:pPr>
              <a:defRPr sz="3000">
                <a:latin typeface="CamphorProForXiaoMi Medium"/>
                <a:ea typeface="CamphorProForXiaoMi Medium"/>
                <a:cs typeface="CamphorProForXiaoMi Medium"/>
                <a:sym typeface="CamphorProForXiaoMi Medium"/>
              </a:defRPr>
            </a:pPr>
            <a:endParaRPr sz="1500"/>
          </a:p>
        </p:txBody>
      </p:sp>
      <p:sp>
        <p:nvSpPr>
          <p:cNvPr id="186" name="Slide Number"/>
          <p:cNvSpPr txBox="1">
            <a:spLocks noGrp="1"/>
          </p:cNvSpPr>
          <p:nvPr>
            <p:ph type="sldNum" sz="quarter" idx="2"/>
          </p:nvPr>
        </p:nvSpPr>
        <p:spPr>
          <a:xfrm>
            <a:off x="2483556" y="1397000"/>
            <a:ext cx="349881" cy="355652"/>
          </a:xfrm>
          <a:prstGeom prst="rect">
            <a:avLst/>
          </a:prstGeom>
        </p:spPr>
        <p:txBody>
          <a:bodyPr lIns="54186" tIns="54186" rIns="54186" bIns="54186"/>
          <a:lstStyle>
            <a:lvl1pPr defTabSz="914400">
              <a:defRPr sz="1600"/>
            </a:lvl1pPr>
          </a:lstStyle>
          <a:p>
            <a:fld id="{86CB4B4D-7CA3-9044-876B-883B54F8677D}" type="slidenum">
              <a:t>‹#›</a:t>
            </a:fld>
            <a:endParaRPr/>
          </a:p>
        </p:txBody>
      </p:sp>
    </p:spTree>
    <p:extLst>
      <p:ext uri="{BB962C8B-B14F-4D97-AF65-F5344CB8AC3E}">
        <p14:creationId xmlns:p14="http://schemas.microsoft.com/office/powerpoint/2010/main" val="1653050581"/>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3_空白">
    <p:bg>
      <p:bgPr>
        <a:solidFill>
          <a:srgbClr val="FBFBFB"/>
        </a:solidFill>
        <a:effectLst/>
      </p:bgPr>
    </p:bg>
    <p:spTree>
      <p:nvGrpSpPr>
        <p:cNvPr id="1" name=""/>
        <p:cNvGrpSpPr/>
        <p:nvPr/>
      </p:nvGrpSpPr>
      <p:grpSpPr>
        <a:xfrm>
          <a:off x="0" y="0"/>
          <a:ext cx="0" cy="0"/>
          <a:chOff x="0" y="0"/>
          <a:chExt cx="0" cy="0"/>
        </a:xfrm>
      </p:grpSpPr>
      <p:sp>
        <p:nvSpPr>
          <p:cNvPr id="193" name="Slide Number"/>
          <p:cNvSpPr txBox="1">
            <a:spLocks noGrp="1"/>
          </p:cNvSpPr>
          <p:nvPr>
            <p:ph type="sldNum" sz="quarter" idx="2"/>
          </p:nvPr>
        </p:nvSpPr>
        <p:spPr>
          <a:xfrm>
            <a:off x="6152374" y="6066837"/>
            <a:ext cx="257905" cy="260469"/>
          </a:xfrm>
          <a:prstGeom prst="rect">
            <a:avLst/>
          </a:prstGeom>
        </p:spPr>
        <p:txBody>
          <a:bodyPr lIns="45155" tIns="45155" rIns="45155" bIns="45155"/>
          <a:lstStyle>
            <a:lvl1pPr algn="ctr" defTabSz="412750">
              <a:defRPr sz="1100">
                <a:solidFill>
                  <a:srgbClr val="6E7894"/>
                </a:solidFill>
                <a:latin typeface="Roboto Light"/>
                <a:ea typeface="Roboto Light"/>
                <a:cs typeface="Roboto Light"/>
                <a:sym typeface="Roboto Light"/>
              </a:defRPr>
            </a:lvl1pPr>
          </a:lstStyle>
          <a:p>
            <a:fld id="{86CB4B4D-7CA3-9044-876B-883B54F8677D}" type="slidenum">
              <a:t>‹#›</a:t>
            </a:fld>
            <a:endParaRPr/>
          </a:p>
        </p:txBody>
      </p:sp>
    </p:spTree>
    <p:extLst>
      <p:ext uri="{BB962C8B-B14F-4D97-AF65-F5344CB8AC3E}">
        <p14:creationId xmlns:p14="http://schemas.microsoft.com/office/powerpoint/2010/main" val="998787156"/>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background">
    <p:spTree>
      <p:nvGrpSpPr>
        <p:cNvPr id="1" name=""/>
        <p:cNvGrpSpPr/>
        <p:nvPr/>
      </p:nvGrpSpPr>
      <p:grpSpPr>
        <a:xfrm>
          <a:off x="0" y="0"/>
          <a:ext cx="0" cy="0"/>
          <a:chOff x="0" y="0"/>
          <a:chExt cx="0" cy="0"/>
        </a:xfrm>
      </p:grpSpPr>
      <p:sp>
        <p:nvSpPr>
          <p:cNvPr id="200" name="Rectangle"/>
          <p:cNvSpPr/>
          <p:nvPr/>
        </p:nvSpPr>
        <p:spPr>
          <a:xfrm>
            <a:off x="-68170" y="367535"/>
            <a:ext cx="12328340" cy="6146666"/>
          </a:xfrm>
          <a:prstGeom prst="rect">
            <a:avLst/>
          </a:prstGeom>
          <a:gradFill>
            <a:gsLst>
              <a:gs pos="0">
                <a:srgbClr val="F2F0EE">
                  <a:alpha val="20247"/>
                </a:srgbClr>
              </a:gs>
              <a:gs pos="100000">
                <a:srgbClr val="F2F0EE"/>
              </a:gs>
            </a:gsLst>
            <a:path>
              <a:fillToRect l="50177" t="48992" r="49822" b="51007"/>
            </a:path>
          </a:gradFill>
          <a:ln w="3175">
            <a:miter lim="400000"/>
          </a:ln>
        </p:spPr>
        <p:txBody>
          <a:bodyPr lIns="22578" tIns="22578" rIns="22578" bIns="22578" anchor="ctr"/>
          <a:lstStyle/>
          <a:p>
            <a:pPr>
              <a:defRPr sz="3000">
                <a:latin typeface="Helvetica Neue Medium"/>
                <a:ea typeface="Helvetica Neue Medium"/>
                <a:cs typeface="Helvetica Neue Medium"/>
                <a:sym typeface="Helvetica Neue Medium"/>
              </a:defRPr>
            </a:pPr>
            <a:endParaRPr sz="1500"/>
          </a:p>
        </p:txBody>
      </p:sp>
      <p:sp>
        <p:nvSpPr>
          <p:cNvPr id="201" name="Slide Number"/>
          <p:cNvSpPr txBox="1">
            <a:spLocks noGrp="1"/>
          </p:cNvSpPr>
          <p:nvPr>
            <p:ph type="sldNum" sz="quarter" idx="2"/>
          </p:nvPr>
        </p:nvSpPr>
        <p:spPr>
          <a:xfrm>
            <a:off x="5985111" y="6146963"/>
            <a:ext cx="216226" cy="214303"/>
          </a:xfrm>
          <a:prstGeom prst="rect">
            <a:avLst/>
          </a:prstGeom>
        </p:spPr>
        <p:txBody>
          <a:bodyPr lIns="45155" tIns="45155" rIns="45155" bIns="45155" anchor="b"/>
          <a:lstStyle>
            <a:lvl1pPr algn="ctr" defTabSz="292100">
              <a:defRPr sz="8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3477487192"/>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1_background">
    <p:spTree>
      <p:nvGrpSpPr>
        <p:cNvPr id="1" name=""/>
        <p:cNvGrpSpPr/>
        <p:nvPr/>
      </p:nvGrpSpPr>
      <p:grpSpPr>
        <a:xfrm>
          <a:off x="0" y="0"/>
          <a:ext cx="0" cy="0"/>
          <a:chOff x="0" y="0"/>
          <a:chExt cx="0" cy="0"/>
        </a:xfrm>
      </p:grpSpPr>
      <p:sp>
        <p:nvSpPr>
          <p:cNvPr id="208" name="Rectangle"/>
          <p:cNvSpPr/>
          <p:nvPr/>
        </p:nvSpPr>
        <p:spPr>
          <a:xfrm>
            <a:off x="-68170" y="-149327"/>
            <a:ext cx="12328340" cy="7156654"/>
          </a:xfrm>
          <a:prstGeom prst="rect">
            <a:avLst/>
          </a:prstGeom>
          <a:gradFill>
            <a:gsLst>
              <a:gs pos="0">
                <a:srgbClr val="F2F0EE">
                  <a:alpha val="20247"/>
                </a:srgbClr>
              </a:gs>
              <a:gs pos="100000">
                <a:srgbClr val="F2F0EE"/>
              </a:gs>
            </a:gsLst>
            <a:path>
              <a:fillToRect l="50177" t="48992" r="49822" b="51007"/>
            </a:path>
          </a:gradFill>
          <a:ln w="3175">
            <a:miter lim="400000"/>
          </a:ln>
        </p:spPr>
        <p:txBody>
          <a:bodyPr lIns="22578" tIns="22578" rIns="22578" bIns="22578" anchor="ctr"/>
          <a:lstStyle/>
          <a:p>
            <a:pPr>
              <a:defRPr sz="3000">
                <a:latin typeface="Helvetica Neue Medium"/>
                <a:ea typeface="Helvetica Neue Medium"/>
                <a:cs typeface="Helvetica Neue Medium"/>
                <a:sym typeface="Helvetica Neue Medium"/>
              </a:defRPr>
            </a:pPr>
            <a:endParaRPr sz="1500"/>
          </a:p>
        </p:txBody>
      </p:sp>
      <p:sp>
        <p:nvSpPr>
          <p:cNvPr id="209" name="Slide Number"/>
          <p:cNvSpPr txBox="1">
            <a:spLocks noGrp="1"/>
          </p:cNvSpPr>
          <p:nvPr>
            <p:ph type="sldNum" sz="quarter" idx="2"/>
          </p:nvPr>
        </p:nvSpPr>
        <p:spPr>
          <a:xfrm>
            <a:off x="5985111" y="6146963"/>
            <a:ext cx="216226" cy="214303"/>
          </a:xfrm>
          <a:prstGeom prst="rect">
            <a:avLst/>
          </a:prstGeom>
        </p:spPr>
        <p:txBody>
          <a:bodyPr lIns="45155" tIns="45155" rIns="45155" bIns="45155" anchor="b"/>
          <a:lstStyle>
            <a:lvl1pPr algn="ctr" defTabSz="292100">
              <a:defRPr sz="8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704231387"/>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1_渐变黑-2">
    <p:bg>
      <p:bgPr>
        <a:solidFill>
          <a:srgbClr val="6C6C6C"/>
        </a:solidFill>
        <a:effectLst/>
      </p:bgPr>
    </p:bg>
    <p:spTree>
      <p:nvGrpSpPr>
        <p:cNvPr id="1" name=""/>
        <p:cNvGrpSpPr/>
        <p:nvPr/>
      </p:nvGrpSpPr>
      <p:grpSpPr>
        <a:xfrm>
          <a:off x="0" y="0"/>
          <a:ext cx="0" cy="0"/>
          <a:chOff x="0" y="0"/>
          <a:chExt cx="0" cy="0"/>
        </a:xfrm>
      </p:grpSpPr>
      <p:sp>
        <p:nvSpPr>
          <p:cNvPr id="216" name="Rectangle"/>
          <p:cNvSpPr/>
          <p:nvPr/>
        </p:nvSpPr>
        <p:spPr>
          <a:xfrm>
            <a:off x="0" y="-79762"/>
            <a:ext cx="12192000" cy="6964123"/>
          </a:xfrm>
          <a:prstGeom prst="rect">
            <a:avLst/>
          </a:prstGeom>
          <a:gradFill>
            <a:gsLst>
              <a:gs pos="0">
                <a:srgbClr val="000000">
                  <a:alpha val="0"/>
                </a:srgbClr>
              </a:gs>
              <a:gs pos="6261">
                <a:srgbClr val="131414">
                  <a:alpha val="30989"/>
                </a:srgbClr>
              </a:gs>
              <a:gs pos="38656">
                <a:srgbClr val="272728">
                  <a:alpha val="61979"/>
                </a:srgbClr>
              </a:gs>
              <a:gs pos="64953">
                <a:srgbClr val="1B1C1D">
                  <a:alpha val="61979"/>
                </a:srgbClr>
              </a:gs>
              <a:gs pos="86884">
                <a:srgbClr val="121315">
                  <a:alpha val="30989"/>
                </a:srgbClr>
              </a:gs>
              <a:gs pos="100000">
                <a:srgbClr val="090B0D">
                  <a:alpha val="0"/>
                </a:srgbClr>
              </a:gs>
            </a:gsLst>
            <a:path>
              <a:fillToRect l="98713" t="-13920" r="1286" b="113920"/>
            </a:path>
          </a:gradFill>
          <a:ln w="3175">
            <a:miter lim="400000"/>
          </a:ln>
        </p:spPr>
        <p:txBody>
          <a:bodyPr lIns="15679" tIns="15679" rIns="15679" bIns="15679" anchor="ctr"/>
          <a:lstStyle/>
          <a:p>
            <a:pPr defTabSz="429948">
              <a:defRPr sz="3200">
                <a:latin typeface="CamphorProForXiaoMi Medium"/>
                <a:ea typeface="CamphorProForXiaoMi Medium"/>
                <a:cs typeface="CamphorProForXiaoMi Medium"/>
                <a:sym typeface="CamphorProForXiaoMi Medium"/>
              </a:defRPr>
            </a:pPr>
            <a:endParaRPr sz="1600"/>
          </a:p>
        </p:txBody>
      </p:sp>
      <p:sp>
        <p:nvSpPr>
          <p:cNvPr id="217" name="Rectangle"/>
          <p:cNvSpPr/>
          <p:nvPr/>
        </p:nvSpPr>
        <p:spPr>
          <a:xfrm>
            <a:off x="0" y="-92541"/>
            <a:ext cx="8155892" cy="6989681"/>
          </a:xfrm>
          <a:prstGeom prst="rect">
            <a:avLst/>
          </a:prstGeom>
          <a:gradFill>
            <a:gsLst>
              <a:gs pos="0">
                <a:srgbClr val="090B0D">
                  <a:alpha val="0"/>
                </a:srgbClr>
              </a:gs>
              <a:gs pos="51271">
                <a:srgbClr val="050506">
                  <a:alpha val="50000"/>
                </a:srgbClr>
              </a:gs>
              <a:gs pos="99341">
                <a:srgbClr val="000000"/>
              </a:gs>
            </a:gsLst>
            <a:path>
              <a:fillToRect l="77289" t="50662" r="22710" b="49337"/>
            </a:path>
          </a:gradFill>
          <a:ln w="3175">
            <a:miter lim="400000"/>
          </a:ln>
        </p:spPr>
        <p:txBody>
          <a:bodyPr lIns="15679" tIns="15679" rIns="15679" bIns="15679" anchor="ctr"/>
          <a:lstStyle/>
          <a:p>
            <a:pPr defTabSz="429948">
              <a:defRPr sz="3200">
                <a:latin typeface="CamphorProForXiaoMi Medium"/>
                <a:ea typeface="CamphorProForXiaoMi Medium"/>
                <a:cs typeface="CamphorProForXiaoMi Medium"/>
                <a:sym typeface="CamphorProForXiaoMi Medium"/>
              </a:defRPr>
            </a:pPr>
            <a:endParaRPr sz="1600"/>
          </a:p>
        </p:txBody>
      </p:sp>
      <p:sp>
        <p:nvSpPr>
          <p:cNvPr id="218" name="Rectangle"/>
          <p:cNvSpPr/>
          <p:nvPr/>
        </p:nvSpPr>
        <p:spPr>
          <a:xfrm>
            <a:off x="5665158" y="-41511"/>
            <a:ext cx="6544044" cy="6964123"/>
          </a:xfrm>
          <a:prstGeom prst="rect">
            <a:avLst/>
          </a:prstGeom>
          <a:gradFill>
            <a:gsLst>
              <a:gs pos="0">
                <a:srgbClr val="090B0D">
                  <a:alpha val="0"/>
                </a:srgbClr>
              </a:gs>
              <a:gs pos="51271">
                <a:srgbClr val="050506">
                  <a:alpha val="50000"/>
                </a:srgbClr>
              </a:gs>
              <a:gs pos="99341">
                <a:srgbClr val="000000"/>
              </a:gs>
            </a:gsLst>
            <a:path>
              <a:fillToRect l="22794" t="73288" r="77205" b="26711"/>
            </a:path>
          </a:gradFill>
          <a:ln w="3175">
            <a:miter lim="400000"/>
          </a:ln>
        </p:spPr>
        <p:txBody>
          <a:bodyPr lIns="15052" tIns="15052" rIns="15052" bIns="15052" anchor="ctr"/>
          <a:lstStyle/>
          <a:p>
            <a:pPr>
              <a:defRPr sz="3000">
                <a:latin typeface="CamphorProForXiaoMi Medium"/>
                <a:ea typeface="CamphorProForXiaoMi Medium"/>
                <a:cs typeface="CamphorProForXiaoMi Medium"/>
                <a:sym typeface="CamphorProForXiaoMi Medium"/>
              </a:defRPr>
            </a:pPr>
            <a:endParaRPr sz="1500"/>
          </a:p>
        </p:txBody>
      </p:sp>
      <p:sp>
        <p:nvSpPr>
          <p:cNvPr id="219" name="Slide Number"/>
          <p:cNvSpPr txBox="1">
            <a:spLocks noGrp="1"/>
          </p:cNvSpPr>
          <p:nvPr>
            <p:ph type="sldNum" sz="quarter" idx="2"/>
          </p:nvPr>
        </p:nvSpPr>
        <p:spPr>
          <a:xfrm>
            <a:off x="2483556" y="1397000"/>
            <a:ext cx="349881" cy="355652"/>
          </a:xfrm>
          <a:prstGeom prst="rect">
            <a:avLst/>
          </a:prstGeom>
        </p:spPr>
        <p:txBody>
          <a:bodyPr lIns="54186" tIns="54186" rIns="54186" bIns="54186"/>
          <a:lstStyle>
            <a:lvl1pPr defTabSz="914400">
              <a:defRPr sz="1600"/>
            </a:lvl1pPr>
          </a:lstStyle>
          <a:p>
            <a:fld id="{86CB4B4D-7CA3-9044-876B-883B54F8677D}" type="slidenum">
              <a:t>‹#›</a:t>
            </a:fld>
            <a:endParaRPr/>
          </a:p>
        </p:txBody>
      </p:sp>
    </p:spTree>
    <p:extLst>
      <p:ext uri="{BB962C8B-B14F-4D97-AF65-F5344CB8AC3E}">
        <p14:creationId xmlns:p14="http://schemas.microsoft.com/office/powerpoint/2010/main" val="1273834546"/>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1_L2 背景1">
    <p:bg>
      <p:bgPr>
        <a:solidFill>
          <a:srgbClr val="000000"/>
        </a:solidFill>
        <a:effectLst/>
      </p:bgPr>
    </p:bg>
    <p:spTree>
      <p:nvGrpSpPr>
        <p:cNvPr id="1" name=""/>
        <p:cNvGrpSpPr/>
        <p:nvPr/>
      </p:nvGrpSpPr>
      <p:grpSpPr>
        <a:xfrm>
          <a:off x="0" y="0"/>
          <a:ext cx="0" cy="0"/>
          <a:chOff x="0" y="0"/>
          <a:chExt cx="0" cy="0"/>
        </a:xfrm>
      </p:grpSpPr>
      <p:grpSp>
        <p:nvGrpSpPr>
          <p:cNvPr id="234" name="Group"/>
          <p:cNvGrpSpPr/>
          <p:nvPr/>
        </p:nvGrpSpPr>
        <p:grpSpPr>
          <a:xfrm>
            <a:off x="-131290" y="-89532"/>
            <a:ext cx="12454579" cy="7238688"/>
            <a:chOff x="0" y="0"/>
            <a:chExt cx="24909157" cy="14477375"/>
          </a:xfrm>
        </p:grpSpPr>
        <p:sp>
          <p:nvSpPr>
            <p:cNvPr id="226" name="Rectangle"/>
            <p:cNvSpPr/>
            <p:nvPr/>
          </p:nvSpPr>
          <p:spPr>
            <a:xfrm>
              <a:off x="262578" y="580717"/>
              <a:ext cx="24384001" cy="13315941"/>
            </a:xfrm>
            <a:prstGeom prst="rect">
              <a:avLst/>
            </a:prstGeom>
            <a:gradFill flip="none" rotWithShape="1">
              <a:gsLst>
                <a:gs pos="0">
                  <a:srgbClr val="354761">
                    <a:alpha val="50000"/>
                  </a:srgbClr>
                </a:gs>
                <a:gs pos="56553">
                  <a:srgbClr val="354761">
                    <a:alpha val="25000"/>
                  </a:srgbClr>
                </a:gs>
                <a:gs pos="100000">
                  <a:srgbClr val="354761">
                    <a:alpha val="0"/>
                  </a:srgbClr>
                </a:gs>
              </a:gsLst>
              <a:path path="shape">
                <a:fillToRect l="45563" t="-17311" r="54436" b="117311"/>
              </a:path>
            </a:gradFill>
            <a:ln w="3175" cap="flat">
              <a:noFill/>
              <a:miter lim="400000"/>
            </a:ln>
            <a:effectLst/>
          </p:spPr>
          <p:txBody>
            <a:bodyPr wrap="square" lIns="39197" tIns="39197" rIns="39197" bIns="39197" numCol="1" anchor="ctr">
              <a:noAutofit/>
            </a:bodyPr>
            <a:lstStyle/>
            <a:p>
              <a:pPr defTabSz="537435">
                <a:defRPr sz="3800">
                  <a:latin typeface="CamphorProForXiaoMi Medium"/>
                  <a:ea typeface="CamphorProForXiaoMi Medium"/>
                  <a:cs typeface="CamphorProForXiaoMi Medium"/>
                  <a:sym typeface="CamphorProForXiaoMi Medium"/>
                </a:defRPr>
              </a:pPr>
              <a:endParaRPr sz="1900"/>
            </a:p>
          </p:txBody>
        </p:sp>
        <p:sp>
          <p:nvSpPr>
            <p:cNvPr id="227" name="Rectangle"/>
            <p:cNvSpPr/>
            <p:nvPr/>
          </p:nvSpPr>
          <p:spPr>
            <a:xfrm>
              <a:off x="262577" y="3947204"/>
              <a:ext cx="12474214" cy="6582968"/>
            </a:xfrm>
            <a:prstGeom prst="rect">
              <a:avLst/>
            </a:prstGeom>
            <a:gradFill flip="none" rotWithShape="1">
              <a:gsLst>
                <a:gs pos="0">
                  <a:srgbClr val="000000"/>
                </a:gs>
                <a:gs pos="56553">
                  <a:srgbClr val="000000">
                    <a:alpha val="50000"/>
                  </a:srgbClr>
                </a:gs>
                <a:gs pos="100000">
                  <a:srgbClr val="000000">
                    <a:alpha val="0"/>
                  </a:srgbClr>
                </a:gs>
              </a:gsLst>
              <a:path path="shape">
                <a:fillToRect l="-17779" t="184942" r="117779" b="-84942"/>
              </a:path>
            </a:gradFill>
            <a:ln w="3175" cap="flat">
              <a:noFill/>
              <a:miter lim="400000"/>
            </a:ln>
            <a:effectLst/>
          </p:spPr>
          <p:txBody>
            <a:bodyPr wrap="square" lIns="39197" tIns="39197" rIns="39197" bIns="39197" numCol="1" anchor="ctr">
              <a:noAutofit/>
            </a:bodyPr>
            <a:lstStyle/>
            <a:p>
              <a:pPr defTabSz="537435">
                <a:defRPr sz="3800">
                  <a:latin typeface="CamphorProForXiaoMi Medium"/>
                  <a:ea typeface="CamphorProForXiaoMi Medium"/>
                  <a:cs typeface="CamphorProForXiaoMi Medium"/>
                  <a:sym typeface="CamphorProForXiaoMi Medium"/>
                </a:defRPr>
              </a:pPr>
              <a:endParaRPr sz="1900"/>
            </a:p>
          </p:txBody>
        </p:sp>
        <p:sp>
          <p:nvSpPr>
            <p:cNvPr id="228" name="Rectangle"/>
            <p:cNvSpPr/>
            <p:nvPr/>
          </p:nvSpPr>
          <p:spPr>
            <a:xfrm>
              <a:off x="12172365" y="3947204"/>
              <a:ext cx="12474213" cy="6582968"/>
            </a:xfrm>
            <a:prstGeom prst="rect">
              <a:avLst/>
            </a:prstGeom>
            <a:gradFill flip="none" rotWithShape="1">
              <a:gsLst>
                <a:gs pos="0">
                  <a:srgbClr val="000000"/>
                </a:gs>
                <a:gs pos="56553">
                  <a:srgbClr val="000000">
                    <a:alpha val="50000"/>
                  </a:srgbClr>
                </a:gs>
                <a:gs pos="100000">
                  <a:srgbClr val="000000">
                    <a:alpha val="0"/>
                  </a:srgbClr>
                </a:gs>
              </a:gsLst>
              <a:path path="shape">
                <a:fillToRect l="127598" t="200090" r="-27598" b="-100090"/>
              </a:path>
            </a:gradFill>
            <a:ln w="3175" cap="flat">
              <a:noFill/>
              <a:miter lim="400000"/>
            </a:ln>
            <a:effectLst/>
          </p:spPr>
          <p:txBody>
            <a:bodyPr wrap="square" lIns="39197" tIns="39197" rIns="39197" bIns="39197" numCol="1" anchor="ctr">
              <a:noAutofit/>
            </a:bodyPr>
            <a:lstStyle/>
            <a:p>
              <a:pPr defTabSz="537435">
                <a:defRPr sz="3800">
                  <a:latin typeface="CamphorProForXiaoMi Medium"/>
                  <a:ea typeface="CamphorProForXiaoMi Medium"/>
                  <a:cs typeface="CamphorProForXiaoMi Medium"/>
                  <a:sym typeface="CamphorProForXiaoMi Medium"/>
                </a:defRPr>
              </a:pPr>
              <a:endParaRPr sz="1900"/>
            </a:p>
          </p:txBody>
        </p:sp>
        <p:sp>
          <p:nvSpPr>
            <p:cNvPr id="229" name="Rectangle"/>
            <p:cNvSpPr/>
            <p:nvPr/>
          </p:nvSpPr>
          <p:spPr>
            <a:xfrm>
              <a:off x="14356519" y="580717"/>
              <a:ext cx="10290062" cy="13074560"/>
            </a:xfrm>
            <a:prstGeom prst="rect">
              <a:avLst/>
            </a:prstGeom>
            <a:gradFill flip="none" rotWithShape="1">
              <a:gsLst>
                <a:gs pos="0">
                  <a:srgbClr val="000000"/>
                </a:gs>
                <a:gs pos="56553">
                  <a:srgbClr val="000000">
                    <a:alpha val="50000"/>
                  </a:srgbClr>
                </a:gs>
                <a:gs pos="100000">
                  <a:srgbClr val="000000">
                    <a:alpha val="0"/>
                  </a:srgbClr>
                </a:gs>
              </a:gsLst>
              <a:path path="shape">
                <a:fillToRect l="129420" t="-139379" r="-29420" b="239379"/>
              </a:path>
            </a:gradFill>
            <a:ln w="3175" cap="flat">
              <a:noFill/>
              <a:miter lim="400000"/>
            </a:ln>
            <a:effectLst/>
          </p:spPr>
          <p:txBody>
            <a:bodyPr wrap="square" lIns="39197" tIns="39197" rIns="39197" bIns="39197" numCol="1" anchor="ctr">
              <a:noAutofit/>
            </a:bodyPr>
            <a:lstStyle/>
            <a:p>
              <a:pPr defTabSz="537435">
                <a:defRPr sz="3800">
                  <a:latin typeface="CamphorProForXiaoMi Medium"/>
                  <a:ea typeface="CamphorProForXiaoMi Medium"/>
                  <a:cs typeface="CamphorProForXiaoMi Medium"/>
                  <a:sym typeface="CamphorProForXiaoMi Medium"/>
                </a:defRPr>
              </a:pPr>
              <a:endParaRPr sz="1900"/>
            </a:p>
          </p:txBody>
        </p:sp>
        <p:sp>
          <p:nvSpPr>
            <p:cNvPr id="230" name="Rectangle"/>
            <p:cNvSpPr/>
            <p:nvPr/>
          </p:nvSpPr>
          <p:spPr>
            <a:xfrm>
              <a:off x="262577" y="580717"/>
              <a:ext cx="10290063" cy="13315941"/>
            </a:xfrm>
            <a:prstGeom prst="rect">
              <a:avLst/>
            </a:prstGeom>
            <a:gradFill flip="none" rotWithShape="1">
              <a:gsLst>
                <a:gs pos="0">
                  <a:srgbClr val="000000"/>
                </a:gs>
                <a:gs pos="56553">
                  <a:srgbClr val="000000">
                    <a:alpha val="50000"/>
                  </a:srgbClr>
                </a:gs>
                <a:gs pos="100000">
                  <a:srgbClr val="000000">
                    <a:alpha val="0"/>
                  </a:srgbClr>
                </a:gs>
              </a:gsLst>
              <a:path path="shape">
                <a:fillToRect l="-22114" t="31734" r="122114" b="68265"/>
              </a:path>
            </a:gradFill>
            <a:ln w="3175" cap="flat">
              <a:noFill/>
              <a:miter lim="400000"/>
            </a:ln>
            <a:effectLst/>
          </p:spPr>
          <p:txBody>
            <a:bodyPr wrap="square" lIns="39197" tIns="39197" rIns="39197" bIns="39197" numCol="1" anchor="ctr">
              <a:noAutofit/>
            </a:bodyPr>
            <a:lstStyle/>
            <a:p>
              <a:pPr defTabSz="537435">
                <a:defRPr sz="3800">
                  <a:latin typeface="CamphorProForXiaoMi Medium"/>
                  <a:ea typeface="CamphorProForXiaoMi Medium"/>
                  <a:cs typeface="CamphorProForXiaoMi Medium"/>
                  <a:sym typeface="CamphorProForXiaoMi Medium"/>
                </a:defRPr>
              </a:pPr>
              <a:endParaRPr sz="1900"/>
            </a:p>
          </p:txBody>
        </p:sp>
        <p:sp>
          <p:nvSpPr>
            <p:cNvPr id="231" name="Rectangle"/>
            <p:cNvSpPr/>
            <p:nvPr/>
          </p:nvSpPr>
          <p:spPr>
            <a:xfrm>
              <a:off x="267548" y="53477"/>
              <a:ext cx="24374062" cy="14129040"/>
            </a:xfrm>
            <a:prstGeom prst="rect">
              <a:avLst/>
            </a:prstGeom>
            <a:gradFill flip="none" rotWithShape="1">
              <a:gsLst>
                <a:gs pos="2062">
                  <a:srgbClr val="10111C"/>
                </a:gs>
                <a:gs pos="22026">
                  <a:srgbClr val="131522"/>
                </a:gs>
                <a:gs pos="38987">
                  <a:srgbClr val="161827"/>
                </a:gs>
                <a:gs pos="65201">
                  <a:srgbClr val="10121D"/>
                </a:gs>
                <a:gs pos="100000">
                  <a:srgbClr val="0B0C14"/>
                </a:gs>
              </a:gsLst>
              <a:path path="shape">
                <a:fillToRect l="16181" t="127123" r="83818" b="-27123"/>
              </a:path>
            </a:gradFill>
            <a:ln w="3175" cap="flat">
              <a:noFill/>
              <a:miter lim="400000"/>
            </a:ln>
            <a:effectLst/>
          </p:spPr>
          <p:txBody>
            <a:bodyPr wrap="square" lIns="30103" tIns="30103" rIns="30103" bIns="30103" numCol="1" anchor="ctr">
              <a:noAutofit/>
            </a:bodyPr>
            <a:lstStyle/>
            <a:p>
              <a:pPr>
                <a:defRPr sz="3000">
                  <a:solidFill>
                    <a:srgbClr val="000000"/>
                  </a:solidFill>
                  <a:latin typeface="CamphorProForXiaoMi Medium"/>
                  <a:ea typeface="CamphorProForXiaoMi Medium"/>
                  <a:cs typeface="CamphorProForXiaoMi Medium"/>
                  <a:sym typeface="CamphorProForXiaoMi Medium"/>
                </a:defRPr>
              </a:pPr>
              <a:endParaRPr sz="1500"/>
            </a:p>
          </p:txBody>
        </p:sp>
        <p:sp>
          <p:nvSpPr>
            <p:cNvPr id="232" name="Rectangle"/>
            <p:cNvSpPr/>
            <p:nvPr/>
          </p:nvSpPr>
          <p:spPr>
            <a:xfrm>
              <a:off x="150944" y="3674000"/>
              <a:ext cx="24607269" cy="10366364"/>
            </a:xfrm>
            <a:prstGeom prst="rect">
              <a:avLst/>
            </a:prstGeom>
            <a:gradFill flip="none" rotWithShape="1">
              <a:gsLst>
                <a:gs pos="0">
                  <a:srgbClr val="000000">
                    <a:alpha val="0"/>
                  </a:srgbClr>
                </a:gs>
                <a:gs pos="100000">
                  <a:srgbClr val="000000">
                    <a:alpha val="59922"/>
                  </a:srgbClr>
                </a:gs>
              </a:gsLst>
              <a:path path="shape">
                <a:fillToRect l="63159" t="36660" r="36840" b="63339"/>
              </a:path>
            </a:gradFill>
            <a:ln w="3175" cap="flat">
              <a:noFill/>
              <a:miter lim="400000"/>
            </a:ln>
            <a:effectLst/>
          </p:spPr>
          <p:txBody>
            <a:bodyPr wrap="square" lIns="30103" tIns="30103" rIns="30103" bIns="30103" numCol="1" anchor="ctr">
              <a:noAutofit/>
            </a:bodyPr>
            <a:lstStyle/>
            <a:p>
              <a:pPr>
                <a:defRPr sz="3000">
                  <a:latin typeface="CamphorProForXiaoMi Medium"/>
                  <a:ea typeface="CamphorProForXiaoMi Medium"/>
                  <a:cs typeface="CamphorProForXiaoMi Medium"/>
                  <a:sym typeface="CamphorProForXiaoMi Medium"/>
                </a:defRPr>
              </a:pPr>
              <a:endParaRPr sz="1500"/>
            </a:p>
          </p:txBody>
        </p:sp>
        <p:sp>
          <p:nvSpPr>
            <p:cNvPr id="233" name="Rectangle"/>
            <p:cNvSpPr/>
            <p:nvPr/>
          </p:nvSpPr>
          <p:spPr>
            <a:xfrm>
              <a:off x="0" y="0"/>
              <a:ext cx="24909158" cy="14477376"/>
            </a:xfrm>
            <a:prstGeom prst="rect">
              <a:avLst/>
            </a:prstGeom>
            <a:gradFill flip="none" rotWithShape="1">
              <a:gsLst>
                <a:gs pos="0">
                  <a:srgbClr val="2C314E"/>
                </a:gs>
                <a:gs pos="56553">
                  <a:srgbClr val="313C58">
                    <a:alpha val="50000"/>
                  </a:srgbClr>
                </a:gs>
                <a:gs pos="100000">
                  <a:srgbClr val="354761">
                    <a:alpha val="0"/>
                  </a:srgbClr>
                </a:gs>
              </a:gsLst>
              <a:path path="shape">
                <a:fillToRect l="49642" t="-60372" r="50357" b="160372"/>
              </a:path>
            </a:gradFill>
            <a:ln w="3175" cap="flat">
              <a:noFill/>
              <a:miter lim="400000"/>
            </a:ln>
            <a:effectLst/>
          </p:spPr>
          <p:txBody>
            <a:bodyPr wrap="square" lIns="30103" tIns="30103" rIns="30103" bIns="30103" numCol="1" anchor="ctr">
              <a:noAutofit/>
            </a:bodyPr>
            <a:lstStyle/>
            <a:p>
              <a:pPr>
                <a:defRPr sz="3000">
                  <a:solidFill>
                    <a:srgbClr val="000000"/>
                  </a:solidFill>
                  <a:latin typeface="CamphorProForXiaoMi Medium"/>
                  <a:ea typeface="CamphorProForXiaoMi Medium"/>
                  <a:cs typeface="CamphorProForXiaoMi Medium"/>
                  <a:sym typeface="CamphorProForXiaoMi Medium"/>
                </a:defRPr>
              </a:pPr>
              <a:endParaRPr sz="1500"/>
            </a:p>
          </p:txBody>
        </p:sp>
      </p:grpSp>
      <p:sp>
        <p:nvSpPr>
          <p:cNvPr id="235" name="Slide Number"/>
          <p:cNvSpPr txBox="1">
            <a:spLocks noGrp="1"/>
          </p:cNvSpPr>
          <p:nvPr>
            <p:ph type="sldNum" sz="quarter" idx="2"/>
          </p:nvPr>
        </p:nvSpPr>
        <p:spPr>
          <a:xfrm>
            <a:off x="2483556" y="1397000"/>
            <a:ext cx="349881" cy="355652"/>
          </a:xfrm>
          <a:prstGeom prst="rect">
            <a:avLst/>
          </a:prstGeom>
        </p:spPr>
        <p:txBody>
          <a:bodyPr lIns="54186" tIns="54186" rIns="54186" bIns="54186"/>
          <a:lstStyle>
            <a:lvl1pPr defTabSz="914400">
              <a:defRPr sz="1600"/>
            </a:lvl1pPr>
          </a:lstStyle>
          <a:p>
            <a:fld id="{86CB4B4D-7CA3-9044-876B-883B54F8677D}" type="slidenum">
              <a:t>‹#›</a:t>
            </a:fld>
            <a:endParaRPr/>
          </a:p>
        </p:txBody>
      </p:sp>
    </p:spTree>
    <p:extLst>
      <p:ext uri="{BB962C8B-B14F-4D97-AF65-F5344CB8AC3E}">
        <p14:creationId xmlns:p14="http://schemas.microsoft.com/office/powerpoint/2010/main" val="2699048021"/>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白色 拷贝">
    <p:bg>
      <p:bgPr>
        <a:solidFill>
          <a:srgbClr val="000000"/>
        </a:solidFill>
        <a:effectLst/>
      </p:bgPr>
    </p:bg>
    <p:spTree>
      <p:nvGrpSpPr>
        <p:cNvPr id="1" name=""/>
        <p:cNvGrpSpPr/>
        <p:nvPr/>
      </p:nvGrpSpPr>
      <p:grpSpPr>
        <a:xfrm>
          <a:off x="0" y="0"/>
          <a:ext cx="0" cy="0"/>
          <a:chOff x="0" y="0"/>
          <a:chExt cx="0" cy="0"/>
        </a:xfrm>
      </p:grpSpPr>
      <p:sp>
        <p:nvSpPr>
          <p:cNvPr id="242" name="Rectangle"/>
          <p:cNvSpPr/>
          <p:nvPr/>
        </p:nvSpPr>
        <p:spPr>
          <a:xfrm>
            <a:off x="-2092469" y="-31500"/>
            <a:ext cx="16376938" cy="6921001"/>
          </a:xfrm>
          <a:prstGeom prst="rect">
            <a:avLst/>
          </a:prstGeom>
          <a:gradFill>
            <a:gsLst>
              <a:gs pos="1297">
                <a:srgbClr val="192760"/>
              </a:gs>
              <a:gs pos="100000">
                <a:srgbClr val="000000"/>
              </a:gs>
            </a:gsLst>
            <a:path>
              <a:fillToRect l="50743" t="114755" r="49256" b="-14755"/>
            </a:path>
          </a:gradFill>
          <a:ln w="3175">
            <a:miter lim="400000"/>
          </a:ln>
        </p:spPr>
        <p:txBody>
          <a:bodyPr lIns="12543" tIns="12543" rIns="12543" bIns="12543" anchor="ctr"/>
          <a:lstStyle/>
          <a:p>
            <a:pPr defTabSz="343958">
              <a:defRPr sz="2400">
                <a:latin typeface="Helvetica Light"/>
                <a:ea typeface="Helvetica Light"/>
                <a:cs typeface="Helvetica Light"/>
                <a:sym typeface="Helvetica Light"/>
              </a:defRPr>
            </a:pPr>
            <a:endParaRPr sz="1200"/>
          </a:p>
        </p:txBody>
      </p:sp>
      <p:sp>
        <p:nvSpPr>
          <p:cNvPr id="243" name="Slide Number"/>
          <p:cNvSpPr txBox="1">
            <a:spLocks noGrp="1"/>
          </p:cNvSpPr>
          <p:nvPr>
            <p:ph type="sldNum" sz="quarter" idx="2"/>
          </p:nvPr>
        </p:nvSpPr>
        <p:spPr>
          <a:xfrm>
            <a:off x="5991650" y="5269257"/>
            <a:ext cx="204947" cy="199176"/>
          </a:xfrm>
          <a:prstGeom prst="rect">
            <a:avLst/>
          </a:prstGeom>
        </p:spPr>
        <p:txBody>
          <a:bodyPr lIns="30045" tIns="30045" rIns="30045" bIns="30045"/>
          <a:lstStyle>
            <a:lvl1pPr algn="ctr" defTabSz="412750">
              <a:defRPr sz="900">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879571702"/>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1_白色 拷贝">
    <p:bg>
      <p:bgPr>
        <a:solidFill>
          <a:srgbClr val="000000"/>
        </a:solidFill>
        <a:effectLst/>
      </p:bgPr>
    </p:bg>
    <p:spTree>
      <p:nvGrpSpPr>
        <p:cNvPr id="1" name=""/>
        <p:cNvGrpSpPr/>
        <p:nvPr/>
      </p:nvGrpSpPr>
      <p:grpSpPr>
        <a:xfrm>
          <a:off x="0" y="0"/>
          <a:ext cx="0" cy="0"/>
          <a:chOff x="0" y="0"/>
          <a:chExt cx="0" cy="0"/>
        </a:xfrm>
      </p:grpSpPr>
      <p:sp>
        <p:nvSpPr>
          <p:cNvPr id="250" name="Slide Number"/>
          <p:cNvSpPr txBox="1">
            <a:spLocks noGrp="1"/>
          </p:cNvSpPr>
          <p:nvPr>
            <p:ph type="sldNum" sz="quarter" idx="2"/>
          </p:nvPr>
        </p:nvSpPr>
        <p:spPr>
          <a:xfrm>
            <a:off x="5991650" y="5269257"/>
            <a:ext cx="204947" cy="199176"/>
          </a:xfrm>
          <a:prstGeom prst="rect">
            <a:avLst/>
          </a:prstGeom>
        </p:spPr>
        <p:txBody>
          <a:bodyPr lIns="30045" tIns="30045" rIns="30045" bIns="30045"/>
          <a:lstStyle>
            <a:lvl1pPr algn="ctr" defTabSz="412750">
              <a:defRPr sz="900">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96061670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F0636D-329F-444A-B153-56BCBC7BECAA}"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38598078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渐变-2">
    <p:bg>
      <p:bgPr>
        <a:solidFill>
          <a:srgbClr val="000000"/>
        </a:solidFill>
        <a:effectLst/>
      </p:bgPr>
    </p:bg>
    <p:spTree>
      <p:nvGrpSpPr>
        <p:cNvPr id="1" name=""/>
        <p:cNvGrpSpPr/>
        <p:nvPr/>
      </p:nvGrpSpPr>
      <p:grpSpPr>
        <a:xfrm>
          <a:off x="0" y="0"/>
          <a:ext cx="0" cy="0"/>
          <a:chOff x="0" y="0"/>
          <a:chExt cx="0" cy="0"/>
        </a:xfrm>
      </p:grpSpPr>
      <p:sp>
        <p:nvSpPr>
          <p:cNvPr id="257" name="Rectangle"/>
          <p:cNvSpPr/>
          <p:nvPr/>
        </p:nvSpPr>
        <p:spPr>
          <a:xfrm>
            <a:off x="0" y="7328577"/>
            <a:ext cx="12192001" cy="6858001"/>
          </a:xfrm>
          <a:prstGeom prst="rect">
            <a:avLst/>
          </a:prstGeom>
          <a:gradFill>
            <a:gsLst>
              <a:gs pos="0">
                <a:srgbClr val="000000"/>
              </a:gs>
              <a:gs pos="100000">
                <a:srgbClr val="353535"/>
              </a:gs>
            </a:gsLst>
            <a:path>
              <a:fillToRect l="11118" t="3713" r="88881" b="96286"/>
            </a:path>
          </a:gradFill>
          <a:ln w="3175">
            <a:miter lim="400000"/>
          </a:ln>
        </p:spPr>
        <p:txBody>
          <a:bodyPr lIns="25400" tIns="25400" rIns="25400" bIns="25400" anchor="ctr"/>
          <a:lstStyle/>
          <a:p>
            <a:pPr>
              <a:defRPr sz="3200">
                <a:solidFill>
                  <a:srgbClr val="000000"/>
                </a:solidFill>
                <a:latin typeface="+mn-lt"/>
                <a:ea typeface="+mn-ea"/>
                <a:cs typeface="+mn-cs"/>
                <a:sym typeface="CamphorProForXiaoMi Regular"/>
              </a:defRPr>
            </a:pPr>
            <a:endParaRPr sz="1600"/>
          </a:p>
        </p:txBody>
      </p:sp>
      <p:sp>
        <p:nvSpPr>
          <p:cNvPr id="258" name="Slide Number"/>
          <p:cNvSpPr txBox="1">
            <a:spLocks noGrp="1"/>
          </p:cNvSpPr>
          <p:nvPr>
            <p:ph type="sldNum" sz="quarter" idx="2"/>
          </p:nvPr>
        </p:nvSpPr>
        <p:spPr>
          <a:xfrm>
            <a:off x="5974254" y="6486708"/>
            <a:ext cx="237245" cy="241092"/>
          </a:xfrm>
          <a:prstGeom prst="rect">
            <a:avLst/>
          </a:prstGeom>
        </p:spPr>
        <p:txBody>
          <a:bodyPr lIns="50800" tIns="50800" rIns="50800" bIns="50800" anchor="b"/>
          <a:lstStyle>
            <a:lvl1pPr algn="ctr" defTabSz="292100">
              <a:defRPr sz="9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264685043"/>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eco灰">
    <p:bg>
      <p:bgPr>
        <a:solidFill>
          <a:srgbClr val="EAECF1"/>
        </a:solidFill>
        <a:effectLst/>
      </p:bgPr>
    </p:bg>
    <p:spTree>
      <p:nvGrpSpPr>
        <p:cNvPr id="1" name=""/>
        <p:cNvGrpSpPr/>
        <p:nvPr/>
      </p:nvGrpSpPr>
      <p:grpSpPr>
        <a:xfrm>
          <a:off x="0" y="0"/>
          <a:ext cx="0" cy="0"/>
          <a:chOff x="0" y="0"/>
          <a:chExt cx="0" cy="0"/>
        </a:xfrm>
      </p:grpSpPr>
      <p:sp>
        <p:nvSpPr>
          <p:cNvPr id="265" name="Text"/>
          <p:cNvSpPr txBox="1"/>
          <p:nvPr/>
        </p:nvSpPr>
        <p:spPr>
          <a:xfrm>
            <a:off x="8839266" y="528657"/>
            <a:ext cx="48156" cy="21736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3813" tIns="23813" rIns="23813" bIns="23813" anchor="ctr">
            <a:spAutoFit/>
          </a:bodyPr>
          <a:lstStyle/>
          <a:p>
            <a:pPr defTabSz="410766">
              <a:defRPr sz="2200">
                <a:latin typeface="Roboto Bold"/>
                <a:ea typeface="Roboto Bold"/>
                <a:cs typeface="Roboto Bold"/>
                <a:sym typeface="Roboto Bold"/>
              </a:defRPr>
            </a:pPr>
            <a:endParaRPr sz="1100"/>
          </a:p>
        </p:txBody>
      </p:sp>
      <p:sp>
        <p:nvSpPr>
          <p:cNvPr id="266" name="Slide Number"/>
          <p:cNvSpPr txBox="1">
            <a:spLocks noGrp="1"/>
          </p:cNvSpPr>
          <p:nvPr>
            <p:ph type="sldNum" sz="quarter" idx="2"/>
          </p:nvPr>
        </p:nvSpPr>
        <p:spPr>
          <a:xfrm>
            <a:off x="5970981" y="5500688"/>
            <a:ext cx="246862" cy="250068"/>
          </a:xfrm>
          <a:prstGeom prst="rect">
            <a:avLst/>
          </a:prstGeom>
        </p:spPr>
        <p:txBody>
          <a:bodyPr lIns="47625" tIns="47625" rIns="47625" bIns="47625"/>
          <a:lstStyle>
            <a:lvl1pPr algn="ctr" defTabSz="410766">
              <a:defRPr sz="1000">
                <a:solidFill>
                  <a:srgbClr val="FFFFFF"/>
                </a:solidFill>
                <a:latin typeface="Roboto Black"/>
                <a:ea typeface="Roboto Black"/>
                <a:cs typeface="Roboto Black"/>
                <a:sym typeface="Roboto Black"/>
              </a:defRPr>
            </a:lvl1pPr>
          </a:lstStyle>
          <a:p>
            <a:fld id="{86CB4B4D-7CA3-9044-876B-883B54F8677D}" type="slidenum">
              <a:t>‹#›</a:t>
            </a:fld>
            <a:endParaRPr/>
          </a:p>
        </p:txBody>
      </p:sp>
    </p:spTree>
    <p:extLst>
      <p:ext uri="{BB962C8B-B14F-4D97-AF65-F5344CB8AC3E}">
        <p14:creationId xmlns:p14="http://schemas.microsoft.com/office/powerpoint/2010/main" val="2406118881"/>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Product&#10;deep dive">
    <p:bg>
      <p:bgPr>
        <a:solidFill>
          <a:srgbClr val="131313"/>
        </a:solidFill>
        <a:effectLst/>
      </p:bgPr>
    </p:bg>
    <p:spTree>
      <p:nvGrpSpPr>
        <p:cNvPr id="1" name=""/>
        <p:cNvGrpSpPr/>
        <p:nvPr/>
      </p:nvGrpSpPr>
      <p:grpSpPr>
        <a:xfrm>
          <a:off x="0" y="0"/>
          <a:ext cx="0" cy="0"/>
          <a:chOff x="0" y="0"/>
          <a:chExt cx="0" cy="0"/>
        </a:xfrm>
      </p:grpSpPr>
      <p:sp>
        <p:nvSpPr>
          <p:cNvPr id="273" name="Slide Number"/>
          <p:cNvSpPr txBox="1">
            <a:spLocks noGrp="1"/>
          </p:cNvSpPr>
          <p:nvPr>
            <p:ph type="sldNum" sz="quarter" idx="2"/>
          </p:nvPr>
        </p:nvSpPr>
        <p:spPr>
          <a:xfrm>
            <a:off x="5954422" y="6191250"/>
            <a:ext cx="278924" cy="282129"/>
          </a:xfrm>
          <a:prstGeom prst="rect">
            <a:avLst/>
          </a:prstGeom>
        </p:spPr>
        <p:txBody>
          <a:bodyPr lIns="63500" tIns="63500" rIns="63500" bIns="63500"/>
          <a:lstStyle>
            <a:lvl1pPr algn="ctr" defTabSz="410766">
              <a:defRPr sz="1000">
                <a:latin typeface="Roboto Black"/>
                <a:ea typeface="Roboto Black"/>
                <a:cs typeface="Roboto Black"/>
                <a:sym typeface="Roboto Black"/>
              </a:defRPr>
            </a:lvl1pPr>
          </a:lstStyle>
          <a:p>
            <a:fld id="{86CB4B4D-7CA3-9044-876B-883B54F8677D}" type="slidenum">
              <a:t>‹#›</a:t>
            </a:fld>
            <a:endParaRPr/>
          </a:p>
        </p:txBody>
      </p:sp>
    </p:spTree>
    <p:extLst>
      <p:ext uri="{BB962C8B-B14F-4D97-AF65-F5344CB8AC3E}">
        <p14:creationId xmlns:p14="http://schemas.microsoft.com/office/powerpoint/2010/main" val="2478312533"/>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8F8F9"/>
        </a:solidFill>
        <a:effectLst/>
      </p:bgPr>
    </p:bg>
    <p:spTree>
      <p:nvGrpSpPr>
        <p:cNvPr id="1" name=""/>
        <p:cNvGrpSpPr/>
        <p:nvPr/>
      </p:nvGrpSpPr>
      <p:grpSpPr>
        <a:xfrm>
          <a:off x="0" y="0"/>
          <a:ext cx="0" cy="0"/>
          <a:chOff x="0" y="0"/>
          <a:chExt cx="0" cy="0"/>
        </a:xfrm>
      </p:grpSpPr>
      <p:sp>
        <p:nvSpPr>
          <p:cNvPr id="280" name="Slide Number"/>
          <p:cNvSpPr txBox="1">
            <a:spLocks noGrp="1"/>
          </p:cNvSpPr>
          <p:nvPr>
            <p:ph type="sldNum" sz="quarter" idx="2"/>
          </p:nvPr>
        </p:nvSpPr>
        <p:spPr>
          <a:xfrm>
            <a:off x="5985111" y="6146963"/>
            <a:ext cx="216226" cy="214303"/>
          </a:xfrm>
          <a:prstGeom prst="rect">
            <a:avLst/>
          </a:prstGeom>
        </p:spPr>
        <p:txBody>
          <a:bodyPr lIns="45155" tIns="45155" rIns="45155" bIns="45155" anchor="b"/>
          <a:lstStyle>
            <a:lvl1pPr algn="ctr" defTabSz="292100">
              <a:defRPr sz="8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433204088"/>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ECO L12灰">
    <p:bg>
      <p:bgPr>
        <a:solidFill>
          <a:srgbClr val="F3F3F3"/>
        </a:solidFill>
        <a:effectLst/>
      </p:bgPr>
    </p:bg>
    <p:spTree>
      <p:nvGrpSpPr>
        <p:cNvPr id="1" name=""/>
        <p:cNvGrpSpPr/>
        <p:nvPr/>
      </p:nvGrpSpPr>
      <p:grpSpPr>
        <a:xfrm>
          <a:off x="0" y="0"/>
          <a:ext cx="0" cy="0"/>
          <a:chOff x="0" y="0"/>
          <a:chExt cx="0" cy="0"/>
        </a:xfrm>
      </p:grpSpPr>
      <p:sp>
        <p:nvSpPr>
          <p:cNvPr id="287" name="Slide Number"/>
          <p:cNvSpPr txBox="1">
            <a:spLocks noGrp="1"/>
          </p:cNvSpPr>
          <p:nvPr>
            <p:ph type="sldNum" sz="quarter" idx="2"/>
          </p:nvPr>
        </p:nvSpPr>
        <p:spPr>
          <a:xfrm>
            <a:off x="5989975" y="5563361"/>
            <a:ext cx="207607" cy="211453"/>
          </a:xfrm>
          <a:prstGeom prst="rect">
            <a:avLst/>
          </a:prstGeom>
        </p:spPr>
        <p:txBody>
          <a:bodyPr lIns="36124" tIns="36124" rIns="36124" bIns="36124" anchor="b"/>
          <a:lstStyle>
            <a:lvl1pPr algn="ctr" defTabSz="292100">
              <a:defRPr sz="900"/>
            </a:lvl1pPr>
          </a:lstStyle>
          <a:p>
            <a:fld id="{86CB4B4D-7CA3-9044-876B-883B54F8677D}" type="slidenum">
              <a:t>‹#›</a:t>
            </a:fld>
            <a:endParaRPr/>
          </a:p>
        </p:txBody>
      </p:sp>
    </p:spTree>
    <p:extLst>
      <p:ext uri="{BB962C8B-B14F-4D97-AF65-F5344CB8AC3E}">
        <p14:creationId xmlns:p14="http://schemas.microsoft.com/office/powerpoint/2010/main" val="63776712"/>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ECO L12灰 渐变">
    <p:bg>
      <p:bgPr>
        <a:gradFill flip="none" rotWithShape="1">
          <a:gsLst>
            <a:gs pos="0">
              <a:srgbClr val="C8CDD3"/>
            </a:gs>
            <a:gs pos="22398">
              <a:srgbClr val="E2E5E9"/>
            </a:gs>
            <a:gs pos="100000">
              <a:srgbClr val="FCFEFF"/>
            </a:gs>
          </a:gsLst>
          <a:lin ang="3382093" scaled="0"/>
        </a:gradFill>
        <a:effectLst/>
      </p:bgPr>
    </p:bg>
    <p:spTree>
      <p:nvGrpSpPr>
        <p:cNvPr id="1" name=""/>
        <p:cNvGrpSpPr/>
        <p:nvPr/>
      </p:nvGrpSpPr>
      <p:grpSpPr>
        <a:xfrm>
          <a:off x="0" y="0"/>
          <a:ext cx="0" cy="0"/>
          <a:chOff x="0" y="0"/>
          <a:chExt cx="0" cy="0"/>
        </a:xfrm>
      </p:grpSpPr>
      <p:sp>
        <p:nvSpPr>
          <p:cNvPr id="294" name="Slide Number"/>
          <p:cNvSpPr txBox="1">
            <a:spLocks noGrp="1"/>
          </p:cNvSpPr>
          <p:nvPr>
            <p:ph type="sldNum" sz="quarter" idx="2"/>
          </p:nvPr>
        </p:nvSpPr>
        <p:spPr>
          <a:xfrm>
            <a:off x="677333" y="381000"/>
            <a:ext cx="420626" cy="425756"/>
          </a:xfrm>
          <a:prstGeom prst="rect">
            <a:avLst/>
          </a:prstGeom>
        </p:spPr>
        <p:txBody>
          <a:bodyPr lIns="81279" tIns="81279" rIns="81279" bIns="81279"/>
          <a:lstStyle>
            <a:lvl1pPr defTabSz="914400">
              <a:defRPr sz="1700"/>
            </a:lvl1pPr>
          </a:lstStyle>
          <a:p>
            <a:fld id="{86CB4B4D-7CA3-9044-876B-883B54F8677D}" type="slidenum">
              <a:t>‹#›</a:t>
            </a:fld>
            <a:endParaRPr/>
          </a:p>
        </p:txBody>
      </p:sp>
    </p:spTree>
    <p:extLst>
      <p:ext uri="{BB962C8B-B14F-4D97-AF65-F5344CB8AC3E}">
        <p14:creationId xmlns:p14="http://schemas.microsoft.com/office/powerpoint/2010/main" val="2175349268"/>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标题">
    <p:spTree>
      <p:nvGrpSpPr>
        <p:cNvPr id="1" name=""/>
        <p:cNvGrpSpPr/>
        <p:nvPr/>
      </p:nvGrpSpPr>
      <p:grpSpPr>
        <a:xfrm>
          <a:off x="0" y="0"/>
          <a:ext cx="0" cy="0"/>
          <a:chOff x="0" y="0"/>
          <a:chExt cx="0" cy="0"/>
        </a:xfrm>
      </p:grpSpPr>
      <p:sp>
        <p:nvSpPr>
          <p:cNvPr id="301" name="作者和日期"/>
          <p:cNvSpPr txBox="1">
            <a:spLocks noGrp="1"/>
          </p:cNvSpPr>
          <p:nvPr>
            <p:ph type="body" sz="quarter" idx="21" hasCustomPrompt="1"/>
          </p:nvPr>
        </p:nvSpPr>
        <p:spPr>
          <a:xfrm>
            <a:off x="686535" y="5890854"/>
            <a:ext cx="10813853" cy="313514"/>
          </a:xfrm>
          <a:prstGeom prst="rect">
            <a:avLst/>
          </a:prstGeom>
        </p:spPr>
        <p:txBody>
          <a:bodyPr lIns="45005" tIns="45005" rIns="45005" bIns="45005">
            <a:normAutofit/>
          </a:bodyPr>
          <a:lstStyle>
            <a:lvl1pPr defTabSz="392113">
              <a:spcBef>
                <a:spcPts val="0"/>
              </a:spcBef>
              <a:defRPr sz="1520" b="1">
                <a:latin typeface="Helvetica Neue"/>
                <a:ea typeface="Helvetica Neue"/>
                <a:cs typeface="Helvetica Neue"/>
                <a:sym typeface="Helvetica Neue"/>
              </a:defRPr>
            </a:lvl1pPr>
          </a:lstStyle>
          <a:p>
            <a:r>
              <a:t>作者和日期</a:t>
            </a:r>
          </a:p>
        </p:txBody>
      </p:sp>
      <p:sp>
        <p:nvSpPr>
          <p:cNvPr id="302" name="演示文稿标题"/>
          <p:cNvSpPr txBox="1">
            <a:spLocks noGrp="1"/>
          </p:cNvSpPr>
          <p:nvPr>
            <p:ph type="title" hasCustomPrompt="1"/>
          </p:nvPr>
        </p:nvSpPr>
        <p:spPr>
          <a:xfrm>
            <a:off x="689073" y="1320957"/>
            <a:ext cx="10813853" cy="2287786"/>
          </a:xfrm>
          <a:prstGeom prst="rect">
            <a:avLst/>
          </a:prstGeom>
        </p:spPr>
        <p:txBody>
          <a:bodyPr lIns="50006" tIns="50006" rIns="50006" bIns="50006" anchor="b">
            <a:normAutofit/>
          </a:bodyPr>
          <a:lstStyle>
            <a:lvl1pPr defTabSz="1219170">
              <a:lnSpc>
                <a:spcPct val="80000"/>
              </a:lnSpc>
              <a:defRPr sz="5700" b="1" spc="-114">
                <a:latin typeface="Helvetica Neue"/>
                <a:ea typeface="Helvetica Neue"/>
                <a:cs typeface="Helvetica Neue"/>
                <a:sym typeface="Helvetica Neue"/>
              </a:defRPr>
            </a:lvl1pPr>
          </a:lstStyle>
          <a:p>
            <a:r>
              <a:t>演示文稿标题</a:t>
            </a:r>
          </a:p>
        </p:txBody>
      </p:sp>
      <p:sp>
        <p:nvSpPr>
          <p:cNvPr id="303" name="Body Level One…"/>
          <p:cNvSpPr txBox="1">
            <a:spLocks noGrp="1"/>
          </p:cNvSpPr>
          <p:nvPr>
            <p:ph type="body" sz="quarter" idx="1" hasCustomPrompt="1"/>
          </p:nvPr>
        </p:nvSpPr>
        <p:spPr>
          <a:xfrm>
            <a:off x="686536" y="3608743"/>
            <a:ext cx="10813852" cy="937618"/>
          </a:xfrm>
          <a:prstGeom prst="rect">
            <a:avLst/>
          </a:prstGeom>
        </p:spPr>
        <p:txBody>
          <a:bodyPr lIns="50006" tIns="50006" rIns="50006" bIns="50006">
            <a:normAutofit/>
          </a:bodyPr>
          <a:lstStyle>
            <a:lvl1pPr defTabSz="412750">
              <a:spcBef>
                <a:spcPts val="0"/>
              </a:spcBef>
              <a:defRPr sz="2600" b="1">
                <a:latin typeface="Helvetica Neue"/>
                <a:ea typeface="Helvetica Neue"/>
                <a:cs typeface="Helvetica Neue"/>
                <a:sym typeface="Helvetica Neue"/>
              </a:defRPr>
            </a:lvl1pPr>
            <a:lvl2pPr marL="0" indent="228600" defTabSz="412750">
              <a:spcBef>
                <a:spcPts val="0"/>
              </a:spcBef>
              <a:buSzTx/>
              <a:buNone/>
              <a:defRPr sz="2600" b="1">
                <a:latin typeface="Helvetica Neue"/>
                <a:ea typeface="Helvetica Neue"/>
                <a:cs typeface="Helvetica Neue"/>
                <a:sym typeface="Helvetica Neue"/>
              </a:defRPr>
            </a:lvl2pPr>
            <a:lvl3pPr marL="0" indent="457200" defTabSz="412750">
              <a:spcBef>
                <a:spcPts val="0"/>
              </a:spcBef>
              <a:buSzTx/>
              <a:buNone/>
              <a:defRPr sz="2600" b="1">
                <a:latin typeface="Helvetica Neue"/>
                <a:ea typeface="Helvetica Neue"/>
                <a:cs typeface="Helvetica Neue"/>
                <a:sym typeface="Helvetica Neue"/>
              </a:defRPr>
            </a:lvl3pPr>
            <a:lvl4pPr marL="0" indent="685800" defTabSz="412750">
              <a:spcBef>
                <a:spcPts val="0"/>
              </a:spcBef>
              <a:buSzTx/>
              <a:buNone/>
              <a:defRPr sz="2600" b="1">
                <a:latin typeface="Helvetica Neue"/>
                <a:ea typeface="Helvetica Neue"/>
                <a:cs typeface="Helvetica Neue"/>
                <a:sym typeface="Helvetica Neue"/>
              </a:defRPr>
            </a:lvl4pPr>
            <a:lvl5pPr marL="0" indent="914400" defTabSz="412750">
              <a:spcBef>
                <a:spcPts val="0"/>
              </a:spcBef>
              <a:buSzTx/>
              <a:buNone/>
              <a:defRPr sz="2600" b="1">
                <a:latin typeface="Helvetica Neue"/>
                <a:ea typeface="Helvetica Neue"/>
                <a:cs typeface="Helvetica Neue"/>
                <a:sym typeface="Helvetica Neue"/>
              </a:defRPr>
            </a:lvl5pPr>
          </a:lstStyle>
          <a:p>
            <a:r>
              <a:t>演示文稿副标题</a:t>
            </a:r>
          </a:p>
          <a:p>
            <a:pPr lvl="1"/>
            <a:endParaRPr/>
          </a:p>
          <a:p>
            <a:pPr lvl="2"/>
            <a:endParaRPr/>
          </a:p>
          <a:p>
            <a:pPr lvl="3"/>
            <a:endParaRPr/>
          </a:p>
          <a:p>
            <a:pPr lvl="4"/>
            <a:endParaRPr/>
          </a:p>
        </p:txBody>
      </p:sp>
      <p:sp>
        <p:nvSpPr>
          <p:cNvPr id="304" name="Slide Number"/>
          <p:cNvSpPr txBox="1">
            <a:spLocks noGrp="1"/>
          </p:cNvSpPr>
          <p:nvPr>
            <p:ph type="sldNum" sz="quarter" idx="2"/>
          </p:nvPr>
        </p:nvSpPr>
        <p:spPr>
          <a:xfrm>
            <a:off x="5979913" y="6452157"/>
            <a:ext cx="226024" cy="224099"/>
          </a:xfrm>
          <a:prstGeom prst="rect">
            <a:avLst/>
          </a:prstGeom>
        </p:spPr>
        <p:txBody>
          <a:bodyPr lIns="50006" tIns="50006" rIns="50006" bIns="50006" anchor="b"/>
          <a:lstStyle>
            <a:lvl1pPr algn="ctr" defTabSz="292100">
              <a:defRPr sz="8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430748234"/>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Canvas 1">
    <p:spTree>
      <p:nvGrpSpPr>
        <p:cNvPr id="1" name=""/>
        <p:cNvGrpSpPr/>
        <p:nvPr/>
      </p:nvGrpSpPr>
      <p:grpSpPr>
        <a:xfrm>
          <a:off x="0" y="0"/>
          <a:ext cx="0" cy="0"/>
          <a:chOff x="0" y="0"/>
          <a:chExt cx="0" cy="0"/>
        </a:xfrm>
      </p:grpSpPr>
      <p:sp>
        <p:nvSpPr>
          <p:cNvPr id="311" name="Xiaomi Global Marketing｜Brand Team"/>
          <p:cNvSpPr txBox="1"/>
          <p:nvPr/>
        </p:nvSpPr>
        <p:spPr>
          <a:xfrm>
            <a:off x="869429" y="6410159"/>
            <a:ext cx="11013487" cy="37224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lgn="r">
              <a:defRPr sz="2000">
                <a:solidFill>
                  <a:srgbClr val="888889"/>
                </a:solidFill>
                <a:latin typeface="CamphorProForXiaoMi Light"/>
                <a:ea typeface="CamphorProForXiaoMi Light"/>
                <a:cs typeface="CamphorProForXiaoMi Light"/>
                <a:sym typeface="CamphorProForXiaoMi Light"/>
              </a:defRPr>
            </a:lvl1pPr>
          </a:lstStyle>
          <a:p>
            <a:r>
              <a:rPr sz="1000"/>
              <a:t>Xiaomi Global Marketing｜Brand Team</a:t>
            </a:r>
          </a:p>
        </p:txBody>
      </p:sp>
      <p:pic>
        <p:nvPicPr>
          <p:cNvPr id="312" name="Mi Logo - Xiaomi Orange.png" descr="Mi Logo - Xiaomi Oran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49862" y="249798"/>
            <a:ext cx="486295" cy="486295"/>
          </a:xfrm>
          <a:prstGeom prst="rect">
            <a:avLst/>
          </a:prstGeom>
          <a:ln w="3175">
            <a:miter lim="400000"/>
          </a:ln>
        </p:spPr>
      </p:pic>
      <p:sp>
        <p:nvSpPr>
          <p:cNvPr id="313" name="Slide Number"/>
          <p:cNvSpPr txBox="1">
            <a:spLocks noGrp="1"/>
          </p:cNvSpPr>
          <p:nvPr>
            <p:ph type="sldNum" sz="quarter" idx="2"/>
          </p:nvPr>
        </p:nvSpPr>
        <p:spPr>
          <a:xfrm>
            <a:off x="5974254" y="6486708"/>
            <a:ext cx="237245" cy="241092"/>
          </a:xfrm>
          <a:prstGeom prst="rect">
            <a:avLst/>
          </a:prstGeom>
        </p:spPr>
        <p:txBody>
          <a:bodyPr lIns="50800" tIns="50800" rIns="50800" bIns="50800" anchor="b"/>
          <a:lstStyle>
            <a:lvl1pPr algn="ctr" defTabSz="292100">
              <a:defRPr sz="900">
                <a:solidFill>
                  <a:srgbClr val="888889"/>
                </a:solidFill>
                <a:latin typeface="CamphorProForXiaoMi Light"/>
                <a:ea typeface="CamphorProForXiaoMi Light"/>
                <a:cs typeface="CamphorProForXiaoMi Light"/>
                <a:sym typeface="CamphorProForXiaoMi Light"/>
              </a:defRPr>
            </a:lvl1pPr>
          </a:lstStyle>
          <a:p>
            <a:fld id="{86CB4B4D-7CA3-9044-876B-883B54F8677D}" type="slidenum">
              <a:t>‹#›</a:t>
            </a:fld>
            <a:endParaRPr/>
          </a:p>
        </p:txBody>
      </p:sp>
    </p:spTree>
    <p:extLst>
      <p:ext uri="{BB962C8B-B14F-4D97-AF65-F5344CB8AC3E}">
        <p14:creationId xmlns:p14="http://schemas.microsoft.com/office/powerpoint/2010/main" val="4202305757"/>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浅灰 拷贝">
    <p:bg>
      <p:bgPr>
        <a:solidFill>
          <a:srgbClr val="F9F9F9"/>
        </a:solidFill>
        <a:effectLst/>
      </p:bgPr>
    </p:bg>
    <p:spTree>
      <p:nvGrpSpPr>
        <p:cNvPr id="1" name=""/>
        <p:cNvGrpSpPr/>
        <p:nvPr/>
      </p:nvGrpSpPr>
      <p:grpSpPr>
        <a:xfrm>
          <a:off x="0" y="0"/>
          <a:ext cx="0" cy="0"/>
          <a:chOff x="0" y="0"/>
          <a:chExt cx="0" cy="0"/>
        </a:xfrm>
      </p:grpSpPr>
      <p:sp>
        <p:nvSpPr>
          <p:cNvPr id="320" name="Slide Number"/>
          <p:cNvSpPr txBox="1">
            <a:spLocks noGrp="1"/>
          </p:cNvSpPr>
          <p:nvPr>
            <p:ph type="sldNum" sz="quarter" idx="2"/>
          </p:nvPr>
        </p:nvSpPr>
        <p:spPr>
          <a:xfrm>
            <a:off x="6006836" y="5310031"/>
            <a:ext cx="174441" cy="171555"/>
          </a:xfrm>
          <a:prstGeom prst="rect">
            <a:avLst/>
          </a:prstGeom>
        </p:spPr>
        <p:txBody>
          <a:bodyPr lIns="31608" tIns="31608" rIns="31608" bIns="31608" anchor="b"/>
          <a:lstStyle>
            <a:lvl1pPr algn="ctr" defTabSz="292100">
              <a:defRPr sz="7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841686921"/>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灰色">
    <p:bg>
      <p:bgPr>
        <a:solidFill>
          <a:srgbClr val="F7F7F7"/>
        </a:solidFill>
        <a:effectLst/>
      </p:bgPr>
    </p:bg>
    <p:spTree>
      <p:nvGrpSpPr>
        <p:cNvPr id="1" name=""/>
        <p:cNvGrpSpPr/>
        <p:nvPr/>
      </p:nvGrpSpPr>
      <p:grpSpPr>
        <a:xfrm>
          <a:off x="0" y="0"/>
          <a:ext cx="0" cy="0"/>
          <a:chOff x="0" y="0"/>
          <a:chExt cx="0" cy="0"/>
        </a:xfrm>
      </p:grpSpPr>
      <p:sp>
        <p:nvSpPr>
          <p:cNvPr id="327" name="Slide Number"/>
          <p:cNvSpPr txBox="1">
            <a:spLocks noGrp="1"/>
          </p:cNvSpPr>
          <p:nvPr>
            <p:ph type="sldNum" sz="quarter" idx="2"/>
          </p:nvPr>
        </p:nvSpPr>
        <p:spPr>
          <a:xfrm>
            <a:off x="6006299" y="5341598"/>
            <a:ext cx="175455" cy="172569"/>
          </a:xfrm>
          <a:prstGeom prst="rect">
            <a:avLst/>
          </a:prstGeom>
        </p:spPr>
        <p:txBody>
          <a:bodyPr lIns="32110" tIns="32110" rIns="32110" bIns="32110" anchor="b"/>
          <a:lstStyle>
            <a:lvl1pPr algn="ctr" defTabSz="292100">
              <a:defRPr sz="7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39374160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0BF0636D-329F-444A-B153-56BCBC7BECAA}" type="datetimeFigureOut">
              <a:rPr lang="en-US" smtClean="0"/>
              <a:pPr/>
              <a:t>9/15/2024</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1416570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light gray">
    <p:spTree>
      <p:nvGrpSpPr>
        <p:cNvPr id="1" name=""/>
        <p:cNvGrpSpPr/>
        <p:nvPr/>
      </p:nvGrpSpPr>
      <p:grpSpPr>
        <a:xfrm>
          <a:off x="0" y="0"/>
          <a:ext cx="0" cy="0"/>
          <a:chOff x="0" y="0"/>
          <a:chExt cx="0" cy="0"/>
        </a:xfrm>
      </p:grpSpPr>
      <p:sp>
        <p:nvSpPr>
          <p:cNvPr id="334" name="Rectangle"/>
          <p:cNvSpPr/>
          <p:nvPr/>
        </p:nvSpPr>
        <p:spPr>
          <a:xfrm>
            <a:off x="-1" y="-1"/>
            <a:ext cx="12192001" cy="6858001"/>
          </a:xfrm>
          <a:prstGeom prst="rect">
            <a:avLst/>
          </a:prstGeom>
          <a:solidFill>
            <a:srgbClr val="F8F8F8"/>
          </a:solidFill>
          <a:ln w="3175">
            <a:miter lim="400000"/>
          </a:ln>
        </p:spPr>
        <p:txBody>
          <a:bodyPr lIns="0" tIns="0" rIns="0" bIns="0" anchor="ctr"/>
          <a:lstStyle/>
          <a:p>
            <a:pPr defTabSz="412750">
              <a:defRPr sz="2400">
                <a:latin typeface="CamphorProForXiaoMi Medium"/>
                <a:ea typeface="CamphorProForXiaoMi Medium"/>
                <a:cs typeface="CamphorProForXiaoMi Medium"/>
                <a:sym typeface="CamphorProForXiaoMi Medium"/>
              </a:defRPr>
            </a:pPr>
            <a:endParaRPr sz="1200"/>
          </a:p>
        </p:txBody>
      </p:sp>
      <p:sp>
        <p:nvSpPr>
          <p:cNvPr id="335" name="Slide Number"/>
          <p:cNvSpPr txBox="1">
            <a:spLocks noGrp="1"/>
          </p:cNvSpPr>
          <p:nvPr>
            <p:ph type="sldNum" sz="quarter" idx="2"/>
          </p:nvPr>
        </p:nvSpPr>
        <p:spPr>
          <a:xfrm>
            <a:off x="6005008" y="5558627"/>
            <a:ext cx="177612" cy="179534"/>
          </a:xfrm>
          <a:prstGeom prst="rect">
            <a:avLst/>
          </a:prstGeom>
        </p:spPr>
        <p:txBody>
          <a:bodyPr lIns="35559" tIns="35559" rIns="35559" bIns="35559" anchor="b"/>
          <a:lstStyle>
            <a:lvl1pPr algn="ctr" defTabSz="292100">
              <a:defRPr sz="700"/>
            </a:lvl1pPr>
          </a:lstStyle>
          <a:p>
            <a:fld id="{86CB4B4D-7CA3-9044-876B-883B54F8677D}" type="slidenum">
              <a:t>‹#›</a:t>
            </a:fld>
            <a:endParaRPr/>
          </a:p>
        </p:txBody>
      </p:sp>
    </p:spTree>
    <p:extLst>
      <p:ext uri="{BB962C8B-B14F-4D97-AF65-F5344CB8AC3E}">
        <p14:creationId xmlns:p14="http://schemas.microsoft.com/office/powerpoint/2010/main" val="1256057706"/>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渐变灰">
    <p:spTree>
      <p:nvGrpSpPr>
        <p:cNvPr id="1" name=""/>
        <p:cNvGrpSpPr/>
        <p:nvPr/>
      </p:nvGrpSpPr>
      <p:grpSpPr>
        <a:xfrm>
          <a:off x="0" y="0"/>
          <a:ext cx="0" cy="0"/>
          <a:chOff x="0" y="0"/>
          <a:chExt cx="0" cy="0"/>
        </a:xfrm>
      </p:grpSpPr>
      <p:sp>
        <p:nvSpPr>
          <p:cNvPr id="342" name="Rectangle"/>
          <p:cNvSpPr/>
          <p:nvPr/>
        </p:nvSpPr>
        <p:spPr>
          <a:xfrm>
            <a:off x="-121901" y="963507"/>
            <a:ext cx="12435802" cy="4930987"/>
          </a:xfrm>
          <a:prstGeom prst="rect">
            <a:avLst/>
          </a:prstGeom>
          <a:gradFill>
            <a:gsLst>
              <a:gs pos="0">
                <a:srgbClr val="FFFFFF"/>
              </a:gs>
              <a:gs pos="59714">
                <a:srgbClr val="ECECEC"/>
              </a:gs>
              <a:gs pos="100000">
                <a:srgbClr val="D9D9D9"/>
              </a:gs>
            </a:gsLst>
            <a:path>
              <a:fillToRect l="28174" t="20992" r="71825" b="79007"/>
            </a:path>
          </a:gradFill>
          <a:ln w="3175">
            <a:miter lim="400000"/>
          </a:ln>
        </p:spPr>
        <p:txBody>
          <a:bodyPr lIns="25400" tIns="25400" rIns="25400" bIns="25400" anchor="ctr"/>
          <a:lstStyle/>
          <a:p>
            <a:pPr defTabSz="410766">
              <a:defRPr>
                <a:latin typeface="Helvetica Neue Medium"/>
                <a:ea typeface="Helvetica Neue Medium"/>
                <a:cs typeface="Helvetica Neue Medium"/>
                <a:sym typeface="Helvetica Neue Medium"/>
              </a:defRPr>
            </a:pPr>
            <a:endParaRPr sz="900"/>
          </a:p>
        </p:txBody>
      </p:sp>
      <p:sp>
        <p:nvSpPr>
          <p:cNvPr id="343" name="Slide Number"/>
          <p:cNvSpPr txBox="1">
            <a:spLocks noGrp="1"/>
          </p:cNvSpPr>
          <p:nvPr>
            <p:ph type="sldNum" sz="quarter" idx="2"/>
          </p:nvPr>
        </p:nvSpPr>
        <p:spPr>
          <a:xfrm>
            <a:off x="5980494" y="5518737"/>
            <a:ext cx="227627" cy="225703"/>
          </a:xfrm>
          <a:prstGeom prst="rect">
            <a:avLst/>
          </a:prstGeom>
        </p:spPr>
        <p:txBody>
          <a:bodyPr lIns="50800" tIns="50800" rIns="50800" bIns="50800" anchor="b"/>
          <a:lstStyle>
            <a:lvl1pPr algn="ctr" defTabSz="410766">
              <a:defRPr sz="8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4051479897"/>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2_白色">
    <p:bg>
      <p:bgPr>
        <a:solidFill>
          <a:srgbClr val="FFFFFF"/>
        </a:solidFill>
        <a:effectLst/>
      </p:bgPr>
    </p:bg>
    <p:spTree>
      <p:nvGrpSpPr>
        <p:cNvPr id="1" name=""/>
        <p:cNvGrpSpPr/>
        <p:nvPr/>
      </p:nvGrpSpPr>
      <p:grpSpPr>
        <a:xfrm>
          <a:off x="0" y="0"/>
          <a:ext cx="0" cy="0"/>
          <a:chOff x="0" y="0"/>
          <a:chExt cx="0" cy="0"/>
        </a:xfrm>
      </p:grpSpPr>
      <p:sp>
        <p:nvSpPr>
          <p:cNvPr id="350" name="Slide Number"/>
          <p:cNvSpPr txBox="1">
            <a:spLocks noGrp="1"/>
          </p:cNvSpPr>
          <p:nvPr>
            <p:ph type="sldNum" sz="quarter" idx="2"/>
          </p:nvPr>
        </p:nvSpPr>
        <p:spPr>
          <a:xfrm>
            <a:off x="6006299" y="5341598"/>
            <a:ext cx="175455" cy="172569"/>
          </a:xfrm>
          <a:prstGeom prst="rect">
            <a:avLst/>
          </a:prstGeom>
        </p:spPr>
        <p:txBody>
          <a:bodyPr lIns="32110" tIns="32110" rIns="32110" bIns="32110" anchor="b"/>
          <a:lstStyle>
            <a:lvl1pPr algn="ctr" defTabSz="292100">
              <a:defRPr sz="7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559900396"/>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渐变 ">
    <p:bg>
      <p:bgPr>
        <a:solidFill>
          <a:srgbClr val="000000"/>
        </a:solidFill>
        <a:effectLst/>
      </p:bgPr>
    </p:bg>
    <p:spTree>
      <p:nvGrpSpPr>
        <p:cNvPr id="1" name=""/>
        <p:cNvGrpSpPr/>
        <p:nvPr/>
      </p:nvGrpSpPr>
      <p:grpSpPr>
        <a:xfrm>
          <a:off x="0" y="0"/>
          <a:ext cx="0" cy="0"/>
          <a:chOff x="0" y="0"/>
          <a:chExt cx="0" cy="0"/>
        </a:xfrm>
      </p:grpSpPr>
      <p:sp>
        <p:nvSpPr>
          <p:cNvPr id="357" name="Rectangle"/>
          <p:cNvSpPr/>
          <p:nvPr/>
        </p:nvSpPr>
        <p:spPr>
          <a:xfrm>
            <a:off x="0" y="8009876"/>
            <a:ext cx="12192001" cy="6858001"/>
          </a:xfrm>
          <a:prstGeom prst="rect">
            <a:avLst/>
          </a:prstGeom>
          <a:gradFill>
            <a:gsLst>
              <a:gs pos="0">
                <a:srgbClr val="353535"/>
              </a:gs>
              <a:gs pos="100000">
                <a:srgbClr val="000000"/>
              </a:gs>
            </a:gsLst>
            <a:path>
              <a:fillToRect l="11118" t="3713" r="88881" b="96286"/>
            </a:path>
          </a:gradFill>
          <a:ln w="3175">
            <a:miter lim="400000"/>
          </a:ln>
        </p:spPr>
        <p:txBody>
          <a:bodyPr lIns="25400" tIns="25400" rIns="25400" bIns="25400" anchor="ctr"/>
          <a:lstStyle/>
          <a:p>
            <a:pPr>
              <a:defRPr sz="3200">
                <a:solidFill>
                  <a:srgbClr val="000000"/>
                </a:solidFill>
                <a:latin typeface="+mn-lt"/>
                <a:ea typeface="+mn-ea"/>
                <a:cs typeface="+mn-cs"/>
                <a:sym typeface="CamphorProForXiaoMi Regular"/>
              </a:defRPr>
            </a:pPr>
            <a:endParaRPr sz="1600"/>
          </a:p>
        </p:txBody>
      </p:sp>
      <p:sp>
        <p:nvSpPr>
          <p:cNvPr id="358" name="Slide Number"/>
          <p:cNvSpPr txBox="1">
            <a:spLocks noGrp="1"/>
          </p:cNvSpPr>
          <p:nvPr>
            <p:ph type="sldNum" sz="quarter" idx="2"/>
          </p:nvPr>
        </p:nvSpPr>
        <p:spPr>
          <a:xfrm>
            <a:off x="5974254" y="6486708"/>
            <a:ext cx="237245" cy="241092"/>
          </a:xfrm>
          <a:prstGeom prst="rect">
            <a:avLst/>
          </a:prstGeom>
        </p:spPr>
        <p:txBody>
          <a:bodyPr lIns="50800" tIns="50800" rIns="50800" bIns="50800" anchor="b"/>
          <a:lstStyle>
            <a:lvl1pPr algn="ctr" defTabSz="292100">
              <a:defRPr sz="9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59294078"/>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标题和内容">
    <p:spTree>
      <p:nvGrpSpPr>
        <p:cNvPr id="1" name=""/>
        <p:cNvGrpSpPr/>
        <p:nvPr/>
      </p:nvGrpSpPr>
      <p:grpSpPr>
        <a:xfrm>
          <a:off x="0" y="0"/>
          <a:ext cx="0" cy="0"/>
          <a:chOff x="0" y="0"/>
          <a:chExt cx="0" cy="0"/>
        </a:xfrm>
      </p:grpSpPr>
      <p:sp>
        <p:nvSpPr>
          <p:cNvPr id="365" name="Title Text"/>
          <p:cNvSpPr txBox="1">
            <a:spLocks noGrp="1"/>
          </p:cNvSpPr>
          <p:nvPr>
            <p:ph type="title"/>
          </p:nvPr>
        </p:nvSpPr>
        <p:spPr>
          <a:xfrm>
            <a:off x="838200" y="365125"/>
            <a:ext cx="10515600" cy="1325563"/>
          </a:xfrm>
          <a:prstGeom prst="rect">
            <a:avLst/>
          </a:prstGeom>
        </p:spPr>
        <p:txBody>
          <a:bodyPr>
            <a:normAutofit/>
          </a:bodyPr>
          <a:lstStyle>
            <a:lvl1pPr>
              <a:lnSpc>
                <a:spcPct val="90000"/>
              </a:lnSpc>
              <a:defRPr sz="4400"/>
            </a:lvl1pPr>
          </a:lstStyle>
          <a:p>
            <a:r>
              <a:t>Title Text</a:t>
            </a:r>
          </a:p>
        </p:txBody>
      </p:sp>
      <p:sp>
        <p:nvSpPr>
          <p:cNvPr id="366" name="Body Level One…"/>
          <p:cNvSpPr txBox="1">
            <a:spLocks noGrp="1"/>
          </p:cNvSpPr>
          <p:nvPr>
            <p:ph type="body" idx="1"/>
          </p:nvPr>
        </p:nvSpPr>
        <p:spPr>
          <a:xfrm>
            <a:off x="838200" y="1825625"/>
            <a:ext cx="10515600" cy="4351338"/>
          </a:xfrm>
          <a:prstGeom prst="rect">
            <a:avLst/>
          </a:prstGeom>
        </p:spPr>
        <p:txBody>
          <a:bodyPr>
            <a:normAutofit/>
          </a:bodyPr>
          <a:lstStyle>
            <a:lvl1pPr marL="228600" indent="-228600">
              <a:lnSpc>
                <a:spcPct val="90000"/>
              </a:lnSpc>
              <a:buSzPct val="100000"/>
              <a:buFont typeface="CamphorProForXiaoMi Regular"/>
              <a:buChar char="•"/>
              <a:defRPr sz="2800"/>
            </a:lvl1pPr>
            <a:lvl2pPr marL="495300" indent="-266700">
              <a:lnSpc>
                <a:spcPct val="90000"/>
              </a:lnSpc>
              <a:buFont typeface="CamphorProForXiaoMi Regular"/>
              <a:buChar char="•"/>
              <a:defRPr sz="2800"/>
            </a:lvl2pPr>
            <a:lvl3pPr marL="777240" indent="-320040">
              <a:lnSpc>
                <a:spcPct val="90000"/>
              </a:lnSpc>
              <a:buFont typeface="CamphorProForXiaoMi Regular"/>
              <a:buChar char="•"/>
              <a:defRPr sz="2800"/>
            </a:lvl3pPr>
            <a:lvl4pPr marL="1041400" indent="-355600">
              <a:lnSpc>
                <a:spcPct val="90000"/>
              </a:lnSpc>
              <a:buFont typeface="CamphorProForXiaoMi Regular"/>
              <a:buChar char="•"/>
              <a:defRPr sz="2800"/>
            </a:lvl4pPr>
            <a:lvl5pPr marL="1270000" indent="-355600">
              <a:lnSpc>
                <a:spcPct val="90000"/>
              </a:lnSpc>
              <a:buFont typeface="CamphorProForXiaoMi Regular"/>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67" name="Slide Number"/>
          <p:cNvSpPr txBox="1">
            <a:spLocks noGrp="1"/>
          </p:cNvSpPr>
          <p:nvPr>
            <p:ph type="sldNum" sz="quarter" idx="2"/>
          </p:nvPr>
        </p:nvSpPr>
        <p:spPr>
          <a:xfrm>
            <a:off x="10986393" y="6354249"/>
            <a:ext cx="367408" cy="369330"/>
          </a:xfrm>
          <a:prstGeom prst="rect">
            <a:avLst/>
          </a:prstGeom>
        </p:spPr>
        <p:txBody>
          <a:bodyPr anchor="ct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26337810"/>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Section">
    <p:bg>
      <p:bgPr>
        <a:solidFill>
          <a:srgbClr val="CCDCE0"/>
        </a:solidFill>
        <a:effectLst/>
      </p:bgPr>
    </p:bg>
    <p:spTree>
      <p:nvGrpSpPr>
        <p:cNvPr id="1" name=""/>
        <p:cNvGrpSpPr/>
        <p:nvPr/>
      </p:nvGrpSpPr>
      <p:grpSpPr>
        <a:xfrm>
          <a:off x="0" y="0"/>
          <a:ext cx="0" cy="0"/>
          <a:chOff x="0" y="0"/>
          <a:chExt cx="0" cy="0"/>
        </a:xfrm>
      </p:grpSpPr>
      <p:sp>
        <p:nvSpPr>
          <p:cNvPr id="374" name="Section Title"/>
          <p:cNvSpPr txBox="1">
            <a:spLocks noGrp="1"/>
          </p:cNvSpPr>
          <p:nvPr>
            <p:ph type="title" hasCustomPrompt="1"/>
          </p:nvPr>
        </p:nvSpPr>
        <p:spPr>
          <a:xfrm>
            <a:off x="603248" y="2266950"/>
            <a:ext cx="10985502" cy="2324100"/>
          </a:xfrm>
          <a:prstGeom prst="rect">
            <a:avLst/>
          </a:prstGeom>
        </p:spPr>
        <p:txBody>
          <a:bodyPr lIns="50800" tIns="50800" rIns="50800" bIns="50800">
            <a:normAutofit/>
          </a:bodyPr>
          <a:lstStyle>
            <a:lvl1pPr defTabSz="1219169">
              <a:lnSpc>
                <a:spcPct val="80000"/>
              </a:lnSpc>
              <a:defRPr sz="5800" spc="-116">
                <a:solidFill>
                  <a:srgbClr val="FFFFFF"/>
                </a:solidFill>
                <a:latin typeface="Helvetica Neue Medium"/>
                <a:ea typeface="Helvetica Neue Medium"/>
                <a:cs typeface="Helvetica Neue Medium"/>
                <a:sym typeface="Helvetica Neue Medium"/>
              </a:defRPr>
            </a:lvl1pPr>
          </a:lstStyle>
          <a:p>
            <a:r>
              <a:t>Section Title</a:t>
            </a:r>
          </a:p>
        </p:txBody>
      </p:sp>
      <p:sp>
        <p:nvSpPr>
          <p:cNvPr id="375" name="Slide Number"/>
          <p:cNvSpPr txBox="1">
            <a:spLocks noGrp="1"/>
          </p:cNvSpPr>
          <p:nvPr>
            <p:ph type="sldNum" sz="quarter" idx="2"/>
          </p:nvPr>
        </p:nvSpPr>
        <p:spPr>
          <a:xfrm>
            <a:off x="5971049" y="6488825"/>
            <a:ext cx="243656" cy="241092"/>
          </a:xfrm>
          <a:prstGeom prst="rect">
            <a:avLst/>
          </a:prstGeom>
        </p:spPr>
        <p:txBody>
          <a:bodyPr lIns="50800" tIns="50800" rIns="50800" bIns="50800" anchor="b"/>
          <a:lstStyle>
            <a:lvl1pPr algn="ctr" defTabSz="292100">
              <a:defRPr sz="9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4278261800"/>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浅绿渐变">
    <p:bg>
      <p:bgPr>
        <a:solidFill>
          <a:srgbClr val="000000"/>
        </a:solidFill>
        <a:effectLst/>
      </p:bgPr>
    </p:bg>
    <p:spTree>
      <p:nvGrpSpPr>
        <p:cNvPr id="1" name=""/>
        <p:cNvGrpSpPr/>
        <p:nvPr/>
      </p:nvGrpSpPr>
      <p:grpSpPr>
        <a:xfrm>
          <a:off x="0" y="0"/>
          <a:ext cx="0" cy="0"/>
          <a:chOff x="0" y="0"/>
          <a:chExt cx="0" cy="0"/>
        </a:xfrm>
      </p:grpSpPr>
      <p:pic>
        <p:nvPicPr>
          <p:cNvPr id="382" name="忘情一刻-徕卡光学-亮BG.jpg" descr="忘情一刻-徕卡光学-亮BG.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16429"/>
            <a:ext cx="12192001" cy="5225143"/>
          </a:xfrm>
          <a:prstGeom prst="rect">
            <a:avLst/>
          </a:prstGeom>
          <a:ln w="3175">
            <a:miter lim="400000"/>
          </a:ln>
        </p:spPr>
      </p:pic>
      <p:sp>
        <p:nvSpPr>
          <p:cNvPr id="383" name="Slide Number"/>
          <p:cNvSpPr txBox="1">
            <a:spLocks noGrp="1"/>
          </p:cNvSpPr>
          <p:nvPr>
            <p:ph type="sldNum" sz="quarter" idx="2"/>
          </p:nvPr>
        </p:nvSpPr>
        <p:spPr>
          <a:xfrm>
            <a:off x="5972016" y="5429250"/>
            <a:ext cx="243886" cy="235229"/>
          </a:xfrm>
          <a:prstGeom prst="rect">
            <a:avLst/>
          </a:prstGeom>
        </p:spPr>
        <p:txBody>
          <a:bodyPr lIns="32657" tIns="32657" rIns="32657" bIns="32657"/>
          <a:lstStyle>
            <a:lvl1pPr algn="ctr" defTabSz="412750">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763342993"/>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中绿渐变">
    <p:bg>
      <p:bgPr>
        <a:solidFill>
          <a:srgbClr val="000000"/>
        </a:solidFill>
        <a:effectLst/>
      </p:bgPr>
    </p:bg>
    <p:spTree>
      <p:nvGrpSpPr>
        <p:cNvPr id="1" name=""/>
        <p:cNvGrpSpPr/>
        <p:nvPr/>
      </p:nvGrpSpPr>
      <p:grpSpPr>
        <a:xfrm>
          <a:off x="0" y="0"/>
          <a:ext cx="0" cy="0"/>
          <a:chOff x="0" y="0"/>
          <a:chExt cx="0" cy="0"/>
        </a:xfrm>
      </p:grpSpPr>
      <p:pic>
        <p:nvPicPr>
          <p:cNvPr id="390" name="忘情一刻-徕卡光学-BG.jpg" descr="忘情一刻-徕卡光学-BG.jpg"/>
          <p:cNvPicPr>
            <a:picLocks noChangeAspect="1"/>
          </p:cNvPicPr>
          <p:nvPr/>
        </p:nvPicPr>
        <p:blipFill>
          <a:blip r:embed="rId2" cstate="screen">
            <a:alphaModFix amt="60056"/>
            <a:extLst>
              <a:ext uri="{28A0092B-C50C-407E-A947-70E740481C1C}">
                <a14:useLocalDpi xmlns:a14="http://schemas.microsoft.com/office/drawing/2010/main"/>
              </a:ext>
            </a:extLst>
          </a:blip>
          <a:stretch>
            <a:fillRect/>
          </a:stretch>
        </p:blipFill>
        <p:spPr>
          <a:xfrm>
            <a:off x="0" y="816429"/>
            <a:ext cx="12192001" cy="5225143"/>
          </a:xfrm>
          <a:prstGeom prst="rect">
            <a:avLst/>
          </a:prstGeom>
          <a:ln w="3175">
            <a:miter lim="400000"/>
          </a:ln>
        </p:spPr>
      </p:pic>
      <p:pic>
        <p:nvPicPr>
          <p:cNvPr id="391" name="全焦段-5000W.jpg" descr="全焦段-5000W.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8479" y="-22920"/>
            <a:ext cx="16108958" cy="6903840"/>
          </a:xfrm>
          <a:prstGeom prst="rect">
            <a:avLst/>
          </a:prstGeom>
          <a:ln w="3175">
            <a:miter lim="400000"/>
          </a:ln>
        </p:spPr>
      </p:pic>
      <p:sp>
        <p:nvSpPr>
          <p:cNvPr id="392" name="Slide Number"/>
          <p:cNvSpPr txBox="1">
            <a:spLocks noGrp="1"/>
          </p:cNvSpPr>
          <p:nvPr>
            <p:ph type="sldNum" sz="quarter" idx="2"/>
          </p:nvPr>
        </p:nvSpPr>
        <p:spPr>
          <a:xfrm>
            <a:off x="5972016" y="5429250"/>
            <a:ext cx="243886" cy="235229"/>
          </a:xfrm>
          <a:prstGeom prst="rect">
            <a:avLst/>
          </a:prstGeom>
        </p:spPr>
        <p:txBody>
          <a:bodyPr lIns="32657" tIns="32657" rIns="32657" bIns="32657"/>
          <a:lstStyle>
            <a:lvl1pPr algn="ctr" defTabSz="412750">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186609957"/>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2_白色 拷贝">
    <p:bg>
      <p:bgPr>
        <a:solidFill>
          <a:srgbClr val="000000"/>
        </a:solidFill>
        <a:effectLst/>
      </p:bgPr>
    </p:bg>
    <p:spTree>
      <p:nvGrpSpPr>
        <p:cNvPr id="1" name=""/>
        <p:cNvGrpSpPr/>
        <p:nvPr/>
      </p:nvGrpSpPr>
      <p:grpSpPr>
        <a:xfrm>
          <a:off x="0" y="0"/>
          <a:ext cx="0" cy="0"/>
          <a:chOff x="0" y="0"/>
          <a:chExt cx="0" cy="0"/>
        </a:xfrm>
      </p:grpSpPr>
      <p:sp>
        <p:nvSpPr>
          <p:cNvPr id="399" name="Rectangle"/>
          <p:cNvSpPr/>
          <p:nvPr/>
        </p:nvSpPr>
        <p:spPr>
          <a:xfrm>
            <a:off x="-2092469" y="-31500"/>
            <a:ext cx="16376938" cy="6921001"/>
          </a:xfrm>
          <a:prstGeom prst="rect">
            <a:avLst/>
          </a:prstGeom>
          <a:gradFill>
            <a:gsLst>
              <a:gs pos="1297">
                <a:srgbClr val="192760"/>
              </a:gs>
              <a:gs pos="100000">
                <a:srgbClr val="000000"/>
              </a:gs>
            </a:gsLst>
            <a:path>
              <a:fillToRect l="50743" t="114755" r="49256" b="-14755"/>
            </a:path>
          </a:gradFill>
          <a:ln w="3175">
            <a:miter lim="400000"/>
          </a:ln>
        </p:spPr>
        <p:txBody>
          <a:bodyPr lIns="12543" tIns="12543" rIns="12543" bIns="12543" anchor="ctr"/>
          <a:lstStyle/>
          <a:p>
            <a:pPr defTabSz="343958">
              <a:defRPr sz="2400">
                <a:latin typeface="+mn-lt"/>
                <a:ea typeface="+mn-ea"/>
                <a:cs typeface="+mn-cs"/>
                <a:sym typeface="CamphorProForXiaoMi Regular"/>
              </a:defRPr>
            </a:pPr>
            <a:endParaRPr sz="1200"/>
          </a:p>
        </p:txBody>
      </p:sp>
      <p:sp>
        <p:nvSpPr>
          <p:cNvPr id="400" name="Slide Number"/>
          <p:cNvSpPr txBox="1">
            <a:spLocks noGrp="1"/>
          </p:cNvSpPr>
          <p:nvPr>
            <p:ph type="sldNum" sz="quarter" idx="2"/>
          </p:nvPr>
        </p:nvSpPr>
        <p:spPr>
          <a:xfrm>
            <a:off x="5996458" y="5269257"/>
            <a:ext cx="195330" cy="199176"/>
          </a:xfrm>
          <a:prstGeom prst="rect">
            <a:avLst/>
          </a:prstGeom>
        </p:spPr>
        <p:txBody>
          <a:bodyPr lIns="30045" tIns="30045" rIns="30045" bIns="30045"/>
          <a:lstStyle>
            <a:lvl1pPr algn="ctr" defTabSz="412750">
              <a:defRPr sz="9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61241747"/>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深灰">
    <p:bg>
      <p:bgPr>
        <a:solidFill>
          <a:srgbClr val="0F0F0F"/>
        </a:solidFill>
        <a:effectLst/>
      </p:bgPr>
    </p:bg>
    <p:spTree>
      <p:nvGrpSpPr>
        <p:cNvPr id="1" name=""/>
        <p:cNvGrpSpPr/>
        <p:nvPr/>
      </p:nvGrpSpPr>
      <p:grpSpPr>
        <a:xfrm>
          <a:off x="0" y="0"/>
          <a:ext cx="0" cy="0"/>
          <a:chOff x="0" y="0"/>
          <a:chExt cx="0" cy="0"/>
        </a:xfrm>
      </p:grpSpPr>
      <p:sp>
        <p:nvSpPr>
          <p:cNvPr id="407" name="Slide Number"/>
          <p:cNvSpPr txBox="1">
            <a:spLocks noGrp="1"/>
          </p:cNvSpPr>
          <p:nvPr>
            <p:ph type="sldNum" sz="quarter" idx="2"/>
          </p:nvPr>
        </p:nvSpPr>
        <p:spPr>
          <a:xfrm>
            <a:off x="5992022" y="5741097"/>
            <a:ext cx="203198" cy="201275"/>
          </a:xfrm>
          <a:prstGeom prst="rect">
            <a:avLst/>
          </a:prstGeom>
        </p:spPr>
        <p:txBody>
          <a:bodyPr lIns="38704" tIns="38704" rIns="38704" bIns="38704" anchor="b"/>
          <a:lstStyle>
            <a:lvl1pPr algn="ctr" defTabSz="292100">
              <a:defRPr sz="8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79482147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F0636D-329F-444A-B153-56BCBC7BECAA}"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11087790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1_eco灰">
    <p:bg>
      <p:bgPr>
        <a:solidFill>
          <a:srgbClr val="EAECF1"/>
        </a:solidFill>
        <a:effectLst/>
      </p:bgPr>
    </p:bg>
    <p:spTree>
      <p:nvGrpSpPr>
        <p:cNvPr id="1" name=""/>
        <p:cNvGrpSpPr/>
        <p:nvPr/>
      </p:nvGrpSpPr>
      <p:grpSpPr>
        <a:xfrm>
          <a:off x="0" y="0"/>
          <a:ext cx="0" cy="0"/>
          <a:chOff x="0" y="0"/>
          <a:chExt cx="0" cy="0"/>
        </a:xfrm>
      </p:grpSpPr>
      <p:sp>
        <p:nvSpPr>
          <p:cNvPr id="414" name="Text"/>
          <p:cNvSpPr txBox="1"/>
          <p:nvPr/>
        </p:nvSpPr>
        <p:spPr>
          <a:xfrm>
            <a:off x="8533471" y="849207"/>
            <a:ext cx="42812" cy="19663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167" tIns="21167" rIns="21167" bIns="21167" anchor="ctr">
            <a:spAutoFit/>
          </a:bodyPr>
          <a:lstStyle/>
          <a:p>
            <a:pPr defTabSz="410766">
              <a:defRPr sz="2000">
                <a:latin typeface="Roboto Bold"/>
                <a:ea typeface="Roboto Bold"/>
                <a:cs typeface="Roboto Bold"/>
                <a:sym typeface="Roboto Bold"/>
              </a:defRPr>
            </a:pPr>
            <a:endParaRPr sz="1000"/>
          </a:p>
        </p:txBody>
      </p:sp>
      <p:sp>
        <p:nvSpPr>
          <p:cNvPr id="415" name="Slide Number"/>
          <p:cNvSpPr txBox="1">
            <a:spLocks noGrp="1"/>
          </p:cNvSpPr>
          <p:nvPr>
            <p:ph type="sldNum" sz="quarter" idx="2"/>
          </p:nvPr>
        </p:nvSpPr>
        <p:spPr>
          <a:xfrm>
            <a:off x="5984516" y="5270500"/>
            <a:ext cx="220145" cy="223992"/>
          </a:xfrm>
          <a:prstGeom prst="rect">
            <a:avLst/>
          </a:prstGeom>
        </p:spPr>
        <p:txBody>
          <a:bodyPr lIns="42333" tIns="42333" rIns="42333" bIns="42333"/>
          <a:lstStyle>
            <a:lvl1pPr algn="ctr" defTabSz="410766">
              <a:defRPr sz="900">
                <a:solidFill>
                  <a:srgbClr val="FFFFFF"/>
                </a:solidFill>
                <a:latin typeface="Roboto Black"/>
                <a:ea typeface="Roboto Black"/>
                <a:cs typeface="Roboto Black"/>
                <a:sym typeface="Roboto Black"/>
              </a:defRPr>
            </a:lvl1pPr>
          </a:lstStyle>
          <a:p>
            <a:fld id="{86CB4B4D-7CA3-9044-876B-883B54F8677D}" type="slidenum">
              <a:t>‹#›</a:t>
            </a:fld>
            <a:endParaRPr/>
          </a:p>
        </p:txBody>
      </p:sp>
    </p:spTree>
    <p:extLst>
      <p:ext uri="{BB962C8B-B14F-4D97-AF65-F5344CB8AC3E}">
        <p14:creationId xmlns:p14="http://schemas.microsoft.com/office/powerpoint/2010/main" val="428193181"/>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L3灰">
    <p:bg>
      <p:bgPr>
        <a:solidFill>
          <a:srgbClr val="ECEBED"/>
        </a:solidFill>
        <a:effectLst/>
      </p:bgPr>
    </p:bg>
    <p:spTree>
      <p:nvGrpSpPr>
        <p:cNvPr id="1" name=""/>
        <p:cNvGrpSpPr/>
        <p:nvPr/>
      </p:nvGrpSpPr>
      <p:grpSpPr>
        <a:xfrm>
          <a:off x="0" y="0"/>
          <a:ext cx="0" cy="0"/>
          <a:chOff x="0" y="0"/>
          <a:chExt cx="0" cy="0"/>
        </a:xfrm>
      </p:grpSpPr>
      <p:sp>
        <p:nvSpPr>
          <p:cNvPr id="422" name="Slide Number"/>
          <p:cNvSpPr txBox="1">
            <a:spLocks noGrp="1"/>
          </p:cNvSpPr>
          <p:nvPr>
            <p:ph type="sldNum" sz="quarter" idx="2"/>
          </p:nvPr>
        </p:nvSpPr>
        <p:spPr>
          <a:xfrm>
            <a:off x="3527151" y="1984022"/>
            <a:ext cx="305443" cy="308649"/>
          </a:xfrm>
          <a:prstGeom prst="rect">
            <a:avLst/>
          </a:prstGeom>
        </p:spPr>
        <p:txBody>
          <a:bodyPr lIns="38532" tIns="38532" rIns="38532" bIns="38532"/>
          <a:lstStyle>
            <a:lvl1pPr defTabSz="914400">
              <a:defRPr sz="1500"/>
            </a:lvl1pPr>
          </a:lstStyle>
          <a:p>
            <a:fld id="{86CB4B4D-7CA3-9044-876B-883B54F8677D}" type="slidenum">
              <a:t>‹#›</a:t>
            </a:fld>
            <a:endParaRPr/>
          </a:p>
        </p:txBody>
      </p:sp>
    </p:spTree>
    <p:extLst>
      <p:ext uri="{BB962C8B-B14F-4D97-AF65-F5344CB8AC3E}">
        <p14:creationId xmlns:p14="http://schemas.microsoft.com/office/powerpoint/2010/main" val="3719186018"/>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背景1">
    <p:bg>
      <p:bgPr>
        <a:solidFill>
          <a:srgbClr val="0F0F0F"/>
        </a:solidFill>
        <a:effectLst/>
      </p:bgPr>
    </p:bg>
    <p:spTree>
      <p:nvGrpSpPr>
        <p:cNvPr id="1" name=""/>
        <p:cNvGrpSpPr/>
        <p:nvPr/>
      </p:nvGrpSpPr>
      <p:grpSpPr>
        <a:xfrm>
          <a:off x="0" y="0"/>
          <a:ext cx="0" cy="0"/>
          <a:chOff x="0" y="0"/>
          <a:chExt cx="0" cy="0"/>
        </a:xfrm>
      </p:grpSpPr>
      <p:pic>
        <p:nvPicPr>
          <p:cNvPr id="429" name="16：9画板 1.jpg" descr="16：9画板 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3175">
            <a:miter lim="400000"/>
          </a:ln>
        </p:spPr>
      </p:pic>
      <p:sp>
        <p:nvSpPr>
          <p:cNvPr id="430" name="Slide Number"/>
          <p:cNvSpPr txBox="1">
            <a:spLocks noGrp="1"/>
          </p:cNvSpPr>
          <p:nvPr>
            <p:ph type="sldNum" sz="quarter" idx="2"/>
          </p:nvPr>
        </p:nvSpPr>
        <p:spPr>
          <a:xfrm>
            <a:off x="5992022" y="5741097"/>
            <a:ext cx="203198" cy="201275"/>
          </a:xfrm>
          <a:prstGeom prst="rect">
            <a:avLst/>
          </a:prstGeom>
        </p:spPr>
        <p:txBody>
          <a:bodyPr lIns="38704" tIns="38704" rIns="38704" bIns="38704" anchor="b"/>
          <a:lstStyle>
            <a:lvl1pPr algn="ctr" defTabSz="292100">
              <a:defRPr sz="8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242984337"/>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EAEAEB"/>
        </a:solidFill>
        <a:effectLst/>
      </p:bgPr>
    </p:bg>
    <p:spTree>
      <p:nvGrpSpPr>
        <p:cNvPr id="1" name=""/>
        <p:cNvGrpSpPr/>
        <p:nvPr/>
      </p:nvGrpSpPr>
      <p:grpSpPr>
        <a:xfrm>
          <a:off x="0" y="0"/>
          <a:ext cx="0" cy="0"/>
          <a:chOff x="0" y="0"/>
          <a:chExt cx="0" cy="0"/>
        </a:xfrm>
      </p:grpSpPr>
      <p:sp>
        <p:nvSpPr>
          <p:cNvPr id="437" name="Rectangle"/>
          <p:cNvSpPr/>
          <p:nvPr/>
        </p:nvSpPr>
        <p:spPr>
          <a:xfrm>
            <a:off x="-12700" y="-6350"/>
            <a:ext cx="12221034" cy="6893198"/>
          </a:xfrm>
          <a:prstGeom prst="rect">
            <a:avLst/>
          </a:prstGeom>
          <a:solidFill>
            <a:srgbClr val="EAEAEB"/>
          </a:solidFill>
          <a:ln w="3175">
            <a:miter lim="400000"/>
          </a:ln>
        </p:spPr>
        <p:txBody>
          <a:bodyPr lIns="22578" tIns="22578" rIns="22578" bIns="22578" anchor="ctr"/>
          <a:lstStyle/>
          <a:p>
            <a:pPr>
              <a:defRPr sz="3000">
                <a:latin typeface="Helvetica Neue Medium"/>
                <a:ea typeface="Helvetica Neue Medium"/>
                <a:cs typeface="Helvetica Neue Medium"/>
                <a:sym typeface="Helvetica Neue Medium"/>
              </a:defRPr>
            </a:pPr>
            <a:endParaRPr sz="1500"/>
          </a:p>
        </p:txBody>
      </p:sp>
      <p:sp>
        <p:nvSpPr>
          <p:cNvPr id="438" name="Slide Number"/>
          <p:cNvSpPr txBox="1">
            <a:spLocks noGrp="1"/>
          </p:cNvSpPr>
          <p:nvPr>
            <p:ph type="sldNum" sz="quarter" idx="2"/>
          </p:nvPr>
        </p:nvSpPr>
        <p:spPr>
          <a:xfrm>
            <a:off x="5997698" y="5846678"/>
            <a:ext cx="191668" cy="188782"/>
          </a:xfrm>
          <a:prstGeom prst="rect">
            <a:avLst/>
          </a:prstGeom>
        </p:spPr>
        <p:txBody>
          <a:bodyPr lIns="40138" tIns="40138" rIns="40138" bIns="40138" anchor="b"/>
          <a:lstStyle>
            <a:lvl1pPr algn="ctr" defTabSz="292100">
              <a:defRPr sz="7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837651614"/>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1_深灰">
    <p:bg>
      <p:bgPr>
        <a:solidFill>
          <a:srgbClr val="1D1D1D"/>
        </a:solidFill>
        <a:effectLst/>
      </p:bgPr>
    </p:bg>
    <p:spTree>
      <p:nvGrpSpPr>
        <p:cNvPr id="1" name=""/>
        <p:cNvGrpSpPr/>
        <p:nvPr/>
      </p:nvGrpSpPr>
      <p:grpSpPr>
        <a:xfrm>
          <a:off x="0" y="0"/>
          <a:ext cx="0" cy="0"/>
          <a:chOff x="0" y="0"/>
          <a:chExt cx="0" cy="0"/>
        </a:xfrm>
      </p:grpSpPr>
      <p:sp>
        <p:nvSpPr>
          <p:cNvPr id="445" name="Slide Number"/>
          <p:cNvSpPr txBox="1">
            <a:spLocks noGrp="1"/>
          </p:cNvSpPr>
          <p:nvPr>
            <p:ph type="sldNum" sz="quarter" idx="2"/>
          </p:nvPr>
        </p:nvSpPr>
        <p:spPr>
          <a:xfrm>
            <a:off x="5992022" y="5741097"/>
            <a:ext cx="203198" cy="201275"/>
          </a:xfrm>
          <a:prstGeom prst="rect">
            <a:avLst/>
          </a:prstGeom>
        </p:spPr>
        <p:txBody>
          <a:bodyPr lIns="38704" tIns="38704" rIns="38704" bIns="38704" anchor="b"/>
          <a:lstStyle>
            <a:lvl1pPr algn="ctr" defTabSz="292100">
              <a:defRPr sz="8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079969160"/>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1_light gray">
    <p:spTree>
      <p:nvGrpSpPr>
        <p:cNvPr id="1" name=""/>
        <p:cNvGrpSpPr/>
        <p:nvPr/>
      </p:nvGrpSpPr>
      <p:grpSpPr>
        <a:xfrm>
          <a:off x="0" y="0"/>
          <a:ext cx="0" cy="0"/>
          <a:chOff x="0" y="0"/>
          <a:chExt cx="0" cy="0"/>
        </a:xfrm>
      </p:grpSpPr>
      <p:sp>
        <p:nvSpPr>
          <p:cNvPr id="452" name="Rectangle"/>
          <p:cNvSpPr/>
          <p:nvPr/>
        </p:nvSpPr>
        <p:spPr>
          <a:xfrm>
            <a:off x="0" y="-1"/>
            <a:ext cx="12192001" cy="6858001"/>
          </a:xfrm>
          <a:prstGeom prst="rect">
            <a:avLst/>
          </a:prstGeom>
          <a:solidFill>
            <a:srgbClr val="E1E1E1"/>
          </a:solidFill>
          <a:ln w="3175">
            <a:miter lim="400000"/>
          </a:ln>
        </p:spPr>
        <p:txBody>
          <a:bodyPr lIns="0" tIns="0" rIns="0" bIns="0" anchor="ctr"/>
          <a:lstStyle/>
          <a:p>
            <a:pPr defTabSz="412750">
              <a:defRPr sz="2600">
                <a:latin typeface="CamphorProForXiaoMi Medium"/>
                <a:ea typeface="CamphorProForXiaoMi Medium"/>
                <a:cs typeface="CamphorProForXiaoMi Medium"/>
                <a:sym typeface="CamphorProForXiaoMi Medium"/>
              </a:defRPr>
            </a:pPr>
            <a:endParaRPr sz="1300"/>
          </a:p>
        </p:txBody>
      </p:sp>
      <p:sp>
        <p:nvSpPr>
          <p:cNvPr id="453" name="Slide Number"/>
          <p:cNvSpPr txBox="1">
            <a:spLocks noGrp="1"/>
          </p:cNvSpPr>
          <p:nvPr>
            <p:ph type="sldNum" sz="quarter" idx="2"/>
          </p:nvPr>
        </p:nvSpPr>
        <p:spPr>
          <a:xfrm>
            <a:off x="5994785" y="5578750"/>
            <a:ext cx="197989" cy="196064"/>
          </a:xfrm>
          <a:prstGeom prst="rect">
            <a:avLst/>
          </a:prstGeom>
        </p:spPr>
        <p:txBody>
          <a:bodyPr lIns="36124" tIns="36124" rIns="36124" bIns="36124" anchor="b"/>
          <a:lstStyle>
            <a:lvl1pPr algn="ctr" defTabSz="292100">
              <a:defRPr sz="8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3974181097"/>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灰">
    <p:bg>
      <p:bgPr>
        <a:solidFill>
          <a:srgbClr val="E0DFE1"/>
        </a:solidFill>
        <a:effectLst/>
      </p:bgPr>
    </p:bg>
    <p:spTree>
      <p:nvGrpSpPr>
        <p:cNvPr id="1" name=""/>
        <p:cNvGrpSpPr/>
        <p:nvPr/>
      </p:nvGrpSpPr>
      <p:grpSpPr>
        <a:xfrm>
          <a:off x="0" y="0"/>
          <a:ext cx="0" cy="0"/>
          <a:chOff x="0" y="0"/>
          <a:chExt cx="0" cy="0"/>
        </a:xfrm>
      </p:grpSpPr>
      <p:sp>
        <p:nvSpPr>
          <p:cNvPr id="460" name="Slide Number"/>
          <p:cNvSpPr txBox="1">
            <a:spLocks noGrp="1"/>
          </p:cNvSpPr>
          <p:nvPr>
            <p:ph type="sldNum" sz="quarter" idx="2"/>
          </p:nvPr>
        </p:nvSpPr>
        <p:spPr>
          <a:xfrm>
            <a:off x="5993625" y="5741097"/>
            <a:ext cx="199992" cy="201275"/>
          </a:xfrm>
          <a:prstGeom prst="rect">
            <a:avLst/>
          </a:prstGeom>
        </p:spPr>
        <p:txBody>
          <a:bodyPr lIns="38704" tIns="38704" rIns="38704" bIns="38704" anchor="b"/>
          <a:lstStyle>
            <a:lvl1pPr algn="ctr" defTabSz="292100">
              <a:defRPr sz="800">
                <a:solidFill>
                  <a:srgbClr val="FFFFFF"/>
                </a:solidFill>
                <a:latin typeface="MiSans Normal"/>
                <a:ea typeface="MiSans Normal"/>
                <a:cs typeface="MiSans Normal"/>
                <a:sym typeface="MiSans Normal"/>
              </a:defRPr>
            </a:lvl1pPr>
          </a:lstStyle>
          <a:p>
            <a:fld id="{86CB4B4D-7CA3-9044-876B-883B54F8677D}" type="slidenum">
              <a:t>‹#›</a:t>
            </a:fld>
            <a:endParaRPr/>
          </a:p>
        </p:txBody>
      </p:sp>
    </p:spTree>
    <p:extLst>
      <p:ext uri="{BB962C8B-B14F-4D97-AF65-F5344CB8AC3E}">
        <p14:creationId xmlns:p14="http://schemas.microsoft.com/office/powerpoint/2010/main" val="1850940460"/>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弱渐变 - 下">
    <p:bg>
      <p:bgPr>
        <a:solidFill>
          <a:srgbClr val="000000"/>
        </a:solidFill>
        <a:effectLst/>
      </p:bgPr>
    </p:bg>
    <p:spTree>
      <p:nvGrpSpPr>
        <p:cNvPr id="1" name=""/>
        <p:cNvGrpSpPr/>
        <p:nvPr/>
      </p:nvGrpSpPr>
      <p:grpSpPr>
        <a:xfrm>
          <a:off x="0" y="0"/>
          <a:ext cx="0" cy="0"/>
          <a:chOff x="0" y="0"/>
          <a:chExt cx="0" cy="0"/>
        </a:xfrm>
      </p:grpSpPr>
      <p:pic>
        <p:nvPicPr>
          <p:cNvPr id="467" name="Performance超宽屏.jpg" descr="Performance超宽屏.jpg"/>
          <p:cNvPicPr>
            <a:picLocks/>
          </p:cNvPicPr>
          <p:nvPr/>
        </p:nvPicPr>
        <p:blipFill>
          <a:blip r:embed="rId2" cstate="screen">
            <a:alphaModFix amt="41882"/>
            <a:extLst>
              <a:ext uri="{28A0092B-C50C-407E-A947-70E740481C1C}">
                <a14:useLocalDpi xmlns:a14="http://schemas.microsoft.com/office/drawing/2010/main"/>
              </a:ext>
            </a:extLst>
          </a:blip>
          <a:stretch>
            <a:fillRect/>
          </a:stretch>
        </p:blipFill>
        <p:spPr>
          <a:xfrm rot="10800000" flipH="1">
            <a:off x="-45074" y="795848"/>
            <a:ext cx="12282148" cy="5266305"/>
          </a:xfrm>
          <a:prstGeom prst="rect">
            <a:avLst/>
          </a:prstGeom>
          <a:ln w="3175">
            <a:miter lim="400000"/>
          </a:ln>
        </p:spPr>
      </p:pic>
      <p:sp>
        <p:nvSpPr>
          <p:cNvPr id="468" name="Slide Number"/>
          <p:cNvSpPr txBox="1">
            <a:spLocks noGrp="1"/>
          </p:cNvSpPr>
          <p:nvPr>
            <p:ph type="sldNum" sz="quarter" idx="2"/>
          </p:nvPr>
        </p:nvSpPr>
        <p:spPr>
          <a:xfrm>
            <a:off x="6011903" y="4573330"/>
            <a:ext cx="165716" cy="163792"/>
          </a:xfrm>
          <a:prstGeom prst="rect">
            <a:avLst/>
          </a:prstGeom>
        </p:spPr>
        <p:txBody>
          <a:bodyPr lIns="20144" tIns="20144" rIns="20144" bIns="20144" anchor="b"/>
          <a:lstStyle>
            <a:lvl1pPr algn="ctr" defTabSz="292100">
              <a:defRPr sz="8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695415688"/>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空白_副本2">
    <p:bg>
      <p:bgPr>
        <a:solidFill>
          <a:srgbClr val="000000"/>
        </a:solidFill>
        <a:effectLst/>
      </p:bgPr>
    </p:bg>
    <p:spTree>
      <p:nvGrpSpPr>
        <p:cNvPr id="1" name=""/>
        <p:cNvGrpSpPr/>
        <p:nvPr/>
      </p:nvGrpSpPr>
      <p:grpSpPr>
        <a:xfrm>
          <a:off x="0" y="0"/>
          <a:ext cx="0" cy="0"/>
          <a:chOff x="0" y="0"/>
          <a:chExt cx="0" cy="0"/>
        </a:xfrm>
      </p:grpSpPr>
      <p:pic>
        <p:nvPicPr>
          <p:cNvPr id="475" name="底光2.png" descr="底光2.png"/>
          <p:cNvPicPr>
            <a:picLocks/>
          </p:cNvPicPr>
          <p:nvPr/>
        </p:nvPicPr>
        <p:blipFill>
          <a:blip r:embed="rId2" cstate="screen">
            <a:alphaModFix amt="72602"/>
            <a:extLst>
              <a:ext uri="{28A0092B-C50C-407E-A947-70E740481C1C}">
                <a14:useLocalDpi xmlns:a14="http://schemas.microsoft.com/office/drawing/2010/main"/>
              </a:ext>
            </a:extLst>
          </a:blip>
          <a:srcRect/>
          <a:stretch>
            <a:fillRect/>
          </a:stretch>
        </p:blipFill>
        <p:spPr>
          <a:xfrm>
            <a:off x="-7117" y="-11262"/>
            <a:ext cx="12206233" cy="6880495"/>
          </a:xfrm>
          <a:prstGeom prst="rect">
            <a:avLst/>
          </a:prstGeom>
          <a:ln w="3175">
            <a:miter lim="400000"/>
          </a:ln>
        </p:spPr>
      </p:pic>
      <p:sp>
        <p:nvSpPr>
          <p:cNvPr id="476" name="Slide Number"/>
          <p:cNvSpPr txBox="1">
            <a:spLocks noGrp="1"/>
          </p:cNvSpPr>
          <p:nvPr>
            <p:ph type="sldNum" sz="quarter" idx="2"/>
          </p:nvPr>
        </p:nvSpPr>
        <p:spPr>
          <a:xfrm>
            <a:off x="5974254" y="6486708"/>
            <a:ext cx="237245" cy="241092"/>
          </a:xfrm>
          <a:prstGeom prst="rect">
            <a:avLst/>
          </a:prstGeom>
        </p:spPr>
        <p:txBody>
          <a:bodyPr lIns="50800" tIns="50800" rIns="50800" bIns="50800" anchor="b"/>
          <a:lstStyle>
            <a:lvl1pPr algn="ctr" defTabSz="292100">
              <a:defRPr sz="900"/>
            </a:lvl1pPr>
          </a:lstStyle>
          <a:p>
            <a:fld id="{86CB4B4D-7CA3-9044-876B-883B54F8677D}" type="slidenum">
              <a:t>‹#›</a:t>
            </a:fld>
            <a:endParaRPr/>
          </a:p>
        </p:txBody>
      </p:sp>
    </p:spTree>
    <p:extLst>
      <p:ext uri="{BB962C8B-B14F-4D97-AF65-F5344CB8AC3E}">
        <p14:creationId xmlns:p14="http://schemas.microsoft.com/office/powerpoint/2010/main" val="685837316"/>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浅浅灰">
    <p:bg>
      <p:bgPr>
        <a:solidFill>
          <a:srgbClr val="F6F6F6"/>
        </a:solidFill>
        <a:effectLst/>
      </p:bgPr>
    </p:bg>
    <p:spTree>
      <p:nvGrpSpPr>
        <p:cNvPr id="1" name=""/>
        <p:cNvGrpSpPr/>
        <p:nvPr/>
      </p:nvGrpSpPr>
      <p:grpSpPr>
        <a:xfrm>
          <a:off x="0" y="0"/>
          <a:ext cx="0" cy="0"/>
          <a:chOff x="0" y="0"/>
          <a:chExt cx="0" cy="0"/>
        </a:xfrm>
      </p:grpSpPr>
      <p:sp>
        <p:nvSpPr>
          <p:cNvPr id="491" name="Slide Number"/>
          <p:cNvSpPr txBox="1">
            <a:spLocks noGrp="1"/>
          </p:cNvSpPr>
          <p:nvPr>
            <p:ph type="sldNum" sz="quarter" idx="2"/>
          </p:nvPr>
        </p:nvSpPr>
        <p:spPr>
          <a:xfrm>
            <a:off x="5975908" y="5207000"/>
            <a:ext cx="236557" cy="227900"/>
          </a:xfrm>
          <a:prstGeom prst="rect">
            <a:avLst/>
          </a:prstGeom>
        </p:spPr>
        <p:txBody>
          <a:bodyPr lIns="29028" tIns="29028" rIns="29028" bIns="29028"/>
          <a:lstStyle>
            <a:lvl1pPr algn="ctr" defTabSz="412750">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53495423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0BF0636D-329F-444A-B153-56BCBC7BECAA}" type="datetimeFigureOut">
              <a:rPr lang="en-US" smtClean="0"/>
              <a:pPr/>
              <a:t>9/15/2024</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16518909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Summary 灰色背景">
    <p:bg>
      <p:bgPr>
        <a:solidFill>
          <a:srgbClr val="000000"/>
        </a:solidFill>
        <a:effectLst/>
      </p:bgPr>
    </p:bg>
    <p:spTree>
      <p:nvGrpSpPr>
        <p:cNvPr id="1" name=""/>
        <p:cNvGrpSpPr/>
        <p:nvPr/>
      </p:nvGrpSpPr>
      <p:grpSpPr>
        <a:xfrm>
          <a:off x="0" y="0"/>
          <a:ext cx="0" cy="0"/>
          <a:chOff x="0" y="0"/>
          <a:chExt cx="0" cy="0"/>
        </a:xfrm>
      </p:grpSpPr>
      <p:sp>
        <p:nvSpPr>
          <p:cNvPr id="498" name="Rectangle"/>
          <p:cNvSpPr/>
          <p:nvPr/>
        </p:nvSpPr>
        <p:spPr>
          <a:xfrm>
            <a:off x="-7938" y="-7938"/>
            <a:ext cx="12207875" cy="6873875"/>
          </a:xfrm>
          <a:prstGeom prst="rect">
            <a:avLst/>
          </a:prstGeom>
          <a:solidFill>
            <a:srgbClr val="212121"/>
          </a:solidFill>
          <a:ln w="3175">
            <a:miter lim="400000"/>
          </a:ln>
        </p:spPr>
        <p:txBody>
          <a:bodyPr lIns="25400" tIns="25400" rIns="25400" bIns="25400" anchor="ctr"/>
          <a:lstStyle/>
          <a:p>
            <a:pPr>
              <a:defRPr sz="3200">
                <a:latin typeface="Helvetica Neue Medium"/>
                <a:ea typeface="Helvetica Neue Medium"/>
                <a:cs typeface="Helvetica Neue Medium"/>
                <a:sym typeface="Helvetica Neue Medium"/>
              </a:defRPr>
            </a:pPr>
            <a:endParaRPr sz="1600"/>
          </a:p>
        </p:txBody>
      </p:sp>
      <p:sp>
        <p:nvSpPr>
          <p:cNvPr id="499" name="Slide Number"/>
          <p:cNvSpPr txBox="1">
            <a:spLocks noGrp="1"/>
          </p:cNvSpPr>
          <p:nvPr>
            <p:ph type="sldNum" sz="quarter" idx="2"/>
          </p:nvPr>
        </p:nvSpPr>
        <p:spPr>
          <a:xfrm>
            <a:off x="5965533" y="5799667"/>
            <a:ext cx="256098" cy="247441"/>
          </a:xfrm>
          <a:prstGeom prst="rect">
            <a:avLst/>
          </a:prstGeom>
        </p:spPr>
        <p:txBody>
          <a:bodyPr lIns="38704" tIns="38704" rIns="38704" bIns="38704"/>
          <a:lstStyle>
            <a:lvl1pPr algn="ctr" defTabSz="412750">
              <a:defRPr sz="11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084917873"/>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1_纯黑">
    <p:bg>
      <p:bgPr>
        <a:solidFill>
          <a:srgbClr val="000000"/>
        </a:solidFill>
        <a:effectLst/>
      </p:bgPr>
    </p:bg>
    <p:spTree>
      <p:nvGrpSpPr>
        <p:cNvPr id="1" name=""/>
        <p:cNvGrpSpPr/>
        <p:nvPr/>
      </p:nvGrpSpPr>
      <p:grpSpPr>
        <a:xfrm>
          <a:off x="0" y="0"/>
          <a:ext cx="0" cy="0"/>
          <a:chOff x="0" y="0"/>
          <a:chExt cx="0" cy="0"/>
        </a:xfrm>
      </p:grpSpPr>
      <p:sp>
        <p:nvSpPr>
          <p:cNvPr id="506" name="Rectangle"/>
          <p:cNvSpPr/>
          <p:nvPr/>
        </p:nvSpPr>
        <p:spPr>
          <a:xfrm>
            <a:off x="-7938" y="-7938"/>
            <a:ext cx="12207875" cy="6873875"/>
          </a:xfrm>
          <a:prstGeom prst="rect">
            <a:avLst/>
          </a:prstGeom>
          <a:solidFill>
            <a:srgbClr val="000000"/>
          </a:solidFill>
          <a:ln w="3175">
            <a:miter lim="400000"/>
          </a:ln>
        </p:spPr>
        <p:txBody>
          <a:bodyPr lIns="25400" tIns="25400" rIns="25400" bIns="25400" anchor="ctr"/>
          <a:lstStyle/>
          <a:p>
            <a:pPr>
              <a:defRPr sz="3200">
                <a:latin typeface="Helvetica Neue Medium"/>
                <a:ea typeface="Helvetica Neue Medium"/>
                <a:cs typeface="Helvetica Neue Medium"/>
                <a:sym typeface="Helvetica Neue Medium"/>
              </a:defRPr>
            </a:pPr>
            <a:endParaRPr sz="1600"/>
          </a:p>
        </p:txBody>
      </p:sp>
      <p:sp>
        <p:nvSpPr>
          <p:cNvPr id="507" name="Slide Number"/>
          <p:cNvSpPr txBox="1">
            <a:spLocks noGrp="1"/>
          </p:cNvSpPr>
          <p:nvPr>
            <p:ph type="sldNum" sz="quarter" idx="2"/>
          </p:nvPr>
        </p:nvSpPr>
        <p:spPr>
          <a:xfrm>
            <a:off x="5965533" y="5799667"/>
            <a:ext cx="256098" cy="247441"/>
          </a:xfrm>
          <a:prstGeom prst="rect">
            <a:avLst/>
          </a:prstGeom>
        </p:spPr>
        <p:txBody>
          <a:bodyPr lIns="38704" tIns="38704" rIns="38704" bIns="38704"/>
          <a:lstStyle>
            <a:lvl1pPr algn="ctr" defTabSz="412750">
              <a:defRPr sz="11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022011293"/>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N1舞台光左">
    <p:bg>
      <p:bgPr>
        <a:solidFill>
          <a:srgbClr val="000000"/>
        </a:solidFill>
        <a:effectLst/>
      </p:bgPr>
    </p:bg>
    <p:spTree>
      <p:nvGrpSpPr>
        <p:cNvPr id="1" name=""/>
        <p:cNvGrpSpPr/>
        <p:nvPr/>
      </p:nvGrpSpPr>
      <p:grpSpPr>
        <a:xfrm>
          <a:off x="0" y="0"/>
          <a:ext cx="0" cy="0"/>
          <a:chOff x="0" y="0"/>
          <a:chExt cx="0" cy="0"/>
        </a:xfrm>
      </p:grpSpPr>
      <p:pic>
        <p:nvPicPr>
          <p:cNvPr id="514" name="N1-BG3.png" descr="N1-BG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6858001"/>
          </a:xfrm>
          <a:prstGeom prst="rect">
            <a:avLst/>
          </a:prstGeom>
          <a:ln w="3175">
            <a:miter lim="400000"/>
          </a:ln>
        </p:spPr>
      </p:pic>
      <p:sp>
        <p:nvSpPr>
          <p:cNvPr id="515" name="Rectangle"/>
          <p:cNvSpPr/>
          <p:nvPr/>
        </p:nvSpPr>
        <p:spPr>
          <a:xfrm>
            <a:off x="-6350" y="-6350"/>
            <a:ext cx="12204700" cy="6870700"/>
          </a:xfrm>
          <a:prstGeom prst="rect">
            <a:avLst/>
          </a:prstGeom>
          <a:solidFill>
            <a:srgbClr val="000000">
              <a:alpha val="30000"/>
            </a:srgbClr>
          </a:solidFill>
          <a:ln w="3175">
            <a:miter lim="400000"/>
          </a:ln>
        </p:spPr>
        <p:txBody>
          <a:bodyPr lIns="25400" tIns="25400" rIns="25400" bIns="25400" anchor="ctr"/>
          <a:lstStyle/>
          <a:p>
            <a:pPr>
              <a:defRPr sz="3200">
                <a:latin typeface="Helvetica Neue Medium"/>
                <a:ea typeface="Helvetica Neue Medium"/>
                <a:cs typeface="Helvetica Neue Medium"/>
                <a:sym typeface="Helvetica Neue Medium"/>
              </a:defRPr>
            </a:pPr>
            <a:endParaRPr sz="1600"/>
          </a:p>
        </p:txBody>
      </p:sp>
      <p:sp>
        <p:nvSpPr>
          <p:cNvPr id="516" name="Slide Number"/>
          <p:cNvSpPr txBox="1">
            <a:spLocks noGrp="1"/>
          </p:cNvSpPr>
          <p:nvPr>
            <p:ph type="sldNum" sz="quarter" idx="2"/>
          </p:nvPr>
        </p:nvSpPr>
        <p:spPr>
          <a:xfrm>
            <a:off x="5965533" y="5799667"/>
            <a:ext cx="256098" cy="247441"/>
          </a:xfrm>
          <a:prstGeom prst="rect">
            <a:avLst/>
          </a:prstGeom>
        </p:spPr>
        <p:txBody>
          <a:bodyPr lIns="38704" tIns="38704" rIns="38704" bIns="38704"/>
          <a:lstStyle>
            <a:lvl1pPr algn="ctr" defTabSz="412750">
              <a:defRPr sz="11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626343736"/>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深灰_副本">
    <p:bg>
      <p:bgPr>
        <a:solidFill>
          <a:srgbClr val="0F0F0F"/>
        </a:solidFill>
        <a:effectLst/>
      </p:bgPr>
    </p:bg>
    <p:spTree>
      <p:nvGrpSpPr>
        <p:cNvPr id="1" name=""/>
        <p:cNvGrpSpPr/>
        <p:nvPr/>
      </p:nvGrpSpPr>
      <p:grpSpPr>
        <a:xfrm>
          <a:off x="0" y="0"/>
          <a:ext cx="0" cy="0"/>
          <a:chOff x="0" y="0"/>
          <a:chExt cx="0" cy="0"/>
        </a:xfrm>
      </p:grpSpPr>
      <p:pic>
        <p:nvPicPr>
          <p:cNvPr id="523" name="深色2-2 BG.png" descr="深色2-2 BG.png"/>
          <p:cNvPicPr>
            <a:picLocks/>
          </p:cNvPicPr>
          <p:nvPr/>
        </p:nvPicPr>
        <p:blipFill>
          <a:blip r:embed="rId2" cstate="screen">
            <a:extLst>
              <a:ext uri="{28A0092B-C50C-407E-A947-70E740481C1C}">
                <a14:useLocalDpi xmlns:a14="http://schemas.microsoft.com/office/drawing/2010/main"/>
              </a:ext>
            </a:extLst>
          </a:blip>
          <a:stretch>
            <a:fillRect/>
          </a:stretch>
        </p:blipFill>
        <p:spPr>
          <a:xfrm>
            <a:off x="0" y="0"/>
            <a:ext cx="12192001" cy="6858000"/>
          </a:xfrm>
          <a:prstGeom prst="rect">
            <a:avLst/>
          </a:prstGeom>
          <a:ln w="3175">
            <a:miter lim="400000"/>
          </a:ln>
        </p:spPr>
      </p:pic>
      <p:pic>
        <p:nvPicPr>
          <p:cNvPr id="524" name="第三次进阶.jpg" descr="第三次进阶.jpg"/>
          <p:cNvPicPr>
            <a:picLocks/>
          </p:cNvPicPr>
          <p:nvPr/>
        </p:nvPicPr>
        <p:blipFill>
          <a:blip r:embed="rId3" cstate="screen">
            <a:extLst>
              <a:ext uri="{28A0092B-C50C-407E-A947-70E740481C1C}">
                <a14:useLocalDpi xmlns:a14="http://schemas.microsoft.com/office/drawing/2010/main"/>
              </a:ext>
            </a:extLst>
          </a:blip>
          <a:stretch>
            <a:fillRect/>
          </a:stretch>
        </p:blipFill>
        <p:spPr>
          <a:xfrm>
            <a:off x="0" y="0"/>
            <a:ext cx="12192001" cy="6858000"/>
          </a:xfrm>
          <a:prstGeom prst="rect">
            <a:avLst/>
          </a:prstGeom>
          <a:ln w="3175">
            <a:miter lim="400000"/>
          </a:ln>
        </p:spPr>
      </p:pic>
      <p:sp>
        <p:nvSpPr>
          <p:cNvPr id="525" name="Slide Number"/>
          <p:cNvSpPr txBox="1">
            <a:spLocks noGrp="1"/>
          </p:cNvSpPr>
          <p:nvPr>
            <p:ph type="sldNum" sz="quarter" idx="2"/>
          </p:nvPr>
        </p:nvSpPr>
        <p:spPr>
          <a:xfrm>
            <a:off x="5992022" y="5741097"/>
            <a:ext cx="203198" cy="201275"/>
          </a:xfrm>
          <a:prstGeom prst="rect">
            <a:avLst/>
          </a:prstGeom>
        </p:spPr>
        <p:txBody>
          <a:bodyPr lIns="38704" tIns="38704" rIns="38704" bIns="38704" anchor="b"/>
          <a:lstStyle>
            <a:lvl1pPr algn="ctr" defTabSz="292100">
              <a:defRPr sz="8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515847154"/>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2_纯黑">
    <p:bg>
      <p:bgPr>
        <a:solidFill>
          <a:srgbClr val="000000"/>
        </a:solidFill>
        <a:effectLst/>
      </p:bgPr>
    </p:bg>
    <p:spTree>
      <p:nvGrpSpPr>
        <p:cNvPr id="1" name=""/>
        <p:cNvGrpSpPr/>
        <p:nvPr/>
      </p:nvGrpSpPr>
      <p:grpSpPr>
        <a:xfrm>
          <a:off x="0" y="0"/>
          <a:ext cx="0" cy="0"/>
          <a:chOff x="0" y="0"/>
          <a:chExt cx="0" cy="0"/>
        </a:xfrm>
      </p:grpSpPr>
      <p:sp>
        <p:nvSpPr>
          <p:cNvPr id="532" name="Rectangle"/>
          <p:cNvSpPr/>
          <p:nvPr/>
        </p:nvSpPr>
        <p:spPr>
          <a:xfrm>
            <a:off x="-13230" y="367771"/>
            <a:ext cx="12218459" cy="6122459"/>
          </a:xfrm>
          <a:prstGeom prst="rect">
            <a:avLst/>
          </a:prstGeom>
          <a:solidFill>
            <a:srgbClr val="000000"/>
          </a:solidFill>
          <a:ln w="3175">
            <a:miter lim="400000"/>
          </a:ln>
        </p:spPr>
        <p:txBody>
          <a:bodyPr lIns="22578" tIns="22578" rIns="22578" bIns="22578" anchor="ctr"/>
          <a:lstStyle/>
          <a:p>
            <a:pPr>
              <a:defRPr sz="3000">
                <a:latin typeface="Helvetica Neue Medium"/>
                <a:ea typeface="Helvetica Neue Medium"/>
                <a:cs typeface="Helvetica Neue Medium"/>
                <a:sym typeface="Helvetica Neue Medium"/>
              </a:defRPr>
            </a:pPr>
            <a:endParaRPr sz="1500"/>
          </a:p>
        </p:txBody>
      </p:sp>
      <p:sp>
        <p:nvSpPr>
          <p:cNvPr id="533" name="Slide Number"/>
          <p:cNvSpPr txBox="1">
            <a:spLocks noGrp="1"/>
          </p:cNvSpPr>
          <p:nvPr>
            <p:ph type="sldNum" sz="quarter" idx="2"/>
          </p:nvPr>
        </p:nvSpPr>
        <p:spPr>
          <a:xfrm>
            <a:off x="5985111" y="6146963"/>
            <a:ext cx="216226" cy="214303"/>
          </a:xfrm>
          <a:prstGeom prst="rect">
            <a:avLst/>
          </a:prstGeom>
        </p:spPr>
        <p:txBody>
          <a:bodyPr lIns="45155" tIns="45155" rIns="45155" bIns="45155" anchor="b"/>
          <a:lstStyle>
            <a:lvl1pPr algn="ctr" defTabSz="292100">
              <a:defRPr sz="8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078145205"/>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35426-ED8B-22AD-5C30-B661AD639F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388168-FF32-30EB-ABB3-9F284F8EA0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AC1481-02D0-FD74-DDE0-EAD97C7100FF}"/>
              </a:ext>
            </a:extLst>
          </p:cNvPr>
          <p:cNvSpPr>
            <a:spLocks noGrp="1"/>
          </p:cNvSpPr>
          <p:nvPr>
            <p:ph type="dt" sz="half" idx="10"/>
          </p:nvPr>
        </p:nvSpPr>
        <p:spPr/>
        <p:txBody>
          <a:bodyPr/>
          <a:lstStyle/>
          <a:p>
            <a:fld id="{E61BA0CD-9922-4FD8-9E05-A6CE3F8851F5}" type="datetime1">
              <a:rPr lang="en-US" smtClean="0"/>
              <a:t>9/15/2024</a:t>
            </a:fld>
            <a:endParaRPr lang="en-US"/>
          </a:p>
        </p:txBody>
      </p:sp>
      <p:sp>
        <p:nvSpPr>
          <p:cNvPr id="5" name="Footer Placeholder 4">
            <a:extLst>
              <a:ext uri="{FF2B5EF4-FFF2-40B4-BE49-F238E27FC236}">
                <a16:creationId xmlns:a16="http://schemas.microsoft.com/office/drawing/2014/main" id="{857212C3-F2C8-D9D0-C650-40D717FFD6B2}"/>
              </a:ext>
            </a:extLst>
          </p:cNvPr>
          <p:cNvSpPr>
            <a:spLocks noGrp="1"/>
          </p:cNvSpPr>
          <p:nvPr>
            <p:ph type="ftr" sz="quarter" idx="11"/>
          </p:nvPr>
        </p:nvSpPr>
        <p:spPr/>
        <p:txBody>
          <a:bodyPr/>
          <a:lstStyle/>
          <a:p>
            <a:r>
              <a:rPr lang="en-US" err="1"/>
              <a:t>XGen</a:t>
            </a:r>
            <a:r>
              <a:rPr lang="en-US"/>
              <a:t> Network LLC v2.2</a:t>
            </a:r>
          </a:p>
        </p:txBody>
      </p:sp>
      <p:sp>
        <p:nvSpPr>
          <p:cNvPr id="6" name="Slide Number Placeholder 5">
            <a:extLst>
              <a:ext uri="{FF2B5EF4-FFF2-40B4-BE49-F238E27FC236}">
                <a16:creationId xmlns:a16="http://schemas.microsoft.com/office/drawing/2014/main" id="{7A503469-2D79-85B6-0575-0FA75EEA9414}"/>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37781344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B1ED7-B98D-4A4E-EDB3-78ED8C19AA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F690D3-B4A6-28E3-F476-44D1257786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0AA191-94BC-41D8-BDE0-833AE68BBA42}"/>
              </a:ext>
            </a:extLst>
          </p:cNvPr>
          <p:cNvSpPr>
            <a:spLocks noGrp="1"/>
          </p:cNvSpPr>
          <p:nvPr>
            <p:ph type="dt" sz="half" idx="10"/>
          </p:nvPr>
        </p:nvSpPr>
        <p:spPr/>
        <p:txBody>
          <a:bodyPr/>
          <a:lstStyle/>
          <a:p>
            <a:fld id="{CE57B54E-CAD1-400E-95A8-F8F85F734226}" type="datetime1">
              <a:rPr lang="en-US" smtClean="0"/>
              <a:t>9/15/2024</a:t>
            </a:fld>
            <a:endParaRPr lang="en-US"/>
          </a:p>
        </p:txBody>
      </p:sp>
      <p:sp>
        <p:nvSpPr>
          <p:cNvPr id="5" name="Footer Placeholder 4">
            <a:extLst>
              <a:ext uri="{FF2B5EF4-FFF2-40B4-BE49-F238E27FC236}">
                <a16:creationId xmlns:a16="http://schemas.microsoft.com/office/drawing/2014/main" id="{2A490BDB-F8BD-1162-B860-16654495CBDD}"/>
              </a:ext>
            </a:extLst>
          </p:cNvPr>
          <p:cNvSpPr>
            <a:spLocks noGrp="1"/>
          </p:cNvSpPr>
          <p:nvPr>
            <p:ph type="ftr" sz="quarter" idx="11"/>
          </p:nvPr>
        </p:nvSpPr>
        <p:spPr/>
        <p:txBody>
          <a:bodyPr/>
          <a:lstStyle/>
          <a:p>
            <a:r>
              <a:rPr lang="en-US" err="1"/>
              <a:t>XGen</a:t>
            </a:r>
            <a:r>
              <a:rPr lang="en-US"/>
              <a:t> Network LLC v2.2</a:t>
            </a:r>
          </a:p>
        </p:txBody>
      </p:sp>
      <p:sp>
        <p:nvSpPr>
          <p:cNvPr id="6" name="Slide Number Placeholder 5">
            <a:extLst>
              <a:ext uri="{FF2B5EF4-FFF2-40B4-BE49-F238E27FC236}">
                <a16:creationId xmlns:a16="http://schemas.microsoft.com/office/drawing/2014/main" id="{AF309A73-BA51-1083-2BA2-4EC1E04B2AEE}"/>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17857587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5DC5D-021F-C375-0BA4-7B55A3769F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24B05D-8B19-951D-F1BF-A300A6AB6A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D37138-3FDF-1D6A-A393-B7AAC68FE3FF}"/>
              </a:ext>
            </a:extLst>
          </p:cNvPr>
          <p:cNvSpPr>
            <a:spLocks noGrp="1"/>
          </p:cNvSpPr>
          <p:nvPr>
            <p:ph type="dt" sz="half" idx="10"/>
          </p:nvPr>
        </p:nvSpPr>
        <p:spPr/>
        <p:txBody>
          <a:bodyPr/>
          <a:lstStyle/>
          <a:p>
            <a:fld id="{5CD8A7DA-066E-485E-BFAB-81D78C14A449}" type="datetime1">
              <a:rPr lang="en-US" smtClean="0"/>
              <a:t>9/15/2024</a:t>
            </a:fld>
            <a:endParaRPr lang="en-US"/>
          </a:p>
        </p:txBody>
      </p:sp>
      <p:sp>
        <p:nvSpPr>
          <p:cNvPr id="5" name="Footer Placeholder 4">
            <a:extLst>
              <a:ext uri="{FF2B5EF4-FFF2-40B4-BE49-F238E27FC236}">
                <a16:creationId xmlns:a16="http://schemas.microsoft.com/office/drawing/2014/main" id="{5E021594-C9A6-4D10-79F0-62075CA65D7E}"/>
              </a:ext>
            </a:extLst>
          </p:cNvPr>
          <p:cNvSpPr>
            <a:spLocks noGrp="1"/>
          </p:cNvSpPr>
          <p:nvPr>
            <p:ph type="ftr" sz="quarter" idx="11"/>
          </p:nvPr>
        </p:nvSpPr>
        <p:spPr/>
        <p:txBody>
          <a:bodyPr/>
          <a:lstStyle/>
          <a:p>
            <a:r>
              <a:rPr lang="en-US" err="1"/>
              <a:t>XGen</a:t>
            </a:r>
            <a:r>
              <a:rPr lang="en-US"/>
              <a:t> Network LLC v2.2</a:t>
            </a:r>
          </a:p>
        </p:txBody>
      </p:sp>
      <p:sp>
        <p:nvSpPr>
          <p:cNvPr id="6" name="Slide Number Placeholder 5">
            <a:extLst>
              <a:ext uri="{FF2B5EF4-FFF2-40B4-BE49-F238E27FC236}">
                <a16:creationId xmlns:a16="http://schemas.microsoft.com/office/drawing/2014/main" id="{DCD483E7-BB36-C4C6-29F9-1F703F785FB6}"/>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30265499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1E324-7C15-85D8-3477-F21B7B0AD0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371CF-4154-A0A1-C618-5B3772A6D5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5DA053-24CF-B47A-21BA-F80A59872F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8645EB-4AFD-EEBD-5263-4CBF037C7723}"/>
              </a:ext>
            </a:extLst>
          </p:cNvPr>
          <p:cNvSpPr>
            <a:spLocks noGrp="1"/>
          </p:cNvSpPr>
          <p:nvPr>
            <p:ph type="dt" sz="half" idx="10"/>
          </p:nvPr>
        </p:nvSpPr>
        <p:spPr/>
        <p:txBody>
          <a:bodyPr/>
          <a:lstStyle/>
          <a:p>
            <a:fld id="{E795E364-4DBD-49E8-900E-A96DD5EF671E}" type="datetime1">
              <a:rPr lang="en-US" smtClean="0"/>
              <a:t>9/15/2024</a:t>
            </a:fld>
            <a:endParaRPr lang="en-US"/>
          </a:p>
        </p:txBody>
      </p:sp>
      <p:sp>
        <p:nvSpPr>
          <p:cNvPr id="6" name="Footer Placeholder 5">
            <a:extLst>
              <a:ext uri="{FF2B5EF4-FFF2-40B4-BE49-F238E27FC236}">
                <a16:creationId xmlns:a16="http://schemas.microsoft.com/office/drawing/2014/main" id="{AB57C6D0-8771-1F6E-F5C2-59FAB6ACC180}"/>
              </a:ext>
            </a:extLst>
          </p:cNvPr>
          <p:cNvSpPr>
            <a:spLocks noGrp="1"/>
          </p:cNvSpPr>
          <p:nvPr>
            <p:ph type="ftr" sz="quarter" idx="11"/>
          </p:nvPr>
        </p:nvSpPr>
        <p:spPr/>
        <p:txBody>
          <a:bodyPr/>
          <a:lstStyle/>
          <a:p>
            <a:r>
              <a:rPr lang="en-US" err="1"/>
              <a:t>XGen</a:t>
            </a:r>
            <a:r>
              <a:rPr lang="en-US"/>
              <a:t> Network LLC v2.2</a:t>
            </a:r>
          </a:p>
        </p:txBody>
      </p:sp>
      <p:sp>
        <p:nvSpPr>
          <p:cNvPr id="7" name="Slide Number Placeholder 6">
            <a:extLst>
              <a:ext uri="{FF2B5EF4-FFF2-40B4-BE49-F238E27FC236}">
                <a16:creationId xmlns:a16="http://schemas.microsoft.com/office/drawing/2014/main" id="{6C7A78C4-F99D-D2FC-A6E7-E31610F42D38}"/>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27392527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EBCAA-B0F1-63D9-B44C-FA9E8A7270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239168-CEA3-7127-45A3-341030DE76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FBF7BA-97C7-BEAB-C476-5852A58F2A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A96C3A-4642-E301-728E-7D44860A20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3CB119-4A64-A826-75B9-EF00488847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4A3C58-C72B-7495-F15F-D3B9452B04BE}"/>
              </a:ext>
            </a:extLst>
          </p:cNvPr>
          <p:cNvSpPr>
            <a:spLocks noGrp="1"/>
          </p:cNvSpPr>
          <p:nvPr>
            <p:ph type="dt" sz="half" idx="10"/>
          </p:nvPr>
        </p:nvSpPr>
        <p:spPr/>
        <p:txBody>
          <a:bodyPr/>
          <a:lstStyle/>
          <a:p>
            <a:fld id="{9E6ED857-BDA8-41AB-99BF-8AA46F78A486}" type="datetime1">
              <a:rPr lang="en-US" smtClean="0"/>
              <a:t>9/15/2024</a:t>
            </a:fld>
            <a:endParaRPr lang="en-US"/>
          </a:p>
        </p:txBody>
      </p:sp>
      <p:sp>
        <p:nvSpPr>
          <p:cNvPr id="8" name="Footer Placeholder 7">
            <a:extLst>
              <a:ext uri="{FF2B5EF4-FFF2-40B4-BE49-F238E27FC236}">
                <a16:creationId xmlns:a16="http://schemas.microsoft.com/office/drawing/2014/main" id="{B444B293-C001-0D4D-85EE-B8167BAD73C6}"/>
              </a:ext>
            </a:extLst>
          </p:cNvPr>
          <p:cNvSpPr>
            <a:spLocks noGrp="1"/>
          </p:cNvSpPr>
          <p:nvPr>
            <p:ph type="ftr" sz="quarter" idx="11"/>
          </p:nvPr>
        </p:nvSpPr>
        <p:spPr/>
        <p:txBody>
          <a:bodyPr/>
          <a:lstStyle/>
          <a:p>
            <a:r>
              <a:rPr lang="en-US" err="1"/>
              <a:t>XGen</a:t>
            </a:r>
            <a:r>
              <a:rPr lang="en-US"/>
              <a:t> Network LLC v2.2</a:t>
            </a:r>
          </a:p>
        </p:txBody>
      </p:sp>
      <p:sp>
        <p:nvSpPr>
          <p:cNvPr id="9" name="Slide Number Placeholder 8">
            <a:extLst>
              <a:ext uri="{FF2B5EF4-FFF2-40B4-BE49-F238E27FC236}">
                <a16:creationId xmlns:a16="http://schemas.microsoft.com/office/drawing/2014/main" id="{FD496002-D487-7BCF-43DF-1AF6DDBE86FC}"/>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2091405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F0636D-329F-444A-B153-56BCBC7BECAA}"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1684615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56E23-24B1-DF5D-ED9C-19F160C9A6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620302-E9B1-4E76-0094-E26041A13227}"/>
              </a:ext>
            </a:extLst>
          </p:cNvPr>
          <p:cNvSpPr>
            <a:spLocks noGrp="1"/>
          </p:cNvSpPr>
          <p:nvPr>
            <p:ph type="dt" sz="half" idx="10"/>
          </p:nvPr>
        </p:nvSpPr>
        <p:spPr/>
        <p:txBody>
          <a:bodyPr/>
          <a:lstStyle/>
          <a:p>
            <a:fld id="{21E4DE2D-8F1B-4A80-B82D-6F691E69304B}" type="datetime1">
              <a:rPr lang="en-US" smtClean="0"/>
              <a:t>9/15/2024</a:t>
            </a:fld>
            <a:endParaRPr lang="en-US"/>
          </a:p>
        </p:txBody>
      </p:sp>
      <p:sp>
        <p:nvSpPr>
          <p:cNvPr id="4" name="Footer Placeholder 3">
            <a:extLst>
              <a:ext uri="{FF2B5EF4-FFF2-40B4-BE49-F238E27FC236}">
                <a16:creationId xmlns:a16="http://schemas.microsoft.com/office/drawing/2014/main" id="{BAA06A76-5D93-8E11-D333-8B06B4A6BA48}"/>
              </a:ext>
            </a:extLst>
          </p:cNvPr>
          <p:cNvSpPr>
            <a:spLocks noGrp="1"/>
          </p:cNvSpPr>
          <p:nvPr>
            <p:ph type="ftr" sz="quarter" idx="11"/>
          </p:nvPr>
        </p:nvSpPr>
        <p:spPr/>
        <p:txBody>
          <a:bodyPr/>
          <a:lstStyle/>
          <a:p>
            <a:r>
              <a:rPr lang="en-US" err="1"/>
              <a:t>XGen</a:t>
            </a:r>
            <a:r>
              <a:rPr lang="en-US"/>
              <a:t> Network LLC v2.2</a:t>
            </a:r>
          </a:p>
        </p:txBody>
      </p:sp>
      <p:sp>
        <p:nvSpPr>
          <p:cNvPr id="5" name="Slide Number Placeholder 4">
            <a:extLst>
              <a:ext uri="{FF2B5EF4-FFF2-40B4-BE49-F238E27FC236}">
                <a16:creationId xmlns:a16="http://schemas.microsoft.com/office/drawing/2014/main" id="{D709D5C6-DE26-C3C4-3B76-B538066795E4}"/>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3821192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E04659-226E-BFBF-6DFA-2646D15292B1}"/>
              </a:ext>
            </a:extLst>
          </p:cNvPr>
          <p:cNvSpPr>
            <a:spLocks noGrp="1"/>
          </p:cNvSpPr>
          <p:nvPr>
            <p:ph type="dt" sz="half" idx="10"/>
          </p:nvPr>
        </p:nvSpPr>
        <p:spPr/>
        <p:txBody>
          <a:bodyPr/>
          <a:lstStyle/>
          <a:p>
            <a:fld id="{B6938866-8E54-40E8-8A72-424D125EF218}" type="datetime1">
              <a:rPr lang="en-US" smtClean="0"/>
              <a:t>9/15/2024</a:t>
            </a:fld>
            <a:endParaRPr lang="en-US"/>
          </a:p>
        </p:txBody>
      </p:sp>
      <p:sp>
        <p:nvSpPr>
          <p:cNvPr id="3" name="Footer Placeholder 2">
            <a:extLst>
              <a:ext uri="{FF2B5EF4-FFF2-40B4-BE49-F238E27FC236}">
                <a16:creationId xmlns:a16="http://schemas.microsoft.com/office/drawing/2014/main" id="{580DDD35-F12E-B6BF-D63F-912C979C0C06}"/>
              </a:ext>
            </a:extLst>
          </p:cNvPr>
          <p:cNvSpPr>
            <a:spLocks noGrp="1"/>
          </p:cNvSpPr>
          <p:nvPr>
            <p:ph type="ftr" sz="quarter" idx="11"/>
          </p:nvPr>
        </p:nvSpPr>
        <p:spPr/>
        <p:txBody>
          <a:bodyPr/>
          <a:lstStyle/>
          <a:p>
            <a:r>
              <a:rPr lang="en-US" err="1"/>
              <a:t>XGen</a:t>
            </a:r>
            <a:r>
              <a:rPr lang="en-US"/>
              <a:t> Network LLC v2.2</a:t>
            </a:r>
          </a:p>
        </p:txBody>
      </p:sp>
      <p:sp>
        <p:nvSpPr>
          <p:cNvPr id="4" name="Slide Number Placeholder 3">
            <a:extLst>
              <a:ext uri="{FF2B5EF4-FFF2-40B4-BE49-F238E27FC236}">
                <a16:creationId xmlns:a16="http://schemas.microsoft.com/office/drawing/2014/main" id="{473DB21D-A63F-B084-19E5-FA61A61E9F55}"/>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19065961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DF24E-2ACD-08CE-40B7-146997B990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D2E8D1-EC84-52E7-6AAB-113A40EED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EBE310-6DE4-2C57-E136-6A9340AD61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FE505-A8CD-AA80-B9B2-CE85D31C4F21}"/>
              </a:ext>
            </a:extLst>
          </p:cNvPr>
          <p:cNvSpPr>
            <a:spLocks noGrp="1"/>
          </p:cNvSpPr>
          <p:nvPr>
            <p:ph type="dt" sz="half" idx="10"/>
          </p:nvPr>
        </p:nvSpPr>
        <p:spPr/>
        <p:txBody>
          <a:bodyPr/>
          <a:lstStyle/>
          <a:p>
            <a:fld id="{6D360FBF-6206-4C1B-B0DE-5802D6C19A43}" type="datetime1">
              <a:rPr lang="en-US" smtClean="0"/>
              <a:t>9/15/2024</a:t>
            </a:fld>
            <a:endParaRPr lang="en-US"/>
          </a:p>
        </p:txBody>
      </p:sp>
      <p:sp>
        <p:nvSpPr>
          <p:cNvPr id="6" name="Footer Placeholder 5">
            <a:extLst>
              <a:ext uri="{FF2B5EF4-FFF2-40B4-BE49-F238E27FC236}">
                <a16:creationId xmlns:a16="http://schemas.microsoft.com/office/drawing/2014/main" id="{49EBAB73-32B7-26C2-D010-016C9AFE7A2C}"/>
              </a:ext>
            </a:extLst>
          </p:cNvPr>
          <p:cNvSpPr>
            <a:spLocks noGrp="1"/>
          </p:cNvSpPr>
          <p:nvPr>
            <p:ph type="ftr" sz="quarter" idx="11"/>
          </p:nvPr>
        </p:nvSpPr>
        <p:spPr/>
        <p:txBody>
          <a:bodyPr/>
          <a:lstStyle/>
          <a:p>
            <a:r>
              <a:rPr lang="en-US" err="1"/>
              <a:t>XGen</a:t>
            </a:r>
            <a:r>
              <a:rPr lang="en-US"/>
              <a:t> Network LLC v2.2</a:t>
            </a:r>
          </a:p>
        </p:txBody>
      </p:sp>
      <p:sp>
        <p:nvSpPr>
          <p:cNvPr id="7" name="Slide Number Placeholder 6">
            <a:extLst>
              <a:ext uri="{FF2B5EF4-FFF2-40B4-BE49-F238E27FC236}">
                <a16:creationId xmlns:a16="http://schemas.microsoft.com/office/drawing/2014/main" id="{E3689EA9-D4A1-C9C1-A112-713B4CE87BE5}"/>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24417578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E9A27-B035-59EC-3E78-25475B0A33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96B549-F087-5F31-259D-6E4D143105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CEF17E-0115-E540-E74B-85A1A1885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24AC53-A733-A61B-4C35-743307B6DDE4}"/>
              </a:ext>
            </a:extLst>
          </p:cNvPr>
          <p:cNvSpPr>
            <a:spLocks noGrp="1"/>
          </p:cNvSpPr>
          <p:nvPr>
            <p:ph type="dt" sz="half" idx="10"/>
          </p:nvPr>
        </p:nvSpPr>
        <p:spPr/>
        <p:txBody>
          <a:bodyPr/>
          <a:lstStyle/>
          <a:p>
            <a:fld id="{E1D7EBAD-0113-4B3F-A4D3-52AD766FCB2F}" type="datetime1">
              <a:rPr lang="en-US" smtClean="0"/>
              <a:t>9/15/2024</a:t>
            </a:fld>
            <a:endParaRPr lang="en-US"/>
          </a:p>
        </p:txBody>
      </p:sp>
      <p:sp>
        <p:nvSpPr>
          <p:cNvPr id="6" name="Footer Placeholder 5">
            <a:extLst>
              <a:ext uri="{FF2B5EF4-FFF2-40B4-BE49-F238E27FC236}">
                <a16:creationId xmlns:a16="http://schemas.microsoft.com/office/drawing/2014/main" id="{9910040A-4D73-024C-516B-5576D72936AE}"/>
              </a:ext>
            </a:extLst>
          </p:cNvPr>
          <p:cNvSpPr>
            <a:spLocks noGrp="1"/>
          </p:cNvSpPr>
          <p:nvPr>
            <p:ph type="ftr" sz="quarter" idx="11"/>
          </p:nvPr>
        </p:nvSpPr>
        <p:spPr/>
        <p:txBody>
          <a:bodyPr/>
          <a:lstStyle/>
          <a:p>
            <a:r>
              <a:rPr lang="en-US" err="1"/>
              <a:t>XGen</a:t>
            </a:r>
            <a:r>
              <a:rPr lang="en-US"/>
              <a:t> Network LLC v2.2</a:t>
            </a:r>
          </a:p>
        </p:txBody>
      </p:sp>
      <p:sp>
        <p:nvSpPr>
          <p:cNvPr id="7" name="Slide Number Placeholder 6">
            <a:extLst>
              <a:ext uri="{FF2B5EF4-FFF2-40B4-BE49-F238E27FC236}">
                <a16:creationId xmlns:a16="http://schemas.microsoft.com/office/drawing/2014/main" id="{390F783B-3B4C-82C1-1F47-3ED1A6BC377A}"/>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28956804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2EE35-BD26-015E-0D9A-B2705D8F9D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1C1F81-7CC1-DE2E-1B1E-7438747E76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6AD9C-18DC-219F-85B5-B8C11A7E05B1}"/>
              </a:ext>
            </a:extLst>
          </p:cNvPr>
          <p:cNvSpPr>
            <a:spLocks noGrp="1"/>
          </p:cNvSpPr>
          <p:nvPr>
            <p:ph type="dt" sz="half" idx="10"/>
          </p:nvPr>
        </p:nvSpPr>
        <p:spPr/>
        <p:txBody>
          <a:bodyPr/>
          <a:lstStyle/>
          <a:p>
            <a:fld id="{0A24BABD-0291-462E-82E5-FCCB7A81C0ED}" type="datetime1">
              <a:rPr lang="en-US" smtClean="0"/>
              <a:t>9/15/2024</a:t>
            </a:fld>
            <a:endParaRPr lang="en-US"/>
          </a:p>
        </p:txBody>
      </p:sp>
      <p:sp>
        <p:nvSpPr>
          <p:cNvPr id="5" name="Footer Placeholder 4">
            <a:extLst>
              <a:ext uri="{FF2B5EF4-FFF2-40B4-BE49-F238E27FC236}">
                <a16:creationId xmlns:a16="http://schemas.microsoft.com/office/drawing/2014/main" id="{297BC892-4DED-03BE-F01C-65F1CFAFC28A}"/>
              </a:ext>
            </a:extLst>
          </p:cNvPr>
          <p:cNvSpPr>
            <a:spLocks noGrp="1"/>
          </p:cNvSpPr>
          <p:nvPr>
            <p:ph type="ftr" sz="quarter" idx="11"/>
          </p:nvPr>
        </p:nvSpPr>
        <p:spPr/>
        <p:txBody>
          <a:bodyPr/>
          <a:lstStyle/>
          <a:p>
            <a:r>
              <a:rPr lang="en-US" err="1"/>
              <a:t>XGen</a:t>
            </a:r>
            <a:r>
              <a:rPr lang="en-US"/>
              <a:t> Network LLC v2.2</a:t>
            </a:r>
          </a:p>
        </p:txBody>
      </p:sp>
      <p:sp>
        <p:nvSpPr>
          <p:cNvPr id="6" name="Slide Number Placeholder 5">
            <a:extLst>
              <a:ext uri="{FF2B5EF4-FFF2-40B4-BE49-F238E27FC236}">
                <a16:creationId xmlns:a16="http://schemas.microsoft.com/office/drawing/2014/main" id="{DDDAD242-4677-CD78-CBC1-84C8106CAD6E}"/>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12759538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7A6817-D97B-F3B0-3AAA-4E590653BE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371200-761D-0243-4542-97DF5AE440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EB412-C18D-E786-6966-DEA3EB84234B}"/>
              </a:ext>
            </a:extLst>
          </p:cNvPr>
          <p:cNvSpPr>
            <a:spLocks noGrp="1"/>
          </p:cNvSpPr>
          <p:nvPr>
            <p:ph type="dt" sz="half" idx="10"/>
          </p:nvPr>
        </p:nvSpPr>
        <p:spPr/>
        <p:txBody>
          <a:bodyPr/>
          <a:lstStyle/>
          <a:p>
            <a:fld id="{59363C8D-6EF5-486D-BEFC-42CC8A7750D1}" type="datetime1">
              <a:rPr lang="en-US" smtClean="0"/>
              <a:t>9/15/2024</a:t>
            </a:fld>
            <a:endParaRPr lang="en-US"/>
          </a:p>
        </p:txBody>
      </p:sp>
      <p:sp>
        <p:nvSpPr>
          <p:cNvPr id="5" name="Footer Placeholder 4">
            <a:extLst>
              <a:ext uri="{FF2B5EF4-FFF2-40B4-BE49-F238E27FC236}">
                <a16:creationId xmlns:a16="http://schemas.microsoft.com/office/drawing/2014/main" id="{F6B2AA05-44CE-BD47-A957-EA698B9A8F02}"/>
              </a:ext>
            </a:extLst>
          </p:cNvPr>
          <p:cNvSpPr>
            <a:spLocks noGrp="1"/>
          </p:cNvSpPr>
          <p:nvPr>
            <p:ph type="ftr" sz="quarter" idx="11"/>
          </p:nvPr>
        </p:nvSpPr>
        <p:spPr/>
        <p:txBody>
          <a:bodyPr/>
          <a:lstStyle/>
          <a:p>
            <a:r>
              <a:rPr lang="en-US" err="1"/>
              <a:t>XGen</a:t>
            </a:r>
            <a:r>
              <a:rPr lang="en-US"/>
              <a:t> Network LLC v2.2</a:t>
            </a:r>
          </a:p>
        </p:txBody>
      </p:sp>
      <p:sp>
        <p:nvSpPr>
          <p:cNvPr id="6" name="Slide Number Placeholder 5">
            <a:extLst>
              <a:ext uri="{FF2B5EF4-FFF2-40B4-BE49-F238E27FC236}">
                <a16:creationId xmlns:a16="http://schemas.microsoft.com/office/drawing/2014/main" id="{1B9A3115-D6F8-08B9-FAA8-DFA8B15A9246}"/>
              </a:ext>
            </a:extLst>
          </p:cNvPr>
          <p:cNvSpPr>
            <a:spLocks noGrp="1"/>
          </p:cNvSpPr>
          <p:nvPr>
            <p:ph type="sldNum" sz="quarter" idx="12"/>
          </p:nvPr>
        </p:nvSpPr>
        <p:spPr/>
        <p:txBody>
          <a:bodyPr/>
          <a:lstStyle/>
          <a:p>
            <a:fld id="{37AE2685-3451-A24B-9BCE-18C2757BB534}" type="slidenum">
              <a:rPr lang="en-US" smtClean="0"/>
              <a:t>‹#›</a:t>
            </a:fld>
            <a:endParaRPr lang="en-US"/>
          </a:p>
        </p:txBody>
      </p:sp>
    </p:spTree>
    <p:extLst>
      <p:ext uri="{BB962C8B-B14F-4D97-AF65-F5344CB8AC3E}">
        <p14:creationId xmlns:p14="http://schemas.microsoft.com/office/powerpoint/2010/main" val="35693345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227"/>
        <p:cNvGrpSpPr/>
        <p:nvPr/>
      </p:nvGrpSpPr>
      <p:grpSpPr>
        <a:xfrm>
          <a:off x="0" y="0"/>
          <a:ext cx="0" cy="0"/>
          <a:chOff x="0" y="0"/>
          <a:chExt cx="0" cy="0"/>
        </a:xfrm>
      </p:grpSpPr>
      <p:sp>
        <p:nvSpPr>
          <p:cNvPr id="228" name="Google Shape;228;p39"/>
          <p:cNvSpPr txBox="1">
            <a:spLocks noGrp="1"/>
          </p:cNvSpPr>
          <p:nvPr>
            <p:ph type="ctrTitle"/>
          </p:nvPr>
        </p:nvSpPr>
        <p:spPr>
          <a:xfrm>
            <a:off x="2619801" y="470467"/>
            <a:ext cx="69524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29" name="Google Shape;229;p39"/>
          <p:cNvSpPr txBox="1">
            <a:spLocks noGrp="1"/>
          </p:cNvSpPr>
          <p:nvPr>
            <p:ph type="ctrTitle" idx="2"/>
          </p:nvPr>
        </p:nvSpPr>
        <p:spPr>
          <a:xfrm>
            <a:off x="619304" y="2408667"/>
            <a:ext cx="23740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30" name="Google Shape;230;p39"/>
          <p:cNvSpPr txBox="1">
            <a:spLocks noGrp="1"/>
          </p:cNvSpPr>
          <p:nvPr>
            <p:ph type="subTitle" idx="1"/>
          </p:nvPr>
        </p:nvSpPr>
        <p:spPr>
          <a:xfrm>
            <a:off x="821504" y="2800999"/>
            <a:ext cx="1969600" cy="13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31" name="Google Shape;231;p39"/>
          <p:cNvSpPr txBox="1">
            <a:spLocks noGrp="1"/>
          </p:cNvSpPr>
          <p:nvPr>
            <p:ph type="ctrTitle" idx="3"/>
          </p:nvPr>
        </p:nvSpPr>
        <p:spPr>
          <a:xfrm>
            <a:off x="2769901" y="2408667"/>
            <a:ext cx="23740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32" name="Google Shape;232;p39"/>
          <p:cNvSpPr txBox="1">
            <a:spLocks noGrp="1"/>
          </p:cNvSpPr>
          <p:nvPr>
            <p:ph type="subTitle" idx="4"/>
          </p:nvPr>
        </p:nvSpPr>
        <p:spPr>
          <a:xfrm>
            <a:off x="2972101" y="2800999"/>
            <a:ext cx="1969600" cy="13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33" name="Google Shape;233;p39"/>
          <p:cNvSpPr txBox="1">
            <a:spLocks noGrp="1"/>
          </p:cNvSpPr>
          <p:nvPr>
            <p:ph type="ctrTitle" idx="5"/>
          </p:nvPr>
        </p:nvSpPr>
        <p:spPr>
          <a:xfrm>
            <a:off x="4920500" y="2408667"/>
            <a:ext cx="23740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34" name="Google Shape;234;p39"/>
          <p:cNvSpPr txBox="1">
            <a:spLocks noGrp="1"/>
          </p:cNvSpPr>
          <p:nvPr>
            <p:ph type="subTitle" idx="6"/>
          </p:nvPr>
        </p:nvSpPr>
        <p:spPr>
          <a:xfrm>
            <a:off x="5122700" y="2800999"/>
            <a:ext cx="1969600" cy="13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35" name="Google Shape;235;p39"/>
          <p:cNvSpPr txBox="1">
            <a:spLocks noGrp="1"/>
          </p:cNvSpPr>
          <p:nvPr>
            <p:ph type="ctrTitle" idx="7"/>
          </p:nvPr>
        </p:nvSpPr>
        <p:spPr>
          <a:xfrm>
            <a:off x="4942823" y="4733149"/>
            <a:ext cx="23740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36" name="Google Shape;236;p39"/>
          <p:cNvSpPr txBox="1">
            <a:spLocks noGrp="1"/>
          </p:cNvSpPr>
          <p:nvPr>
            <p:ph type="subTitle" idx="8"/>
          </p:nvPr>
        </p:nvSpPr>
        <p:spPr>
          <a:xfrm>
            <a:off x="5145029" y="5186935"/>
            <a:ext cx="1969600" cy="13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37" name="Google Shape;237;p39"/>
          <p:cNvSpPr txBox="1">
            <a:spLocks noGrp="1"/>
          </p:cNvSpPr>
          <p:nvPr>
            <p:ph type="ctrTitle" idx="9"/>
          </p:nvPr>
        </p:nvSpPr>
        <p:spPr>
          <a:xfrm>
            <a:off x="7124692" y="4733149"/>
            <a:ext cx="23740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38" name="Google Shape;238;p39"/>
          <p:cNvSpPr txBox="1">
            <a:spLocks noGrp="1"/>
          </p:cNvSpPr>
          <p:nvPr>
            <p:ph type="subTitle" idx="13"/>
          </p:nvPr>
        </p:nvSpPr>
        <p:spPr>
          <a:xfrm>
            <a:off x="7333681" y="5186935"/>
            <a:ext cx="1969600" cy="13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39" name="Google Shape;239;p39"/>
          <p:cNvSpPr txBox="1">
            <a:spLocks noGrp="1"/>
          </p:cNvSpPr>
          <p:nvPr>
            <p:ph type="ctrTitle" idx="14"/>
          </p:nvPr>
        </p:nvSpPr>
        <p:spPr>
          <a:xfrm>
            <a:off x="9306561" y="4733149"/>
            <a:ext cx="23740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40" name="Google Shape;240;p39"/>
          <p:cNvSpPr txBox="1">
            <a:spLocks noGrp="1"/>
          </p:cNvSpPr>
          <p:nvPr>
            <p:ph type="subTitle" idx="15"/>
          </p:nvPr>
        </p:nvSpPr>
        <p:spPr>
          <a:xfrm>
            <a:off x="9522333" y="5186935"/>
            <a:ext cx="1942400" cy="13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Tree>
    <p:extLst>
      <p:ext uri="{BB962C8B-B14F-4D97-AF65-F5344CB8AC3E}">
        <p14:creationId xmlns:p14="http://schemas.microsoft.com/office/powerpoint/2010/main" val="24816846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blipFill>
          <a:blip r:embed="rId2">
            <a:alphaModFix/>
          </a:blip>
          <a:stretch>
            <a:fillRect/>
          </a:stretch>
        </a:blipFill>
        <a:effectLst/>
      </p:bgPr>
    </p:bg>
    <p:spTree>
      <p:nvGrpSpPr>
        <p:cNvPr id="1" name="Shape 217"/>
        <p:cNvGrpSpPr/>
        <p:nvPr/>
      </p:nvGrpSpPr>
      <p:grpSpPr>
        <a:xfrm>
          <a:off x="0" y="0"/>
          <a:ext cx="0" cy="0"/>
          <a:chOff x="0" y="0"/>
          <a:chExt cx="0" cy="0"/>
        </a:xfrm>
      </p:grpSpPr>
      <p:sp>
        <p:nvSpPr>
          <p:cNvPr id="218" name="Google Shape;218;p38"/>
          <p:cNvSpPr txBox="1">
            <a:spLocks noGrp="1"/>
          </p:cNvSpPr>
          <p:nvPr>
            <p:ph type="ctrTitle"/>
          </p:nvPr>
        </p:nvSpPr>
        <p:spPr>
          <a:xfrm>
            <a:off x="3052211" y="1758223"/>
            <a:ext cx="2390800" cy="5700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67">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19" name="Google Shape;219;p38"/>
          <p:cNvSpPr txBox="1">
            <a:spLocks noGrp="1"/>
          </p:cNvSpPr>
          <p:nvPr>
            <p:ph type="subTitle" idx="1"/>
          </p:nvPr>
        </p:nvSpPr>
        <p:spPr>
          <a:xfrm>
            <a:off x="3052211" y="2150556"/>
            <a:ext cx="2277600" cy="13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67">
                <a:solidFill>
                  <a:schemeClr val="lt1"/>
                </a:solidFill>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20" name="Google Shape;220;p38"/>
          <p:cNvSpPr txBox="1">
            <a:spLocks noGrp="1"/>
          </p:cNvSpPr>
          <p:nvPr>
            <p:ph type="ctrTitle" idx="2"/>
          </p:nvPr>
        </p:nvSpPr>
        <p:spPr>
          <a:xfrm>
            <a:off x="3064911" y="4151164"/>
            <a:ext cx="2390800" cy="5700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21" name="Google Shape;221;p38"/>
          <p:cNvSpPr txBox="1">
            <a:spLocks noGrp="1"/>
          </p:cNvSpPr>
          <p:nvPr>
            <p:ph type="subTitle" idx="3"/>
          </p:nvPr>
        </p:nvSpPr>
        <p:spPr>
          <a:xfrm>
            <a:off x="3064911" y="4543497"/>
            <a:ext cx="2277600" cy="13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67"/>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222" name="Google Shape;222;p38"/>
          <p:cNvSpPr txBox="1">
            <a:spLocks noGrp="1"/>
          </p:cNvSpPr>
          <p:nvPr>
            <p:ph type="ctrTitle" idx="4"/>
          </p:nvPr>
        </p:nvSpPr>
        <p:spPr>
          <a:xfrm>
            <a:off x="6734260" y="1758223"/>
            <a:ext cx="2390800" cy="570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400"/>
              <a:buNone/>
              <a:defRPr sz="1867"/>
            </a:lvl1pPr>
            <a:lvl2pPr lvl="1" algn="r" rtl="0">
              <a:spcBef>
                <a:spcPts val="0"/>
              </a:spcBef>
              <a:spcAft>
                <a:spcPts val="0"/>
              </a:spcAft>
              <a:buSzPts val="1400"/>
              <a:buNone/>
              <a:defRPr sz="1867"/>
            </a:lvl2pPr>
            <a:lvl3pPr lvl="2" algn="r" rtl="0">
              <a:spcBef>
                <a:spcPts val="0"/>
              </a:spcBef>
              <a:spcAft>
                <a:spcPts val="0"/>
              </a:spcAft>
              <a:buSzPts val="1400"/>
              <a:buNone/>
              <a:defRPr sz="1867"/>
            </a:lvl3pPr>
            <a:lvl4pPr lvl="3" algn="r" rtl="0">
              <a:spcBef>
                <a:spcPts val="0"/>
              </a:spcBef>
              <a:spcAft>
                <a:spcPts val="0"/>
              </a:spcAft>
              <a:buSzPts val="1400"/>
              <a:buNone/>
              <a:defRPr sz="1867"/>
            </a:lvl4pPr>
            <a:lvl5pPr lvl="4" algn="r" rtl="0">
              <a:spcBef>
                <a:spcPts val="0"/>
              </a:spcBef>
              <a:spcAft>
                <a:spcPts val="0"/>
              </a:spcAft>
              <a:buSzPts val="1400"/>
              <a:buNone/>
              <a:defRPr sz="1867"/>
            </a:lvl5pPr>
            <a:lvl6pPr lvl="5" algn="r" rtl="0">
              <a:spcBef>
                <a:spcPts val="0"/>
              </a:spcBef>
              <a:spcAft>
                <a:spcPts val="0"/>
              </a:spcAft>
              <a:buSzPts val="1400"/>
              <a:buNone/>
              <a:defRPr sz="1867"/>
            </a:lvl6pPr>
            <a:lvl7pPr lvl="6" algn="r" rtl="0">
              <a:spcBef>
                <a:spcPts val="0"/>
              </a:spcBef>
              <a:spcAft>
                <a:spcPts val="0"/>
              </a:spcAft>
              <a:buSzPts val="1400"/>
              <a:buNone/>
              <a:defRPr sz="1867"/>
            </a:lvl7pPr>
            <a:lvl8pPr lvl="7" algn="r" rtl="0">
              <a:spcBef>
                <a:spcPts val="0"/>
              </a:spcBef>
              <a:spcAft>
                <a:spcPts val="0"/>
              </a:spcAft>
              <a:buSzPts val="1400"/>
              <a:buNone/>
              <a:defRPr sz="1867"/>
            </a:lvl8pPr>
            <a:lvl9pPr lvl="8" algn="r" rtl="0">
              <a:spcBef>
                <a:spcPts val="0"/>
              </a:spcBef>
              <a:spcAft>
                <a:spcPts val="0"/>
              </a:spcAft>
              <a:buSzPts val="1400"/>
              <a:buNone/>
              <a:defRPr sz="1867"/>
            </a:lvl9pPr>
          </a:lstStyle>
          <a:p>
            <a:endParaRPr/>
          </a:p>
        </p:txBody>
      </p:sp>
      <p:sp>
        <p:nvSpPr>
          <p:cNvPr id="223" name="Google Shape;223;p38"/>
          <p:cNvSpPr txBox="1">
            <a:spLocks noGrp="1"/>
          </p:cNvSpPr>
          <p:nvPr>
            <p:ph type="subTitle" idx="5"/>
          </p:nvPr>
        </p:nvSpPr>
        <p:spPr>
          <a:xfrm>
            <a:off x="6734263" y="2150556"/>
            <a:ext cx="2390800" cy="133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467">
                <a:solidFill>
                  <a:schemeClr val="hlink"/>
                </a:solidFill>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224" name="Google Shape;224;p38"/>
          <p:cNvSpPr txBox="1">
            <a:spLocks noGrp="1"/>
          </p:cNvSpPr>
          <p:nvPr>
            <p:ph type="ctrTitle" idx="6"/>
          </p:nvPr>
        </p:nvSpPr>
        <p:spPr>
          <a:xfrm>
            <a:off x="6734260" y="4151164"/>
            <a:ext cx="2390800" cy="570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400"/>
              <a:buNone/>
              <a:defRPr sz="1867">
                <a:solidFill>
                  <a:schemeClr val="lt1"/>
                </a:solidFill>
              </a:defRPr>
            </a:lvl1pPr>
            <a:lvl2pPr lvl="1" algn="r" rtl="0">
              <a:spcBef>
                <a:spcPts val="0"/>
              </a:spcBef>
              <a:spcAft>
                <a:spcPts val="0"/>
              </a:spcAft>
              <a:buSzPts val="1400"/>
              <a:buNone/>
              <a:defRPr sz="1867"/>
            </a:lvl2pPr>
            <a:lvl3pPr lvl="2" algn="r" rtl="0">
              <a:spcBef>
                <a:spcPts val="0"/>
              </a:spcBef>
              <a:spcAft>
                <a:spcPts val="0"/>
              </a:spcAft>
              <a:buSzPts val="1400"/>
              <a:buNone/>
              <a:defRPr sz="1867"/>
            </a:lvl3pPr>
            <a:lvl4pPr lvl="3" algn="r" rtl="0">
              <a:spcBef>
                <a:spcPts val="0"/>
              </a:spcBef>
              <a:spcAft>
                <a:spcPts val="0"/>
              </a:spcAft>
              <a:buSzPts val="1400"/>
              <a:buNone/>
              <a:defRPr sz="1867"/>
            </a:lvl4pPr>
            <a:lvl5pPr lvl="4" algn="r" rtl="0">
              <a:spcBef>
                <a:spcPts val="0"/>
              </a:spcBef>
              <a:spcAft>
                <a:spcPts val="0"/>
              </a:spcAft>
              <a:buSzPts val="1400"/>
              <a:buNone/>
              <a:defRPr sz="1867"/>
            </a:lvl5pPr>
            <a:lvl6pPr lvl="5" algn="r" rtl="0">
              <a:spcBef>
                <a:spcPts val="0"/>
              </a:spcBef>
              <a:spcAft>
                <a:spcPts val="0"/>
              </a:spcAft>
              <a:buSzPts val="1400"/>
              <a:buNone/>
              <a:defRPr sz="1867"/>
            </a:lvl6pPr>
            <a:lvl7pPr lvl="6" algn="r" rtl="0">
              <a:spcBef>
                <a:spcPts val="0"/>
              </a:spcBef>
              <a:spcAft>
                <a:spcPts val="0"/>
              </a:spcAft>
              <a:buSzPts val="1400"/>
              <a:buNone/>
              <a:defRPr sz="1867"/>
            </a:lvl7pPr>
            <a:lvl8pPr lvl="7" algn="r" rtl="0">
              <a:spcBef>
                <a:spcPts val="0"/>
              </a:spcBef>
              <a:spcAft>
                <a:spcPts val="0"/>
              </a:spcAft>
              <a:buSzPts val="1400"/>
              <a:buNone/>
              <a:defRPr sz="1867"/>
            </a:lvl8pPr>
            <a:lvl9pPr lvl="8" algn="r" rtl="0">
              <a:spcBef>
                <a:spcPts val="0"/>
              </a:spcBef>
              <a:spcAft>
                <a:spcPts val="0"/>
              </a:spcAft>
              <a:buSzPts val="1400"/>
              <a:buNone/>
              <a:defRPr sz="1867"/>
            </a:lvl9pPr>
          </a:lstStyle>
          <a:p>
            <a:endParaRPr/>
          </a:p>
        </p:txBody>
      </p:sp>
      <p:sp>
        <p:nvSpPr>
          <p:cNvPr id="225" name="Google Shape;225;p38"/>
          <p:cNvSpPr txBox="1">
            <a:spLocks noGrp="1"/>
          </p:cNvSpPr>
          <p:nvPr>
            <p:ph type="subTitle" idx="7"/>
          </p:nvPr>
        </p:nvSpPr>
        <p:spPr>
          <a:xfrm>
            <a:off x="6734263" y="4543497"/>
            <a:ext cx="2390800" cy="133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467">
                <a:solidFill>
                  <a:schemeClr val="lt1"/>
                </a:solidFill>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226" name="Google Shape;226;p38"/>
          <p:cNvSpPr txBox="1">
            <a:spLocks noGrp="1"/>
          </p:cNvSpPr>
          <p:nvPr>
            <p:ph type="ctrTitle" idx="8"/>
          </p:nvPr>
        </p:nvSpPr>
        <p:spPr>
          <a:xfrm>
            <a:off x="2619801" y="470467"/>
            <a:ext cx="69524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1499435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itle_Dark Blue">
    <p:bg>
      <p:bgPr>
        <a:solidFill>
          <a:schemeClr val="accent2"/>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F85A682B-163D-4AA4-9385-052F4D99BE2E}"/>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6" name="Title 2">
            <a:extLst>
              <a:ext uri="{FF2B5EF4-FFF2-40B4-BE49-F238E27FC236}">
                <a16:creationId xmlns:a16="http://schemas.microsoft.com/office/drawing/2014/main" id="{62C0E76A-32B9-4D4D-B734-7A849718BDEC}"/>
              </a:ext>
            </a:extLst>
          </p:cNvPr>
          <p:cNvSpPr>
            <a:spLocks noGrp="1"/>
          </p:cNvSpPr>
          <p:nvPr>
            <p:ph type="title" hasCustomPrompt="1"/>
          </p:nvPr>
        </p:nvSpPr>
        <p:spPr bwMode="gray">
          <a:xfrm>
            <a:off x="515938" y="1586753"/>
            <a:ext cx="5185615" cy="2202610"/>
          </a:xfrm>
        </p:spPr>
        <p:txBody>
          <a:bodyPr wrap="square" anchor="b">
            <a:noAutofit/>
          </a:bodyPr>
          <a:lstStyle>
            <a:lvl1pPr marL="0" algn="l" defTabSz="914400" rtl="0" eaLnBrk="1" latinLnBrk="0" hangingPunct="1">
              <a:lnSpc>
                <a:spcPct val="80000"/>
              </a:lnSpc>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12" name="Text Placeholder 22">
            <a:extLst>
              <a:ext uri="{FF2B5EF4-FFF2-40B4-BE49-F238E27FC236}">
                <a16:creationId xmlns:a16="http://schemas.microsoft.com/office/drawing/2014/main" id="{44604CD0-227D-BEAE-79E8-1BAFEC1EA9E4}"/>
              </a:ext>
            </a:extLst>
          </p:cNvPr>
          <p:cNvSpPr>
            <a:spLocks noGrp="1"/>
          </p:cNvSpPr>
          <p:nvPr>
            <p:ph type="body" sz="quarter" idx="13" hasCustomPrompt="1"/>
          </p:nvPr>
        </p:nvSpPr>
        <p:spPr>
          <a:xfrm>
            <a:off x="515939" y="4539039"/>
            <a:ext cx="5185614" cy="263149"/>
          </a:xfrm>
        </p:spPr>
        <p:txBody>
          <a:bodyPr wrap="square" anchor="t">
            <a:noAutofit/>
          </a:bodyPr>
          <a:lstStyle>
            <a:lvl1pPr marL="0" indent="0">
              <a:buNone/>
              <a:defRPr sz="1800" spc="0">
                <a:solidFill>
                  <a:schemeClr val="tx1"/>
                </a:solidFill>
              </a:defRPr>
            </a:lvl1pPr>
          </a:lstStyle>
          <a:p>
            <a:pPr lvl="0"/>
            <a:r>
              <a:rPr lang="en-US"/>
              <a:t>Speaker title, Employing entity</a:t>
            </a:r>
          </a:p>
        </p:txBody>
      </p:sp>
      <p:pic>
        <p:nvPicPr>
          <p:cNvPr id="8" name="Picture 2">
            <a:extLst>
              <a:ext uri="{FF2B5EF4-FFF2-40B4-BE49-F238E27FC236}">
                <a16:creationId xmlns:a16="http://schemas.microsoft.com/office/drawing/2014/main" id="{6601EB22-A8D1-0743-7BB0-822BDDB5C9C7}"/>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r="83264"/>
          <a:stretch/>
        </p:blipFill>
        <p:spPr bwMode="auto">
          <a:xfrm>
            <a:off x="10296108" y="4802188"/>
            <a:ext cx="938292" cy="102928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7">
            <a:extLst>
              <a:ext uri="{FF2B5EF4-FFF2-40B4-BE49-F238E27FC236}">
                <a16:creationId xmlns:a16="http://schemas.microsoft.com/office/drawing/2014/main" id="{A0B80601-89FF-5E35-853D-D75C06D14573}"/>
              </a:ext>
            </a:extLst>
          </p:cNvPr>
          <p:cNvSpPr>
            <a:spLocks noGrp="1"/>
          </p:cNvSpPr>
          <p:nvPr>
            <p:ph type="body" sz="quarter" idx="10" hasCustomPrompt="1"/>
          </p:nvPr>
        </p:nvSpPr>
        <p:spPr bwMode="gray">
          <a:xfrm>
            <a:off x="515937" y="4080516"/>
            <a:ext cx="5186783" cy="450485"/>
          </a:xfrm>
          <a:prstGeom prst="rect">
            <a:avLst/>
          </a:prstGeom>
        </p:spPr>
        <p:txBody>
          <a:bodyPr>
            <a:noAutofit/>
          </a:bodyPr>
          <a:lstStyle>
            <a:lvl1pPr marL="0" indent="0" algn="l" defTabSz="914400" rtl="0" eaLnBrk="1" latinLnBrk="0" hangingPunct="1">
              <a:lnSpc>
                <a:spcPct val="96000"/>
              </a:lnSpc>
              <a:spcBef>
                <a:spcPts val="0"/>
              </a:spcBef>
              <a:spcAft>
                <a:spcPts val="600"/>
              </a:spcAft>
              <a:buFont typeface="Microsoft Sans Serif" panose="020B0604020202020204" pitchFamily="34" charset="0"/>
              <a:buChar char="​"/>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p:txBody>
      </p:sp>
      <p:sp>
        <p:nvSpPr>
          <p:cNvPr id="4" name="TextBox 3">
            <a:extLst>
              <a:ext uri="{FF2B5EF4-FFF2-40B4-BE49-F238E27FC236}">
                <a16:creationId xmlns:a16="http://schemas.microsoft.com/office/drawing/2014/main" id="{762F7825-67D8-BEB0-EF71-6CA04CEAC158}"/>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
        <p:nvSpPr>
          <p:cNvPr id="5" name="TextBox 4">
            <a:extLst>
              <a:ext uri="{FF2B5EF4-FFF2-40B4-BE49-F238E27FC236}">
                <a16:creationId xmlns:a16="http://schemas.microsoft.com/office/drawing/2014/main" id="{14D08477-758A-76A7-39C3-518BAEFAD224}"/>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9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90000"/>
                </a:schemeClr>
              </a:solidFill>
              <a:latin typeface="+mn-lt"/>
              <a:ea typeface="+mn-ea"/>
              <a:cs typeface="+mn-cs"/>
            </a:endParaRPr>
          </a:p>
        </p:txBody>
      </p:sp>
      <p:pic>
        <p:nvPicPr>
          <p:cNvPr id="6" name="Graphic 5">
            <a:extLst>
              <a:ext uri="{FF2B5EF4-FFF2-40B4-BE49-F238E27FC236}">
                <a16:creationId xmlns:a16="http://schemas.microsoft.com/office/drawing/2014/main" id="{D8063254-F261-DFD9-4AB5-B77C4B3645C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32310" r="22445" b="38"/>
          <a:stretch/>
        </p:blipFill>
        <p:spPr>
          <a:xfrm rot="9900000" flipH="1">
            <a:off x="4889643" y="240133"/>
            <a:ext cx="8392749" cy="7320983"/>
          </a:xfrm>
          <a:custGeom>
            <a:avLst/>
            <a:gdLst>
              <a:gd name="connsiteX0" fmla="*/ 8392749 w 8392749"/>
              <a:gd name="connsiteY0" fmla="*/ 7320983 h 7320983"/>
              <a:gd name="connsiteX1" fmla="*/ 6431098 w 8392749"/>
              <a:gd name="connsiteY1" fmla="*/ 0 h 7320983"/>
              <a:gd name="connsiteX2" fmla="*/ 0 w 8392749"/>
              <a:gd name="connsiteY2" fmla="*/ 1723207 h 7320983"/>
              <a:gd name="connsiteX3" fmla="*/ 0 w 8392749"/>
              <a:gd name="connsiteY3" fmla="*/ 7320983 h 7320983"/>
            </a:gdLst>
            <a:ahLst/>
            <a:cxnLst>
              <a:cxn ang="0">
                <a:pos x="connsiteX0" y="connsiteY0"/>
              </a:cxn>
              <a:cxn ang="0">
                <a:pos x="connsiteX1" y="connsiteY1"/>
              </a:cxn>
              <a:cxn ang="0">
                <a:pos x="connsiteX2" y="connsiteY2"/>
              </a:cxn>
              <a:cxn ang="0">
                <a:pos x="connsiteX3" y="connsiteY3"/>
              </a:cxn>
            </a:cxnLst>
            <a:rect l="l" t="t" r="r" b="b"/>
            <a:pathLst>
              <a:path w="8392749" h="7320983">
                <a:moveTo>
                  <a:pt x="8392749" y="7320983"/>
                </a:moveTo>
                <a:lnTo>
                  <a:pt x="6431098" y="0"/>
                </a:lnTo>
                <a:lnTo>
                  <a:pt x="0" y="1723207"/>
                </a:lnTo>
                <a:lnTo>
                  <a:pt x="0" y="7320983"/>
                </a:lnTo>
                <a:close/>
              </a:path>
            </a:pathLst>
          </a:custGeom>
        </p:spPr>
      </p:pic>
      <p:sp>
        <p:nvSpPr>
          <p:cNvPr id="7" name="Text Placeholder 22">
            <a:extLst>
              <a:ext uri="{FF2B5EF4-FFF2-40B4-BE49-F238E27FC236}">
                <a16:creationId xmlns:a16="http://schemas.microsoft.com/office/drawing/2014/main" id="{EA2F875C-812A-1F4A-9FFE-FB9951540F7D}"/>
              </a:ext>
            </a:extLst>
          </p:cNvPr>
          <p:cNvSpPr>
            <a:spLocks noGrp="1"/>
          </p:cNvSpPr>
          <p:nvPr>
            <p:ph type="body" sz="quarter" idx="14" hasCustomPrompt="1"/>
          </p:nvPr>
        </p:nvSpPr>
        <p:spPr>
          <a:xfrm>
            <a:off x="515939" y="5763332"/>
            <a:ext cx="5185614"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11352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6">
          <p15:clr>
            <a:srgbClr val="FBAE40"/>
          </p15:clr>
        </p15:guide>
        <p15:guide id="3" orient="horz" pos="2387">
          <p15:clr>
            <a:srgbClr val="FBAE40"/>
          </p15:clr>
        </p15:guide>
        <p15:guide id="4" orient="horz" pos="2568">
          <p15:clr>
            <a:srgbClr val="FBAE40"/>
          </p15:clr>
        </p15:guide>
        <p15:guide id="5" orient="horz" pos="3022">
          <p15:clr>
            <a:srgbClr val="FBAE40"/>
          </p15:clr>
        </p15:guide>
        <p15:guide id="6" pos="3591">
          <p15:clr>
            <a:srgbClr val="FBAE40"/>
          </p15:clr>
        </p15:guide>
        <p15:guide id="7" orient="horz" pos="3793">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_Qualcomm Blue">
    <p:bg>
      <p:bgPr>
        <a:solidFill>
          <a:schemeClr val="accent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A4F0D70E-53E2-162C-22F7-51348A82B292}"/>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 name="Title 2">
            <a:extLst>
              <a:ext uri="{FF2B5EF4-FFF2-40B4-BE49-F238E27FC236}">
                <a16:creationId xmlns:a16="http://schemas.microsoft.com/office/drawing/2014/main" id="{A71DD4A2-F6F8-2FEF-E6ED-67E872488C9B}"/>
              </a:ext>
            </a:extLst>
          </p:cNvPr>
          <p:cNvSpPr>
            <a:spLocks noGrp="1"/>
          </p:cNvSpPr>
          <p:nvPr>
            <p:ph type="title" hasCustomPrompt="1"/>
          </p:nvPr>
        </p:nvSpPr>
        <p:spPr bwMode="gray">
          <a:xfrm>
            <a:off x="515938" y="1586753"/>
            <a:ext cx="5185615" cy="2202610"/>
          </a:xfrm>
        </p:spPr>
        <p:txBody>
          <a:bodyPr wrap="square" anchor="b">
            <a:noAutofit/>
          </a:bodyPr>
          <a:lstStyle>
            <a:lvl1pPr marL="0" algn="l" defTabSz="914400" rtl="0" eaLnBrk="1" latinLnBrk="0" hangingPunct="1">
              <a:lnSpc>
                <a:spcPct val="80000"/>
              </a:lnSpc>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7" name="Text Placeholder 7">
            <a:extLst>
              <a:ext uri="{FF2B5EF4-FFF2-40B4-BE49-F238E27FC236}">
                <a16:creationId xmlns:a16="http://schemas.microsoft.com/office/drawing/2014/main" id="{CDFA959F-8485-8388-01E9-586AFF83F76F}"/>
              </a:ext>
            </a:extLst>
          </p:cNvPr>
          <p:cNvSpPr>
            <a:spLocks noGrp="1"/>
          </p:cNvSpPr>
          <p:nvPr>
            <p:ph type="body" sz="quarter" idx="10" hasCustomPrompt="1"/>
          </p:nvPr>
        </p:nvSpPr>
        <p:spPr bwMode="gray">
          <a:xfrm>
            <a:off x="515937" y="4080516"/>
            <a:ext cx="5186783" cy="450485"/>
          </a:xfrm>
          <a:prstGeom prst="rect">
            <a:avLst/>
          </a:prstGeom>
        </p:spPr>
        <p:txBody>
          <a:bodyPr>
            <a:noAutofit/>
          </a:bodyPr>
          <a:lstStyle>
            <a:lvl1pPr marL="457200" indent="-457200" algn="l" defTabSz="914400" rtl="0" eaLnBrk="1" latinLnBrk="0" hangingPunct="1">
              <a:lnSpc>
                <a:spcPct val="96000"/>
              </a:lnSpc>
              <a:spcBef>
                <a:spcPts val="0"/>
              </a:spcBef>
              <a:spcAft>
                <a:spcPts val="600"/>
              </a:spcAft>
              <a:buFontTx/>
              <a:buNone/>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marL="0" lvl="0" indent="0" algn="l" defTabSz="914400" rtl="0" eaLnBrk="1" latinLnBrk="0" hangingPunct="1">
              <a:lnSpc>
                <a:spcPct val="96000"/>
              </a:lnSpc>
              <a:spcBef>
                <a:spcPts val="0"/>
              </a:spcBef>
              <a:spcAft>
                <a:spcPts val="600"/>
              </a:spcAft>
              <a:buClrTx/>
              <a:buFont typeface="Microsoft Sans Serif" panose="020B0604020202020204" pitchFamily="34" charset="0"/>
              <a:buChar char="​"/>
            </a:pPr>
            <a:r>
              <a:rPr lang="en-US"/>
              <a:t>Speaker name</a:t>
            </a:r>
          </a:p>
        </p:txBody>
      </p:sp>
      <p:pic>
        <p:nvPicPr>
          <p:cNvPr id="16" name="Picture 2">
            <a:extLst>
              <a:ext uri="{FF2B5EF4-FFF2-40B4-BE49-F238E27FC236}">
                <a16:creationId xmlns:a16="http://schemas.microsoft.com/office/drawing/2014/main" id="{AE4EB415-5005-5B4F-C288-00A807B8346C}"/>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r="83264"/>
          <a:stretch/>
        </p:blipFill>
        <p:spPr bwMode="auto">
          <a:xfrm>
            <a:off x="10296108" y="4802188"/>
            <a:ext cx="938292" cy="102928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741D3CFE-57F5-AE08-0359-943F438E5D3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32310" r="22445" b="38"/>
          <a:stretch/>
        </p:blipFill>
        <p:spPr>
          <a:xfrm rot="9900000" flipH="1">
            <a:off x="4889643" y="240133"/>
            <a:ext cx="8392749" cy="7320983"/>
          </a:xfrm>
          <a:custGeom>
            <a:avLst/>
            <a:gdLst>
              <a:gd name="connsiteX0" fmla="*/ 8392749 w 8392749"/>
              <a:gd name="connsiteY0" fmla="*/ 7320983 h 7320983"/>
              <a:gd name="connsiteX1" fmla="*/ 6431098 w 8392749"/>
              <a:gd name="connsiteY1" fmla="*/ 0 h 7320983"/>
              <a:gd name="connsiteX2" fmla="*/ 0 w 8392749"/>
              <a:gd name="connsiteY2" fmla="*/ 1723207 h 7320983"/>
              <a:gd name="connsiteX3" fmla="*/ 0 w 8392749"/>
              <a:gd name="connsiteY3" fmla="*/ 7320983 h 7320983"/>
            </a:gdLst>
            <a:ahLst/>
            <a:cxnLst>
              <a:cxn ang="0">
                <a:pos x="connsiteX0" y="connsiteY0"/>
              </a:cxn>
              <a:cxn ang="0">
                <a:pos x="connsiteX1" y="connsiteY1"/>
              </a:cxn>
              <a:cxn ang="0">
                <a:pos x="connsiteX2" y="connsiteY2"/>
              </a:cxn>
              <a:cxn ang="0">
                <a:pos x="connsiteX3" y="connsiteY3"/>
              </a:cxn>
            </a:cxnLst>
            <a:rect l="l" t="t" r="r" b="b"/>
            <a:pathLst>
              <a:path w="8392749" h="7320983">
                <a:moveTo>
                  <a:pt x="8392749" y="7320983"/>
                </a:moveTo>
                <a:lnTo>
                  <a:pt x="6431098" y="0"/>
                </a:lnTo>
                <a:lnTo>
                  <a:pt x="0" y="1723207"/>
                </a:lnTo>
                <a:lnTo>
                  <a:pt x="0" y="7320983"/>
                </a:lnTo>
                <a:close/>
              </a:path>
            </a:pathLst>
          </a:custGeom>
        </p:spPr>
      </p:pic>
      <p:sp>
        <p:nvSpPr>
          <p:cNvPr id="8" name="Text Placeholder 22">
            <a:extLst>
              <a:ext uri="{FF2B5EF4-FFF2-40B4-BE49-F238E27FC236}">
                <a16:creationId xmlns:a16="http://schemas.microsoft.com/office/drawing/2014/main" id="{25414CB8-C47B-D54A-5A19-D047C814EB2F}"/>
              </a:ext>
            </a:extLst>
          </p:cNvPr>
          <p:cNvSpPr>
            <a:spLocks noGrp="1"/>
          </p:cNvSpPr>
          <p:nvPr>
            <p:ph type="body" sz="quarter" idx="13" hasCustomPrompt="1"/>
          </p:nvPr>
        </p:nvSpPr>
        <p:spPr>
          <a:xfrm>
            <a:off x="515939" y="4539039"/>
            <a:ext cx="5185614"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9" name="TextBox 8">
            <a:extLst>
              <a:ext uri="{FF2B5EF4-FFF2-40B4-BE49-F238E27FC236}">
                <a16:creationId xmlns:a16="http://schemas.microsoft.com/office/drawing/2014/main" id="{B7FAD67F-93ED-314D-D1AA-1DB2C697FECD}"/>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dirty="0">
                <a:solidFill>
                  <a:schemeClr val="accent6">
                    <a:lumMod val="9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dirty="0">
              <a:solidFill>
                <a:schemeClr val="accent6">
                  <a:lumMod val="90000"/>
                </a:schemeClr>
              </a:solidFill>
              <a:latin typeface="+mn-lt"/>
              <a:ea typeface="+mn-ea"/>
              <a:cs typeface="+mn-cs"/>
            </a:endParaRPr>
          </a:p>
        </p:txBody>
      </p:sp>
      <p:sp>
        <p:nvSpPr>
          <p:cNvPr id="10" name="Text Placeholder 22">
            <a:extLst>
              <a:ext uri="{FF2B5EF4-FFF2-40B4-BE49-F238E27FC236}">
                <a16:creationId xmlns:a16="http://schemas.microsoft.com/office/drawing/2014/main" id="{BB70763C-7C2B-E0D1-9972-18237DCCEDB1}"/>
              </a:ext>
            </a:extLst>
          </p:cNvPr>
          <p:cNvSpPr>
            <a:spLocks noGrp="1"/>
          </p:cNvSpPr>
          <p:nvPr>
            <p:ph type="body" sz="quarter" idx="14" hasCustomPrompt="1"/>
          </p:nvPr>
        </p:nvSpPr>
        <p:spPr>
          <a:xfrm>
            <a:off x="515939" y="5763332"/>
            <a:ext cx="5185614"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26173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6">
          <p15:clr>
            <a:srgbClr val="FBAE40"/>
          </p15:clr>
        </p15:guide>
        <p15:guide id="3" orient="horz" pos="2387">
          <p15:clr>
            <a:srgbClr val="FBAE40"/>
          </p15:clr>
        </p15:guide>
        <p15:guide id="4" orient="horz" pos="2568">
          <p15:clr>
            <a:srgbClr val="FBAE40"/>
          </p15:clr>
        </p15:guide>
        <p15:guide id="5" orient="horz" pos="3022">
          <p15:clr>
            <a:srgbClr val="FBAE40"/>
          </p15:clr>
        </p15:guide>
        <p15:guide id="6" pos="359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F0636D-329F-444A-B153-56BCBC7BECAA}" type="datetimeFigureOut">
              <a:rPr lang="en-US" smtClean="0"/>
              <a:pPr/>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7866492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itle_Light Grey">
    <p:bg>
      <p:bgPr>
        <a:solidFill>
          <a:srgbClr val="EFF1F5"/>
        </a:solid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C535C80-8733-FA80-BF54-35742A8FF0D6}"/>
              </a:ext>
            </a:extLst>
          </p:cNvPr>
          <p:cNvPicPr>
            <a:picLocks noChangeAspect="1" noChangeArrowheads="1"/>
          </p:cNvPicPr>
          <p:nvPr userDrawn="1"/>
        </p:nvPicPr>
        <p:blipFill rotWithShape="1">
          <a:blip r:embed="rId2">
            <a:extLst>
              <a:ext uri="{96DAC541-7B7A-43D3-8B79-37D633B846F1}">
                <asvg:svgBlip xmlns:asvg="http://schemas.microsoft.com/office/drawing/2016/SVG/main" r:embed="rId3"/>
              </a:ext>
            </a:extLst>
          </a:blip>
          <a:srcRect t="-1567" b="-1567"/>
          <a:stretch/>
        </p:blipFill>
        <p:spPr bwMode="auto">
          <a:xfrm>
            <a:off x="10295650" y="4786296"/>
            <a:ext cx="894630" cy="1062179"/>
          </a:xfrm>
          <a:prstGeom prst="rect">
            <a:avLst/>
          </a:prstGeom>
          <a:noFill/>
        </p:spPr>
      </p:pic>
      <p:sp>
        <p:nvSpPr>
          <p:cNvPr id="4" name="Freeform 5">
            <a:extLst>
              <a:ext uri="{FF2B5EF4-FFF2-40B4-BE49-F238E27FC236}">
                <a16:creationId xmlns:a16="http://schemas.microsoft.com/office/drawing/2014/main" id="{A4F0D70E-53E2-162C-22F7-51348A82B292}"/>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 name="Title 2">
            <a:extLst>
              <a:ext uri="{FF2B5EF4-FFF2-40B4-BE49-F238E27FC236}">
                <a16:creationId xmlns:a16="http://schemas.microsoft.com/office/drawing/2014/main" id="{A71DD4A2-F6F8-2FEF-E6ED-67E872488C9B}"/>
              </a:ext>
            </a:extLst>
          </p:cNvPr>
          <p:cNvSpPr>
            <a:spLocks noGrp="1"/>
          </p:cNvSpPr>
          <p:nvPr>
            <p:ph type="title" hasCustomPrompt="1"/>
          </p:nvPr>
        </p:nvSpPr>
        <p:spPr bwMode="gray">
          <a:xfrm>
            <a:off x="515938" y="1586753"/>
            <a:ext cx="5185615" cy="2202610"/>
          </a:xfrm>
        </p:spPr>
        <p:txBody>
          <a:bodyPr wrap="square" anchor="b">
            <a:noAutofit/>
          </a:bodyPr>
          <a:lstStyle>
            <a:lvl1pPr marL="0" algn="l" defTabSz="914400" rtl="0" eaLnBrk="1" latinLnBrk="0" hangingPunct="1">
              <a:lnSpc>
                <a:spcPct val="80000"/>
              </a:lnSpc>
              <a:defRPr lang="en-US" sz="4800" kern="1200" spc="0" dirty="0">
                <a:solidFill>
                  <a:schemeClr val="accent1"/>
                </a:solidFill>
                <a:latin typeface="Aptos" panose="020B0004020202020204" pitchFamily="34" charset="0"/>
                <a:ea typeface="Alfabet" pitchFamily="2" charset="0"/>
                <a:cs typeface="Microsoft Sans Serif" panose="020B0604020202020204" pitchFamily="34" charset="0"/>
              </a:defRPr>
            </a:lvl1pPr>
          </a:lstStyle>
          <a:p>
            <a:r>
              <a:rPr lang="en-US"/>
              <a:t>Presentation </a:t>
            </a:r>
            <a:br>
              <a:rPr lang="en-US"/>
            </a:br>
            <a:r>
              <a:rPr lang="en-US"/>
              <a:t>title goes here</a:t>
            </a:r>
            <a:br>
              <a:rPr lang="en-US"/>
            </a:br>
            <a:r>
              <a:rPr lang="en-US"/>
              <a:t>four lines</a:t>
            </a:r>
            <a:br>
              <a:rPr lang="en-US"/>
            </a:br>
            <a:r>
              <a:rPr lang="en-US"/>
              <a:t>maximum</a:t>
            </a:r>
          </a:p>
        </p:txBody>
      </p:sp>
      <p:sp>
        <p:nvSpPr>
          <p:cNvPr id="7" name="Text Placeholder 7">
            <a:extLst>
              <a:ext uri="{FF2B5EF4-FFF2-40B4-BE49-F238E27FC236}">
                <a16:creationId xmlns:a16="http://schemas.microsoft.com/office/drawing/2014/main" id="{CDFA959F-8485-8388-01E9-586AFF83F76F}"/>
              </a:ext>
            </a:extLst>
          </p:cNvPr>
          <p:cNvSpPr>
            <a:spLocks noGrp="1"/>
          </p:cNvSpPr>
          <p:nvPr>
            <p:ph type="body" sz="quarter" idx="10" hasCustomPrompt="1"/>
          </p:nvPr>
        </p:nvSpPr>
        <p:spPr bwMode="gray">
          <a:xfrm>
            <a:off x="515937" y="4080516"/>
            <a:ext cx="5186783" cy="450485"/>
          </a:xfrm>
          <a:prstGeom prst="rect">
            <a:avLst/>
          </a:prstGeom>
        </p:spPr>
        <p:txBody>
          <a:bodyPr>
            <a:noAutofit/>
          </a:bodyPr>
          <a:lstStyle>
            <a:lvl1pPr marL="457200" indent="-457200" algn="l" defTabSz="914400" rtl="0" eaLnBrk="1" latinLnBrk="0" hangingPunct="1">
              <a:lnSpc>
                <a:spcPct val="96000"/>
              </a:lnSpc>
              <a:spcBef>
                <a:spcPts val="0"/>
              </a:spcBef>
              <a:spcAft>
                <a:spcPts val="600"/>
              </a:spcAft>
              <a:buFontTx/>
              <a:buNone/>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marL="0" lvl="0" indent="0" algn="l" defTabSz="914400" rtl="0" eaLnBrk="1" latinLnBrk="0" hangingPunct="1">
              <a:lnSpc>
                <a:spcPct val="96000"/>
              </a:lnSpc>
              <a:spcBef>
                <a:spcPts val="0"/>
              </a:spcBef>
              <a:spcAft>
                <a:spcPts val="600"/>
              </a:spcAft>
              <a:buClrTx/>
              <a:buFont typeface="Microsoft Sans Serif" panose="020B0604020202020204" pitchFamily="34" charset="0"/>
              <a:buChar char="​"/>
            </a:pPr>
            <a:r>
              <a:rPr lang="en-US"/>
              <a:t>Speaker name</a:t>
            </a:r>
          </a:p>
        </p:txBody>
      </p:sp>
      <p:sp>
        <p:nvSpPr>
          <p:cNvPr id="3" name="TextBox 2">
            <a:extLst>
              <a:ext uri="{FF2B5EF4-FFF2-40B4-BE49-F238E27FC236}">
                <a16:creationId xmlns:a16="http://schemas.microsoft.com/office/drawing/2014/main" id="{A6B47E4B-7691-E117-DE8C-D1A58AA5F413}"/>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50000"/>
                  </a:schemeClr>
                </a:solidFill>
              </a:rPr>
              <a:t>Confidential – Qualcomm Technologies, Inc. and/or its affiliated companies – May Contain Trade Secrets</a:t>
            </a:r>
          </a:p>
        </p:txBody>
      </p:sp>
      <p:pic>
        <p:nvPicPr>
          <p:cNvPr id="5" name="Graphic 4">
            <a:extLst>
              <a:ext uri="{FF2B5EF4-FFF2-40B4-BE49-F238E27FC236}">
                <a16:creationId xmlns:a16="http://schemas.microsoft.com/office/drawing/2014/main" id="{89029DA5-D332-D33B-48CF-786959774D2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32310" r="22445" b="38"/>
          <a:stretch/>
        </p:blipFill>
        <p:spPr>
          <a:xfrm rot="9900000" flipH="1">
            <a:off x="4889643" y="240133"/>
            <a:ext cx="8392749" cy="7320983"/>
          </a:xfrm>
          <a:custGeom>
            <a:avLst/>
            <a:gdLst>
              <a:gd name="connsiteX0" fmla="*/ 8392749 w 8392749"/>
              <a:gd name="connsiteY0" fmla="*/ 7320983 h 7320983"/>
              <a:gd name="connsiteX1" fmla="*/ 6431098 w 8392749"/>
              <a:gd name="connsiteY1" fmla="*/ 0 h 7320983"/>
              <a:gd name="connsiteX2" fmla="*/ 0 w 8392749"/>
              <a:gd name="connsiteY2" fmla="*/ 1723207 h 7320983"/>
              <a:gd name="connsiteX3" fmla="*/ 0 w 8392749"/>
              <a:gd name="connsiteY3" fmla="*/ 7320983 h 7320983"/>
            </a:gdLst>
            <a:ahLst/>
            <a:cxnLst>
              <a:cxn ang="0">
                <a:pos x="connsiteX0" y="connsiteY0"/>
              </a:cxn>
              <a:cxn ang="0">
                <a:pos x="connsiteX1" y="connsiteY1"/>
              </a:cxn>
              <a:cxn ang="0">
                <a:pos x="connsiteX2" y="connsiteY2"/>
              </a:cxn>
              <a:cxn ang="0">
                <a:pos x="connsiteX3" y="connsiteY3"/>
              </a:cxn>
            </a:cxnLst>
            <a:rect l="l" t="t" r="r" b="b"/>
            <a:pathLst>
              <a:path w="8392749" h="7320983">
                <a:moveTo>
                  <a:pt x="8392749" y="7320983"/>
                </a:moveTo>
                <a:lnTo>
                  <a:pt x="6431098" y="0"/>
                </a:lnTo>
                <a:lnTo>
                  <a:pt x="0" y="1723207"/>
                </a:lnTo>
                <a:lnTo>
                  <a:pt x="0" y="7320983"/>
                </a:lnTo>
                <a:close/>
              </a:path>
            </a:pathLst>
          </a:custGeom>
        </p:spPr>
      </p:pic>
      <p:sp>
        <p:nvSpPr>
          <p:cNvPr id="6" name="Text Placeholder 22">
            <a:extLst>
              <a:ext uri="{FF2B5EF4-FFF2-40B4-BE49-F238E27FC236}">
                <a16:creationId xmlns:a16="http://schemas.microsoft.com/office/drawing/2014/main" id="{5591563C-8D42-F10A-A6F2-8BFC85D9973D}"/>
              </a:ext>
            </a:extLst>
          </p:cNvPr>
          <p:cNvSpPr>
            <a:spLocks noGrp="1"/>
          </p:cNvSpPr>
          <p:nvPr>
            <p:ph type="body" sz="quarter" idx="13" hasCustomPrompt="1"/>
          </p:nvPr>
        </p:nvSpPr>
        <p:spPr>
          <a:xfrm>
            <a:off x="515939" y="4539039"/>
            <a:ext cx="5185614"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9" name="TextBox 8">
            <a:extLst>
              <a:ext uri="{FF2B5EF4-FFF2-40B4-BE49-F238E27FC236}">
                <a16:creationId xmlns:a16="http://schemas.microsoft.com/office/drawing/2014/main" id="{1F810BBF-1E4D-345B-1E9A-6518F97CFA5F}"/>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5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50000"/>
                </a:schemeClr>
              </a:solidFill>
              <a:latin typeface="+mn-lt"/>
              <a:ea typeface="+mn-ea"/>
              <a:cs typeface="+mn-cs"/>
            </a:endParaRPr>
          </a:p>
        </p:txBody>
      </p:sp>
      <p:sp>
        <p:nvSpPr>
          <p:cNvPr id="10" name="Text Placeholder 22">
            <a:extLst>
              <a:ext uri="{FF2B5EF4-FFF2-40B4-BE49-F238E27FC236}">
                <a16:creationId xmlns:a16="http://schemas.microsoft.com/office/drawing/2014/main" id="{72F95F94-AED3-E1F5-F8D8-3D1C31656238}"/>
              </a:ext>
            </a:extLst>
          </p:cNvPr>
          <p:cNvSpPr>
            <a:spLocks noGrp="1"/>
          </p:cNvSpPr>
          <p:nvPr>
            <p:ph type="body" sz="quarter" idx="14" hasCustomPrompt="1"/>
          </p:nvPr>
        </p:nvSpPr>
        <p:spPr>
          <a:xfrm>
            <a:off x="515939" y="5763332"/>
            <a:ext cx="5185614"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16035347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6">
          <p15:clr>
            <a:srgbClr val="FBAE40"/>
          </p15:clr>
        </p15:guide>
        <p15:guide id="3" orient="horz" pos="2387">
          <p15:clr>
            <a:srgbClr val="FBAE40"/>
          </p15:clr>
        </p15:guide>
        <p15:guide id="4" orient="horz" pos="2568">
          <p15:clr>
            <a:srgbClr val="FBAE40"/>
          </p15:clr>
        </p15:guide>
        <p15:guide id="5" orient="horz" pos="3022">
          <p15:clr>
            <a:srgbClr val="FBAE40"/>
          </p15:clr>
        </p15:guide>
        <p15:guide id="6" pos="3591">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Full Photo">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008FB009-1CAA-4C0D-DFFE-34480291E6D4}"/>
              </a:ext>
            </a:extLst>
          </p:cNvPr>
          <p:cNvSpPr>
            <a:spLocks noGrp="1"/>
          </p:cNvSpPr>
          <p:nvPr>
            <p:ph type="pic" sz="quarter" idx="12" hasCustomPrompt="1"/>
          </p:nvPr>
        </p:nvSpPr>
        <p:spPr>
          <a:xfrm>
            <a:off x="0" y="0"/>
            <a:ext cx="12192000" cy="6858000"/>
          </a:xfrm>
          <a:custGeom>
            <a:avLst/>
            <a:gdLst>
              <a:gd name="connsiteX0" fmla="*/ 1625898 w 12192000"/>
              <a:gd name="connsiteY0" fmla="*/ 586917 h 6858000"/>
              <a:gd name="connsiteX1" fmla="*/ 1684416 w 12192000"/>
              <a:gd name="connsiteY1" fmla="*/ 647861 h 6858000"/>
              <a:gd name="connsiteX2" fmla="*/ 1625898 w 12192000"/>
              <a:gd name="connsiteY2" fmla="*/ 708580 h 6858000"/>
              <a:gd name="connsiteX3" fmla="*/ 1567381 w 12192000"/>
              <a:gd name="connsiteY3" fmla="*/ 647861 h 6858000"/>
              <a:gd name="connsiteX4" fmla="*/ 1625898 w 12192000"/>
              <a:gd name="connsiteY4" fmla="*/ 586917 h 6858000"/>
              <a:gd name="connsiteX5" fmla="*/ 1144317 w 12192000"/>
              <a:gd name="connsiteY5" fmla="*/ 586917 h 6858000"/>
              <a:gd name="connsiteX6" fmla="*/ 1202834 w 12192000"/>
              <a:gd name="connsiteY6" fmla="*/ 647861 h 6858000"/>
              <a:gd name="connsiteX7" fmla="*/ 1144317 w 12192000"/>
              <a:gd name="connsiteY7" fmla="*/ 709029 h 6858000"/>
              <a:gd name="connsiteX8" fmla="*/ 1085799 w 12192000"/>
              <a:gd name="connsiteY8" fmla="*/ 647861 h 6858000"/>
              <a:gd name="connsiteX9" fmla="*/ 1144317 w 12192000"/>
              <a:gd name="connsiteY9" fmla="*/ 586917 h 6858000"/>
              <a:gd name="connsiteX10" fmla="*/ 1801451 w 12192000"/>
              <a:gd name="connsiteY10" fmla="*/ 554101 h 6858000"/>
              <a:gd name="connsiteX11" fmla="*/ 1790979 w 12192000"/>
              <a:gd name="connsiteY11" fmla="*/ 561469 h 6858000"/>
              <a:gd name="connsiteX12" fmla="*/ 1724489 w 12192000"/>
              <a:gd name="connsiteY12" fmla="*/ 732021 h 6858000"/>
              <a:gd name="connsiteX13" fmla="*/ 1730867 w 12192000"/>
              <a:gd name="connsiteY13" fmla="*/ 741396 h 6858000"/>
              <a:gd name="connsiteX14" fmla="*/ 1756367 w 12192000"/>
              <a:gd name="connsiteY14" fmla="*/ 741396 h 6858000"/>
              <a:gd name="connsiteX15" fmla="*/ 1766843 w 12192000"/>
              <a:gd name="connsiteY15" fmla="*/ 734477 h 6858000"/>
              <a:gd name="connsiteX16" fmla="*/ 1815798 w 12192000"/>
              <a:gd name="connsiteY16" fmla="*/ 605670 h 6858000"/>
              <a:gd name="connsiteX17" fmla="*/ 1864753 w 12192000"/>
              <a:gd name="connsiteY17" fmla="*/ 734477 h 6858000"/>
              <a:gd name="connsiteX18" fmla="*/ 1874996 w 12192000"/>
              <a:gd name="connsiteY18" fmla="*/ 741396 h 6858000"/>
              <a:gd name="connsiteX19" fmla="*/ 1898451 w 12192000"/>
              <a:gd name="connsiteY19" fmla="*/ 741396 h 6858000"/>
              <a:gd name="connsiteX20" fmla="*/ 1908924 w 12192000"/>
              <a:gd name="connsiteY20" fmla="*/ 734477 h 6858000"/>
              <a:gd name="connsiteX21" fmla="*/ 1959018 w 12192000"/>
              <a:gd name="connsiteY21" fmla="*/ 605670 h 6858000"/>
              <a:gd name="connsiteX22" fmla="*/ 2007518 w 12192000"/>
              <a:gd name="connsiteY22" fmla="*/ 734477 h 6858000"/>
              <a:gd name="connsiteX23" fmla="*/ 2017993 w 12192000"/>
              <a:gd name="connsiteY23" fmla="*/ 741396 h 6858000"/>
              <a:gd name="connsiteX24" fmla="*/ 2042584 w 12192000"/>
              <a:gd name="connsiteY24" fmla="*/ 741396 h 6858000"/>
              <a:gd name="connsiteX25" fmla="*/ 2053056 w 12192000"/>
              <a:gd name="connsiteY25" fmla="*/ 734477 h 6858000"/>
              <a:gd name="connsiteX26" fmla="*/ 2102011 w 12192000"/>
              <a:gd name="connsiteY26" fmla="*/ 605670 h 6858000"/>
              <a:gd name="connsiteX27" fmla="*/ 2151650 w 12192000"/>
              <a:gd name="connsiteY27" fmla="*/ 734477 h 6858000"/>
              <a:gd name="connsiteX28" fmla="*/ 2162126 w 12192000"/>
              <a:gd name="connsiteY28" fmla="*/ 741396 h 6858000"/>
              <a:gd name="connsiteX29" fmla="*/ 2185577 w 12192000"/>
              <a:gd name="connsiteY29" fmla="*/ 741396 h 6858000"/>
              <a:gd name="connsiteX30" fmla="*/ 2195824 w 12192000"/>
              <a:gd name="connsiteY30" fmla="*/ 734477 h 6858000"/>
              <a:gd name="connsiteX31" fmla="*/ 2245234 w 12192000"/>
              <a:gd name="connsiteY31" fmla="*/ 606340 h 6858000"/>
              <a:gd name="connsiteX32" fmla="*/ 2293734 w 12192000"/>
              <a:gd name="connsiteY32" fmla="*/ 734477 h 6858000"/>
              <a:gd name="connsiteX33" fmla="*/ 2304206 w 12192000"/>
              <a:gd name="connsiteY33" fmla="*/ 741396 h 6858000"/>
              <a:gd name="connsiteX34" fmla="*/ 2330394 w 12192000"/>
              <a:gd name="connsiteY34" fmla="*/ 741396 h 6858000"/>
              <a:gd name="connsiteX35" fmla="*/ 2336769 w 12192000"/>
              <a:gd name="connsiteY35" fmla="*/ 732021 h 6858000"/>
              <a:gd name="connsiteX36" fmla="*/ 2270279 w 12192000"/>
              <a:gd name="connsiteY36" fmla="*/ 561469 h 6858000"/>
              <a:gd name="connsiteX37" fmla="*/ 2260033 w 12192000"/>
              <a:gd name="connsiteY37" fmla="*/ 554101 h 6858000"/>
              <a:gd name="connsiteX38" fmla="*/ 2231345 w 12192000"/>
              <a:gd name="connsiteY38" fmla="*/ 554101 h 6858000"/>
              <a:gd name="connsiteX39" fmla="*/ 2220869 w 12192000"/>
              <a:gd name="connsiteY39" fmla="*/ 561469 h 6858000"/>
              <a:gd name="connsiteX40" fmla="*/ 2174421 w 12192000"/>
              <a:gd name="connsiteY40" fmla="*/ 686034 h 6858000"/>
              <a:gd name="connsiteX41" fmla="*/ 2126605 w 12192000"/>
              <a:gd name="connsiteY41" fmla="*/ 561469 h 6858000"/>
              <a:gd name="connsiteX42" fmla="*/ 2116358 w 12192000"/>
              <a:gd name="connsiteY42" fmla="*/ 554101 h 6858000"/>
              <a:gd name="connsiteX43" fmla="*/ 2087896 w 12192000"/>
              <a:gd name="connsiteY43" fmla="*/ 554101 h 6858000"/>
              <a:gd name="connsiteX44" fmla="*/ 2077650 w 12192000"/>
              <a:gd name="connsiteY44" fmla="*/ 561469 h 6858000"/>
              <a:gd name="connsiteX45" fmla="*/ 2030743 w 12192000"/>
              <a:gd name="connsiteY45" fmla="*/ 686034 h 6858000"/>
              <a:gd name="connsiteX46" fmla="*/ 1983608 w 12192000"/>
              <a:gd name="connsiteY46" fmla="*/ 561469 h 6858000"/>
              <a:gd name="connsiteX47" fmla="*/ 1973365 w 12192000"/>
              <a:gd name="connsiteY47" fmla="*/ 554101 h 6858000"/>
              <a:gd name="connsiteX48" fmla="*/ 1945128 w 12192000"/>
              <a:gd name="connsiteY48" fmla="*/ 554101 h 6858000"/>
              <a:gd name="connsiteX49" fmla="*/ 1934656 w 12192000"/>
              <a:gd name="connsiteY49" fmla="*/ 561469 h 6858000"/>
              <a:gd name="connsiteX50" fmla="*/ 1887295 w 12192000"/>
              <a:gd name="connsiteY50" fmla="*/ 686034 h 6858000"/>
              <a:gd name="connsiteX51" fmla="*/ 1840389 w 12192000"/>
              <a:gd name="connsiteY51" fmla="*/ 561469 h 6858000"/>
              <a:gd name="connsiteX52" fmla="*/ 1830142 w 12192000"/>
              <a:gd name="connsiteY52" fmla="*/ 554101 h 6858000"/>
              <a:gd name="connsiteX53" fmla="*/ 1801451 w 12192000"/>
              <a:gd name="connsiteY53" fmla="*/ 554101 h 6858000"/>
              <a:gd name="connsiteX54" fmla="*/ 841937 w 12192000"/>
              <a:gd name="connsiteY54" fmla="*/ 554101 h 6858000"/>
              <a:gd name="connsiteX55" fmla="*/ 832600 w 12192000"/>
              <a:gd name="connsiteY55" fmla="*/ 562809 h 6858000"/>
              <a:gd name="connsiteX56" fmla="*/ 832600 w 12192000"/>
              <a:gd name="connsiteY56" fmla="*/ 666168 h 6858000"/>
              <a:gd name="connsiteX57" fmla="*/ 913205 w 12192000"/>
              <a:gd name="connsiteY57" fmla="*/ 746532 h 6858000"/>
              <a:gd name="connsiteX58" fmla="*/ 975139 w 12192000"/>
              <a:gd name="connsiteY58" fmla="*/ 717513 h 6858000"/>
              <a:gd name="connsiteX59" fmla="*/ 975139 w 12192000"/>
              <a:gd name="connsiteY59" fmla="*/ 733136 h 6858000"/>
              <a:gd name="connsiteX60" fmla="*/ 984018 w 12192000"/>
              <a:gd name="connsiteY60" fmla="*/ 741396 h 6858000"/>
              <a:gd name="connsiteX61" fmla="*/ 1007473 w 12192000"/>
              <a:gd name="connsiteY61" fmla="*/ 741396 h 6858000"/>
              <a:gd name="connsiteX62" fmla="*/ 1016580 w 12192000"/>
              <a:gd name="connsiteY62" fmla="*/ 732915 h 6858000"/>
              <a:gd name="connsiteX63" fmla="*/ 1016580 w 12192000"/>
              <a:gd name="connsiteY63" fmla="*/ 563034 h 6858000"/>
              <a:gd name="connsiteX64" fmla="*/ 1007473 w 12192000"/>
              <a:gd name="connsiteY64" fmla="*/ 554101 h 6858000"/>
              <a:gd name="connsiteX65" fmla="*/ 984018 w 12192000"/>
              <a:gd name="connsiteY65" fmla="*/ 554101 h 6858000"/>
              <a:gd name="connsiteX66" fmla="*/ 975139 w 12192000"/>
              <a:gd name="connsiteY66" fmla="*/ 562809 h 6858000"/>
              <a:gd name="connsiteX67" fmla="*/ 975139 w 12192000"/>
              <a:gd name="connsiteY67" fmla="*/ 659916 h 6858000"/>
              <a:gd name="connsiteX68" fmla="*/ 923906 w 12192000"/>
              <a:gd name="connsiteY68" fmla="*/ 711261 h 6858000"/>
              <a:gd name="connsiteX69" fmla="*/ 874041 w 12192000"/>
              <a:gd name="connsiteY69" fmla="*/ 659470 h 6858000"/>
              <a:gd name="connsiteX70" fmla="*/ 874041 w 12192000"/>
              <a:gd name="connsiteY70" fmla="*/ 562809 h 6858000"/>
              <a:gd name="connsiteX71" fmla="*/ 865389 w 12192000"/>
              <a:gd name="connsiteY71" fmla="*/ 554101 h 6858000"/>
              <a:gd name="connsiteX72" fmla="*/ 841937 w 12192000"/>
              <a:gd name="connsiteY72" fmla="*/ 554101 h 6858000"/>
              <a:gd name="connsiteX73" fmla="*/ 1625898 w 12192000"/>
              <a:gd name="connsiteY73" fmla="*/ 548968 h 6858000"/>
              <a:gd name="connsiteX74" fmla="*/ 1525711 w 12192000"/>
              <a:gd name="connsiteY74" fmla="*/ 647861 h 6858000"/>
              <a:gd name="connsiteX75" fmla="*/ 1625898 w 12192000"/>
              <a:gd name="connsiteY75" fmla="*/ 746532 h 6858000"/>
              <a:gd name="connsiteX76" fmla="*/ 1726312 w 12192000"/>
              <a:gd name="connsiteY76" fmla="*/ 647861 h 6858000"/>
              <a:gd name="connsiteX77" fmla="*/ 1625898 w 12192000"/>
              <a:gd name="connsiteY77" fmla="*/ 548968 h 6858000"/>
              <a:gd name="connsiteX78" fmla="*/ 1451936 w 12192000"/>
              <a:gd name="connsiteY78" fmla="*/ 548743 h 6858000"/>
              <a:gd name="connsiteX79" fmla="*/ 1353346 w 12192000"/>
              <a:gd name="connsiteY79" fmla="*/ 647861 h 6858000"/>
              <a:gd name="connsiteX80" fmla="*/ 1451936 w 12192000"/>
              <a:gd name="connsiteY80" fmla="*/ 746532 h 6858000"/>
              <a:gd name="connsiteX81" fmla="*/ 1513415 w 12192000"/>
              <a:gd name="connsiteY81" fmla="*/ 727779 h 6858000"/>
              <a:gd name="connsiteX82" fmla="*/ 1515235 w 12192000"/>
              <a:gd name="connsiteY82" fmla="*/ 714832 h 6858000"/>
              <a:gd name="connsiteX83" fmla="*/ 1503398 w 12192000"/>
              <a:gd name="connsiteY83" fmla="*/ 700100 h 6858000"/>
              <a:gd name="connsiteX84" fmla="*/ 1489506 w 12192000"/>
              <a:gd name="connsiteY84" fmla="*/ 698090 h 6858000"/>
              <a:gd name="connsiteX85" fmla="*/ 1453304 w 12192000"/>
              <a:gd name="connsiteY85" fmla="*/ 709475 h 6858000"/>
              <a:gd name="connsiteX86" fmla="*/ 1395467 w 12192000"/>
              <a:gd name="connsiteY86" fmla="*/ 647861 h 6858000"/>
              <a:gd name="connsiteX87" fmla="*/ 1453304 w 12192000"/>
              <a:gd name="connsiteY87" fmla="*/ 585801 h 6858000"/>
              <a:gd name="connsiteX88" fmla="*/ 1490189 w 12192000"/>
              <a:gd name="connsiteY88" fmla="*/ 596965 h 6858000"/>
              <a:gd name="connsiteX89" fmla="*/ 1504078 w 12192000"/>
              <a:gd name="connsiteY89" fmla="*/ 595401 h 6858000"/>
              <a:gd name="connsiteX90" fmla="*/ 1515235 w 12192000"/>
              <a:gd name="connsiteY90" fmla="*/ 580222 h 6858000"/>
              <a:gd name="connsiteX91" fmla="*/ 1513415 w 12192000"/>
              <a:gd name="connsiteY91" fmla="*/ 567272 h 6858000"/>
              <a:gd name="connsiteX92" fmla="*/ 1451936 w 12192000"/>
              <a:gd name="connsiteY92" fmla="*/ 548743 h 6858000"/>
              <a:gd name="connsiteX93" fmla="*/ 1139990 w 12192000"/>
              <a:gd name="connsiteY93" fmla="*/ 548743 h 6858000"/>
              <a:gd name="connsiteX94" fmla="*/ 1043674 w 12192000"/>
              <a:gd name="connsiteY94" fmla="*/ 647415 h 6858000"/>
              <a:gd name="connsiteX95" fmla="*/ 1139536 w 12192000"/>
              <a:gd name="connsiteY95" fmla="*/ 746532 h 6858000"/>
              <a:gd name="connsiteX96" fmla="*/ 1202380 w 12192000"/>
              <a:gd name="connsiteY96" fmla="*/ 716394 h 6858000"/>
              <a:gd name="connsiteX97" fmla="*/ 1202380 w 12192000"/>
              <a:gd name="connsiteY97" fmla="*/ 732915 h 6858000"/>
              <a:gd name="connsiteX98" fmla="*/ 1211487 w 12192000"/>
              <a:gd name="connsiteY98" fmla="*/ 741396 h 6858000"/>
              <a:gd name="connsiteX99" fmla="*/ 1235168 w 12192000"/>
              <a:gd name="connsiteY99" fmla="*/ 741396 h 6858000"/>
              <a:gd name="connsiteX100" fmla="*/ 1243820 w 12192000"/>
              <a:gd name="connsiteY100" fmla="*/ 732915 h 6858000"/>
              <a:gd name="connsiteX101" fmla="*/ 1243820 w 12192000"/>
              <a:gd name="connsiteY101" fmla="*/ 563034 h 6858000"/>
              <a:gd name="connsiteX102" fmla="*/ 1235168 w 12192000"/>
              <a:gd name="connsiteY102" fmla="*/ 554101 h 6858000"/>
              <a:gd name="connsiteX103" fmla="*/ 1211487 w 12192000"/>
              <a:gd name="connsiteY103" fmla="*/ 554101 h 6858000"/>
              <a:gd name="connsiteX104" fmla="*/ 1202380 w 12192000"/>
              <a:gd name="connsiteY104" fmla="*/ 563034 h 6858000"/>
              <a:gd name="connsiteX105" fmla="*/ 1202380 w 12192000"/>
              <a:gd name="connsiteY105" fmla="*/ 578658 h 6858000"/>
              <a:gd name="connsiteX106" fmla="*/ 1139990 w 12192000"/>
              <a:gd name="connsiteY106" fmla="*/ 548743 h 6858000"/>
              <a:gd name="connsiteX107" fmla="*/ 661145 w 12192000"/>
              <a:gd name="connsiteY107" fmla="*/ 498739 h 6858000"/>
              <a:gd name="connsiteX108" fmla="*/ 761788 w 12192000"/>
              <a:gd name="connsiteY108" fmla="*/ 603214 h 6858000"/>
              <a:gd name="connsiteX109" fmla="*/ 724444 w 12192000"/>
              <a:gd name="connsiteY109" fmla="*/ 686259 h 6858000"/>
              <a:gd name="connsiteX110" fmla="*/ 705999 w 12192000"/>
              <a:gd name="connsiteY110" fmla="*/ 639601 h 6858000"/>
              <a:gd name="connsiteX111" fmla="*/ 694159 w 12192000"/>
              <a:gd name="connsiteY111" fmla="*/ 632234 h 6858000"/>
              <a:gd name="connsiteX112" fmla="*/ 670253 w 12192000"/>
              <a:gd name="connsiteY112" fmla="*/ 632234 h 6858000"/>
              <a:gd name="connsiteX113" fmla="*/ 662284 w 12192000"/>
              <a:gd name="connsiteY113" fmla="*/ 643397 h 6858000"/>
              <a:gd name="connsiteX114" fmla="*/ 686419 w 12192000"/>
              <a:gd name="connsiteY114" fmla="*/ 704787 h 6858000"/>
              <a:gd name="connsiteX115" fmla="*/ 661145 w 12192000"/>
              <a:gd name="connsiteY115" fmla="*/ 707913 h 6858000"/>
              <a:gd name="connsiteX116" fmla="*/ 560502 w 12192000"/>
              <a:gd name="connsiteY116" fmla="*/ 603214 h 6858000"/>
              <a:gd name="connsiteX117" fmla="*/ 661145 w 12192000"/>
              <a:gd name="connsiteY117" fmla="*/ 498739 h 6858000"/>
              <a:gd name="connsiteX118" fmla="*/ 1293915 w 12192000"/>
              <a:gd name="connsiteY118" fmla="*/ 465253 h 6858000"/>
              <a:gd name="connsiteX119" fmla="*/ 1284807 w 12192000"/>
              <a:gd name="connsiteY119" fmla="*/ 474183 h 6858000"/>
              <a:gd name="connsiteX120" fmla="*/ 1284807 w 12192000"/>
              <a:gd name="connsiteY120" fmla="*/ 732467 h 6858000"/>
              <a:gd name="connsiteX121" fmla="*/ 1293915 w 12192000"/>
              <a:gd name="connsiteY121" fmla="*/ 741396 h 6858000"/>
              <a:gd name="connsiteX122" fmla="*/ 1317366 w 12192000"/>
              <a:gd name="connsiteY122" fmla="*/ 741396 h 6858000"/>
              <a:gd name="connsiteX123" fmla="*/ 1326248 w 12192000"/>
              <a:gd name="connsiteY123" fmla="*/ 732467 h 6858000"/>
              <a:gd name="connsiteX124" fmla="*/ 1326248 w 12192000"/>
              <a:gd name="connsiteY124" fmla="*/ 474183 h 6858000"/>
              <a:gd name="connsiteX125" fmla="*/ 1317366 w 12192000"/>
              <a:gd name="connsiteY125" fmla="*/ 465253 h 6858000"/>
              <a:gd name="connsiteX126" fmla="*/ 1293915 w 12192000"/>
              <a:gd name="connsiteY126" fmla="*/ 465253 h 6858000"/>
              <a:gd name="connsiteX127" fmla="*/ 661145 w 12192000"/>
              <a:gd name="connsiteY127" fmla="*/ 460120 h 6858000"/>
              <a:gd name="connsiteX128" fmla="*/ 515874 w 12192000"/>
              <a:gd name="connsiteY128" fmla="*/ 603214 h 6858000"/>
              <a:gd name="connsiteX129" fmla="*/ 661145 w 12192000"/>
              <a:gd name="connsiteY129" fmla="*/ 746532 h 6858000"/>
              <a:gd name="connsiteX130" fmla="*/ 700763 w 12192000"/>
              <a:gd name="connsiteY130" fmla="*/ 741396 h 6858000"/>
              <a:gd name="connsiteX131" fmla="*/ 716475 w 12192000"/>
              <a:gd name="connsiteY131" fmla="*/ 781134 h 6858000"/>
              <a:gd name="connsiteX132" fmla="*/ 727176 w 12192000"/>
              <a:gd name="connsiteY132" fmla="*/ 788277 h 6858000"/>
              <a:gd name="connsiteX133" fmla="*/ 752222 w 12192000"/>
              <a:gd name="connsiteY133" fmla="*/ 788277 h 6858000"/>
              <a:gd name="connsiteX134" fmla="*/ 759736 w 12192000"/>
              <a:gd name="connsiteY134" fmla="*/ 776892 h 6858000"/>
              <a:gd name="connsiteX135" fmla="*/ 739471 w 12192000"/>
              <a:gd name="connsiteY135" fmla="*/ 724656 h 6858000"/>
              <a:gd name="connsiteX136" fmla="*/ 806416 w 12192000"/>
              <a:gd name="connsiteY136" fmla="*/ 603214 h 6858000"/>
              <a:gd name="connsiteX137" fmla="*/ 661145 w 12192000"/>
              <a:gd name="connsiteY137" fmla="*/ 460120 h 6858000"/>
              <a:gd name="connsiteX138" fmla="*/ 0 w 12192000"/>
              <a:gd name="connsiteY138" fmla="*/ 0 h 6858000"/>
              <a:gd name="connsiteX139" fmla="*/ 12192000 w 12192000"/>
              <a:gd name="connsiteY139" fmla="*/ 0 h 6858000"/>
              <a:gd name="connsiteX140" fmla="*/ 12192000 w 12192000"/>
              <a:gd name="connsiteY140" fmla="*/ 6858000 h 6858000"/>
              <a:gd name="connsiteX141" fmla="*/ 0 w 12192000"/>
              <a:gd name="connsiteY1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6858000">
                <a:moveTo>
                  <a:pt x="1625898" y="586917"/>
                </a:moveTo>
                <a:cubicBezTo>
                  <a:pt x="1660280" y="586917"/>
                  <a:pt x="1684416" y="613484"/>
                  <a:pt x="1684416" y="647861"/>
                </a:cubicBezTo>
                <a:cubicBezTo>
                  <a:pt x="1684416" y="681792"/>
                  <a:pt x="1660280" y="708580"/>
                  <a:pt x="1625898" y="708580"/>
                </a:cubicBezTo>
                <a:cubicBezTo>
                  <a:pt x="1591742" y="708580"/>
                  <a:pt x="1567381" y="681792"/>
                  <a:pt x="1567381" y="647861"/>
                </a:cubicBezTo>
                <a:cubicBezTo>
                  <a:pt x="1567381" y="613484"/>
                  <a:pt x="1591742" y="586917"/>
                  <a:pt x="1625898" y="586917"/>
                </a:cubicBezTo>
                <a:close/>
                <a:moveTo>
                  <a:pt x="1144317" y="586917"/>
                </a:moveTo>
                <a:cubicBezTo>
                  <a:pt x="1178244" y="586917"/>
                  <a:pt x="1202834" y="613484"/>
                  <a:pt x="1202834" y="647861"/>
                </a:cubicBezTo>
                <a:cubicBezTo>
                  <a:pt x="1202834" y="681792"/>
                  <a:pt x="1178244" y="709029"/>
                  <a:pt x="1144317" y="709029"/>
                </a:cubicBezTo>
                <a:cubicBezTo>
                  <a:pt x="1110164" y="709029"/>
                  <a:pt x="1085799" y="681792"/>
                  <a:pt x="1085799" y="647861"/>
                </a:cubicBezTo>
                <a:cubicBezTo>
                  <a:pt x="1085799" y="613484"/>
                  <a:pt x="1110164" y="586917"/>
                  <a:pt x="1144317" y="586917"/>
                </a:cubicBezTo>
                <a:close/>
                <a:moveTo>
                  <a:pt x="1801451" y="554101"/>
                </a:moveTo>
                <a:cubicBezTo>
                  <a:pt x="1796669" y="554101"/>
                  <a:pt x="1793027" y="556557"/>
                  <a:pt x="1790979" y="561469"/>
                </a:cubicBezTo>
                <a:cubicBezTo>
                  <a:pt x="1790979" y="561469"/>
                  <a:pt x="1790979" y="561469"/>
                  <a:pt x="1724489" y="732021"/>
                </a:cubicBezTo>
                <a:cubicBezTo>
                  <a:pt x="1722669" y="736708"/>
                  <a:pt x="1724943" y="741396"/>
                  <a:pt x="1730867" y="741396"/>
                </a:cubicBezTo>
                <a:cubicBezTo>
                  <a:pt x="1730867" y="741396"/>
                  <a:pt x="1730867" y="741396"/>
                  <a:pt x="1756367" y="741396"/>
                </a:cubicBezTo>
                <a:cubicBezTo>
                  <a:pt x="1761149" y="741396"/>
                  <a:pt x="1765249" y="739164"/>
                  <a:pt x="1766843" y="734477"/>
                </a:cubicBezTo>
                <a:cubicBezTo>
                  <a:pt x="1766843" y="734477"/>
                  <a:pt x="1766843" y="734477"/>
                  <a:pt x="1815798" y="605670"/>
                </a:cubicBezTo>
                <a:cubicBezTo>
                  <a:pt x="1815798" y="605670"/>
                  <a:pt x="1815798" y="605670"/>
                  <a:pt x="1864753" y="734477"/>
                </a:cubicBezTo>
                <a:cubicBezTo>
                  <a:pt x="1866573" y="739389"/>
                  <a:pt x="1870215" y="741396"/>
                  <a:pt x="1874996" y="741396"/>
                </a:cubicBezTo>
                <a:cubicBezTo>
                  <a:pt x="1874996" y="741396"/>
                  <a:pt x="1874996" y="741396"/>
                  <a:pt x="1898451" y="741396"/>
                </a:cubicBezTo>
                <a:cubicBezTo>
                  <a:pt x="1903233" y="741396"/>
                  <a:pt x="1906875" y="739389"/>
                  <a:pt x="1908924" y="734477"/>
                </a:cubicBezTo>
                <a:cubicBezTo>
                  <a:pt x="1908924" y="734477"/>
                  <a:pt x="1908924" y="734477"/>
                  <a:pt x="1959018" y="605670"/>
                </a:cubicBezTo>
                <a:cubicBezTo>
                  <a:pt x="1959018" y="605670"/>
                  <a:pt x="1959018" y="605670"/>
                  <a:pt x="2007518" y="734477"/>
                </a:cubicBezTo>
                <a:cubicBezTo>
                  <a:pt x="2009566" y="739164"/>
                  <a:pt x="2013209" y="741396"/>
                  <a:pt x="2017993" y="741396"/>
                </a:cubicBezTo>
                <a:cubicBezTo>
                  <a:pt x="2017993" y="741396"/>
                  <a:pt x="2017993" y="741396"/>
                  <a:pt x="2042584" y="741396"/>
                </a:cubicBezTo>
                <a:cubicBezTo>
                  <a:pt x="2047365" y="741396"/>
                  <a:pt x="2051007" y="739164"/>
                  <a:pt x="2053056" y="734477"/>
                </a:cubicBezTo>
                <a:cubicBezTo>
                  <a:pt x="2053056" y="734477"/>
                  <a:pt x="2053056" y="734477"/>
                  <a:pt x="2102011" y="605670"/>
                </a:cubicBezTo>
                <a:cubicBezTo>
                  <a:pt x="2102011" y="605670"/>
                  <a:pt x="2102011" y="605670"/>
                  <a:pt x="2151650" y="734477"/>
                </a:cubicBezTo>
                <a:cubicBezTo>
                  <a:pt x="2153699" y="739389"/>
                  <a:pt x="2157341" y="741396"/>
                  <a:pt x="2162126" y="741396"/>
                </a:cubicBezTo>
                <a:cubicBezTo>
                  <a:pt x="2162126" y="741396"/>
                  <a:pt x="2162126" y="741396"/>
                  <a:pt x="2185577" y="741396"/>
                </a:cubicBezTo>
                <a:cubicBezTo>
                  <a:pt x="2190359" y="741396"/>
                  <a:pt x="2193775" y="739389"/>
                  <a:pt x="2195824" y="734477"/>
                </a:cubicBezTo>
                <a:cubicBezTo>
                  <a:pt x="2195824" y="734477"/>
                  <a:pt x="2195824" y="734477"/>
                  <a:pt x="2245234" y="606340"/>
                </a:cubicBezTo>
                <a:cubicBezTo>
                  <a:pt x="2245234" y="606340"/>
                  <a:pt x="2245234" y="606340"/>
                  <a:pt x="2293734" y="734477"/>
                </a:cubicBezTo>
                <a:cubicBezTo>
                  <a:pt x="2295328" y="739164"/>
                  <a:pt x="2299425" y="741396"/>
                  <a:pt x="2304206" y="741396"/>
                </a:cubicBezTo>
                <a:cubicBezTo>
                  <a:pt x="2304206" y="741396"/>
                  <a:pt x="2304206" y="741396"/>
                  <a:pt x="2330394" y="741396"/>
                </a:cubicBezTo>
                <a:cubicBezTo>
                  <a:pt x="2336314" y="741396"/>
                  <a:pt x="2338818" y="736708"/>
                  <a:pt x="2336769" y="732021"/>
                </a:cubicBezTo>
                <a:cubicBezTo>
                  <a:pt x="2336769" y="732021"/>
                  <a:pt x="2336769" y="732021"/>
                  <a:pt x="2270279" y="561469"/>
                </a:cubicBezTo>
                <a:cubicBezTo>
                  <a:pt x="2268230" y="556557"/>
                  <a:pt x="2264817" y="554101"/>
                  <a:pt x="2260033" y="554101"/>
                </a:cubicBezTo>
                <a:cubicBezTo>
                  <a:pt x="2260033" y="554101"/>
                  <a:pt x="2260033" y="554101"/>
                  <a:pt x="2231345" y="554101"/>
                </a:cubicBezTo>
                <a:cubicBezTo>
                  <a:pt x="2226564" y="554101"/>
                  <a:pt x="2222918" y="556557"/>
                  <a:pt x="2220869" y="561469"/>
                </a:cubicBezTo>
                <a:cubicBezTo>
                  <a:pt x="2220869" y="561469"/>
                  <a:pt x="2220869" y="561469"/>
                  <a:pt x="2174421" y="686034"/>
                </a:cubicBezTo>
                <a:cubicBezTo>
                  <a:pt x="2174421" y="686034"/>
                  <a:pt x="2174421" y="686034"/>
                  <a:pt x="2126605" y="561469"/>
                </a:cubicBezTo>
                <a:cubicBezTo>
                  <a:pt x="2124553" y="556557"/>
                  <a:pt x="2120911" y="554101"/>
                  <a:pt x="2116358" y="554101"/>
                </a:cubicBezTo>
                <a:cubicBezTo>
                  <a:pt x="2116358" y="554101"/>
                  <a:pt x="2116358" y="554101"/>
                  <a:pt x="2087896" y="554101"/>
                </a:cubicBezTo>
                <a:cubicBezTo>
                  <a:pt x="2083112" y="554101"/>
                  <a:pt x="2079699" y="556557"/>
                  <a:pt x="2077650" y="561469"/>
                </a:cubicBezTo>
                <a:cubicBezTo>
                  <a:pt x="2077650" y="561469"/>
                  <a:pt x="2077650" y="561469"/>
                  <a:pt x="2030743" y="686034"/>
                </a:cubicBezTo>
                <a:cubicBezTo>
                  <a:pt x="2030743" y="686034"/>
                  <a:pt x="2030743" y="686034"/>
                  <a:pt x="1983608" y="561469"/>
                </a:cubicBezTo>
                <a:cubicBezTo>
                  <a:pt x="1981788" y="556557"/>
                  <a:pt x="1978146" y="554101"/>
                  <a:pt x="1973365" y="554101"/>
                </a:cubicBezTo>
                <a:cubicBezTo>
                  <a:pt x="1973365" y="554101"/>
                  <a:pt x="1973365" y="554101"/>
                  <a:pt x="1945128" y="554101"/>
                </a:cubicBezTo>
                <a:cubicBezTo>
                  <a:pt x="1940347" y="554101"/>
                  <a:pt x="1936705" y="556557"/>
                  <a:pt x="1934656" y="561469"/>
                </a:cubicBezTo>
                <a:cubicBezTo>
                  <a:pt x="1934656" y="561469"/>
                  <a:pt x="1934656" y="561469"/>
                  <a:pt x="1887295" y="686034"/>
                </a:cubicBezTo>
                <a:cubicBezTo>
                  <a:pt x="1887295" y="686034"/>
                  <a:pt x="1887295" y="686034"/>
                  <a:pt x="1840389" y="561469"/>
                </a:cubicBezTo>
                <a:cubicBezTo>
                  <a:pt x="1838340" y="556557"/>
                  <a:pt x="1834923" y="554101"/>
                  <a:pt x="1830142" y="554101"/>
                </a:cubicBezTo>
                <a:cubicBezTo>
                  <a:pt x="1830142" y="554101"/>
                  <a:pt x="1830142" y="554101"/>
                  <a:pt x="1801451" y="554101"/>
                </a:cubicBezTo>
                <a:close/>
                <a:moveTo>
                  <a:pt x="841937" y="554101"/>
                </a:moveTo>
                <a:cubicBezTo>
                  <a:pt x="837152" y="554101"/>
                  <a:pt x="832600" y="557897"/>
                  <a:pt x="832600" y="562809"/>
                </a:cubicBezTo>
                <a:cubicBezTo>
                  <a:pt x="832600" y="562809"/>
                  <a:pt x="832600" y="562809"/>
                  <a:pt x="832600" y="666168"/>
                </a:cubicBezTo>
                <a:cubicBezTo>
                  <a:pt x="832600" y="714162"/>
                  <a:pt x="863340" y="746532"/>
                  <a:pt x="913205" y="746532"/>
                </a:cubicBezTo>
                <a:cubicBezTo>
                  <a:pt x="943035" y="746532"/>
                  <a:pt x="963299" y="734701"/>
                  <a:pt x="975139" y="717513"/>
                </a:cubicBezTo>
                <a:cubicBezTo>
                  <a:pt x="975139" y="717513"/>
                  <a:pt x="975139" y="717513"/>
                  <a:pt x="975139" y="733136"/>
                </a:cubicBezTo>
                <a:cubicBezTo>
                  <a:pt x="975139" y="737824"/>
                  <a:pt x="979466" y="741396"/>
                  <a:pt x="984018" y="741396"/>
                </a:cubicBezTo>
                <a:cubicBezTo>
                  <a:pt x="984018" y="741396"/>
                  <a:pt x="984018" y="741396"/>
                  <a:pt x="1007473" y="741396"/>
                </a:cubicBezTo>
                <a:cubicBezTo>
                  <a:pt x="1012254" y="741396"/>
                  <a:pt x="1016580" y="737603"/>
                  <a:pt x="1016580" y="732915"/>
                </a:cubicBezTo>
                <a:cubicBezTo>
                  <a:pt x="1016580" y="732915"/>
                  <a:pt x="1016580" y="732915"/>
                  <a:pt x="1016580" y="563034"/>
                </a:cubicBezTo>
                <a:cubicBezTo>
                  <a:pt x="1016580" y="557897"/>
                  <a:pt x="1012254" y="554101"/>
                  <a:pt x="1007473" y="554101"/>
                </a:cubicBezTo>
                <a:cubicBezTo>
                  <a:pt x="1007473" y="554101"/>
                  <a:pt x="1007473" y="554101"/>
                  <a:pt x="984018" y="554101"/>
                </a:cubicBezTo>
                <a:cubicBezTo>
                  <a:pt x="979466" y="554101"/>
                  <a:pt x="975139" y="557897"/>
                  <a:pt x="975139" y="562809"/>
                </a:cubicBezTo>
                <a:cubicBezTo>
                  <a:pt x="975139" y="562809"/>
                  <a:pt x="975139" y="562809"/>
                  <a:pt x="975139" y="659916"/>
                </a:cubicBezTo>
                <a:cubicBezTo>
                  <a:pt x="975139" y="689830"/>
                  <a:pt x="956011" y="711261"/>
                  <a:pt x="923906" y="711261"/>
                </a:cubicBezTo>
                <a:cubicBezTo>
                  <a:pt x="890892" y="711261"/>
                  <a:pt x="874041" y="690721"/>
                  <a:pt x="874041" y="659470"/>
                </a:cubicBezTo>
                <a:cubicBezTo>
                  <a:pt x="874041" y="659470"/>
                  <a:pt x="874041" y="659470"/>
                  <a:pt x="874041" y="562809"/>
                </a:cubicBezTo>
                <a:cubicBezTo>
                  <a:pt x="874041" y="557897"/>
                  <a:pt x="870170" y="554101"/>
                  <a:pt x="865389" y="554101"/>
                </a:cubicBezTo>
                <a:cubicBezTo>
                  <a:pt x="865389" y="554101"/>
                  <a:pt x="865389" y="554101"/>
                  <a:pt x="841937" y="554101"/>
                </a:cubicBezTo>
                <a:close/>
                <a:moveTo>
                  <a:pt x="1625898" y="548968"/>
                </a:moveTo>
                <a:cubicBezTo>
                  <a:pt x="1570110" y="548968"/>
                  <a:pt x="1525711" y="592053"/>
                  <a:pt x="1525711" y="647861"/>
                </a:cubicBezTo>
                <a:cubicBezTo>
                  <a:pt x="1525711" y="703893"/>
                  <a:pt x="1570110" y="746532"/>
                  <a:pt x="1625898" y="746532"/>
                </a:cubicBezTo>
                <a:cubicBezTo>
                  <a:pt x="1681683" y="746532"/>
                  <a:pt x="1726312" y="703893"/>
                  <a:pt x="1726312" y="647861"/>
                </a:cubicBezTo>
                <a:cubicBezTo>
                  <a:pt x="1726312" y="592053"/>
                  <a:pt x="1681683" y="548968"/>
                  <a:pt x="1625898" y="548968"/>
                </a:cubicBezTo>
                <a:close/>
                <a:moveTo>
                  <a:pt x="1451936" y="548743"/>
                </a:moveTo>
                <a:cubicBezTo>
                  <a:pt x="1392734" y="548743"/>
                  <a:pt x="1353346" y="591608"/>
                  <a:pt x="1353346" y="647861"/>
                </a:cubicBezTo>
                <a:cubicBezTo>
                  <a:pt x="1353346" y="703893"/>
                  <a:pt x="1392734" y="746532"/>
                  <a:pt x="1451936" y="746532"/>
                </a:cubicBezTo>
                <a:cubicBezTo>
                  <a:pt x="1475391" y="746532"/>
                  <a:pt x="1497019" y="739834"/>
                  <a:pt x="1513415" y="727779"/>
                </a:cubicBezTo>
                <a:cubicBezTo>
                  <a:pt x="1516148" y="725772"/>
                  <a:pt x="1520474" y="721085"/>
                  <a:pt x="1515235" y="714832"/>
                </a:cubicBezTo>
                <a:lnTo>
                  <a:pt x="1503398" y="700100"/>
                </a:lnTo>
                <a:cubicBezTo>
                  <a:pt x="1498613" y="693848"/>
                  <a:pt x="1493832" y="695858"/>
                  <a:pt x="1489506" y="698090"/>
                </a:cubicBezTo>
                <a:cubicBezTo>
                  <a:pt x="1479033" y="703893"/>
                  <a:pt x="1467418" y="709475"/>
                  <a:pt x="1453304" y="709475"/>
                </a:cubicBezTo>
                <a:cubicBezTo>
                  <a:pt x="1418463" y="709475"/>
                  <a:pt x="1395467" y="682462"/>
                  <a:pt x="1395467" y="647861"/>
                </a:cubicBezTo>
                <a:cubicBezTo>
                  <a:pt x="1395467" y="613038"/>
                  <a:pt x="1418463" y="585801"/>
                  <a:pt x="1453304" y="585801"/>
                </a:cubicBezTo>
                <a:cubicBezTo>
                  <a:pt x="1467418" y="585801"/>
                  <a:pt x="1479943" y="590713"/>
                  <a:pt x="1490189" y="596965"/>
                </a:cubicBezTo>
                <a:cubicBezTo>
                  <a:pt x="1494516" y="599867"/>
                  <a:pt x="1499752" y="601428"/>
                  <a:pt x="1504078" y="595401"/>
                </a:cubicBezTo>
                <a:cubicBezTo>
                  <a:pt x="1504078" y="595401"/>
                  <a:pt x="1504078" y="595401"/>
                  <a:pt x="1515235" y="580222"/>
                </a:cubicBezTo>
                <a:cubicBezTo>
                  <a:pt x="1520019" y="573525"/>
                  <a:pt x="1516148" y="569283"/>
                  <a:pt x="1513415" y="567272"/>
                </a:cubicBezTo>
                <a:cubicBezTo>
                  <a:pt x="1497019" y="555220"/>
                  <a:pt x="1475391" y="548743"/>
                  <a:pt x="1451936" y="548743"/>
                </a:cubicBezTo>
                <a:close/>
                <a:moveTo>
                  <a:pt x="1139990" y="548743"/>
                </a:moveTo>
                <a:cubicBezTo>
                  <a:pt x="1088303" y="548743"/>
                  <a:pt x="1043674" y="588927"/>
                  <a:pt x="1043674" y="647415"/>
                </a:cubicBezTo>
                <a:cubicBezTo>
                  <a:pt x="1043674" y="706794"/>
                  <a:pt x="1088303" y="746532"/>
                  <a:pt x="1139536" y="746532"/>
                </a:cubicBezTo>
                <a:cubicBezTo>
                  <a:pt x="1167317" y="746532"/>
                  <a:pt x="1190084" y="734031"/>
                  <a:pt x="1202380" y="716394"/>
                </a:cubicBezTo>
                <a:cubicBezTo>
                  <a:pt x="1202380" y="732915"/>
                  <a:pt x="1202380" y="732915"/>
                  <a:pt x="1202380" y="732915"/>
                </a:cubicBezTo>
                <a:cubicBezTo>
                  <a:pt x="1202380" y="737603"/>
                  <a:pt x="1206935" y="741396"/>
                  <a:pt x="1211487" y="741396"/>
                </a:cubicBezTo>
                <a:cubicBezTo>
                  <a:pt x="1235168" y="741396"/>
                  <a:pt x="1235168" y="741396"/>
                  <a:pt x="1235168" y="741396"/>
                </a:cubicBezTo>
                <a:cubicBezTo>
                  <a:pt x="1239949" y="741396"/>
                  <a:pt x="1243820" y="737603"/>
                  <a:pt x="1243820" y="732915"/>
                </a:cubicBezTo>
                <a:cubicBezTo>
                  <a:pt x="1243820" y="563034"/>
                  <a:pt x="1243820" y="563034"/>
                  <a:pt x="1243820" y="563034"/>
                </a:cubicBezTo>
                <a:cubicBezTo>
                  <a:pt x="1243820" y="557897"/>
                  <a:pt x="1239949" y="554101"/>
                  <a:pt x="1235168" y="554101"/>
                </a:cubicBezTo>
                <a:cubicBezTo>
                  <a:pt x="1211487" y="554101"/>
                  <a:pt x="1211487" y="554101"/>
                  <a:pt x="1211487" y="554101"/>
                </a:cubicBezTo>
                <a:cubicBezTo>
                  <a:pt x="1206935" y="554101"/>
                  <a:pt x="1202380" y="557897"/>
                  <a:pt x="1202380" y="563034"/>
                </a:cubicBezTo>
                <a:cubicBezTo>
                  <a:pt x="1202380" y="578658"/>
                  <a:pt x="1202380" y="578658"/>
                  <a:pt x="1202380" y="578658"/>
                </a:cubicBezTo>
                <a:cubicBezTo>
                  <a:pt x="1190539" y="561023"/>
                  <a:pt x="1167317" y="548743"/>
                  <a:pt x="1139990" y="548743"/>
                </a:cubicBezTo>
                <a:close/>
                <a:moveTo>
                  <a:pt x="661145" y="498739"/>
                </a:moveTo>
                <a:cubicBezTo>
                  <a:pt x="720117" y="498739"/>
                  <a:pt x="761788" y="544056"/>
                  <a:pt x="761788" y="603214"/>
                </a:cubicBezTo>
                <a:cubicBezTo>
                  <a:pt x="761788" y="637816"/>
                  <a:pt x="747670" y="667505"/>
                  <a:pt x="724444" y="686259"/>
                </a:cubicBezTo>
                <a:cubicBezTo>
                  <a:pt x="705999" y="639601"/>
                  <a:pt x="705999" y="639601"/>
                  <a:pt x="705999" y="639601"/>
                </a:cubicBezTo>
                <a:cubicBezTo>
                  <a:pt x="704406" y="635584"/>
                  <a:pt x="701218" y="632234"/>
                  <a:pt x="694159" y="632234"/>
                </a:cubicBezTo>
                <a:cubicBezTo>
                  <a:pt x="670253" y="632234"/>
                  <a:pt x="670253" y="632234"/>
                  <a:pt x="670253" y="632234"/>
                </a:cubicBezTo>
                <a:cubicBezTo>
                  <a:pt x="664332" y="632234"/>
                  <a:pt x="659551" y="636030"/>
                  <a:pt x="662284" y="643397"/>
                </a:cubicBezTo>
                <a:cubicBezTo>
                  <a:pt x="686419" y="704787"/>
                  <a:pt x="686419" y="704787"/>
                  <a:pt x="686419" y="704787"/>
                </a:cubicBezTo>
                <a:cubicBezTo>
                  <a:pt x="678451" y="706794"/>
                  <a:pt x="670024" y="707913"/>
                  <a:pt x="661145" y="707913"/>
                </a:cubicBezTo>
                <a:cubicBezTo>
                  <a:pt x="602169" y="707913"/>
                  <a:pt x="560502" y="662597"/>
                  <a:pt x="560502" y="603214"/>
                </a:cubicBezTo>
                <a:cubicBezTo>
                  <a:pt x="560502" y="544056"/>
                  <a:pt x="602169" y="498739"/>
                  <a:pt x="661145" y="498739"/>
                </a:cubicBezTo>
                <a:close/>
                <a:moveTo>
                  <a:pt x="1293915" y="465253"/>
                </a:moveTo>
                <a:cubicBezTo>
                  <a:pt x="1289133" y="465253"/>
                  <a:pt x="1284807" y="469495"/>
                  <a:pt x="1284807" y="474183"/>
                </a:cubicBezTo>
                <a:cubicBezTo>
                  <a:pt x="1284807" y="474183"/>
                  <a:pt x="1284807" y="474183"/>
                  <a:pt x="1284807" y="732467"/>
                </a:cubicBezTo>
                <a:cubicBezTo>
                  <a:pt x="1284807" y="737157"/>
                  <a:pt x="1289133" y="741396"/>
                  <a:pt x="1293915" y="741396"/>
                </a:cubicBezTo>
                <a:cubicBezTo>
                  <a:pt x="1293915" y="741396"/>
                  <a:pt x="1293915" y="741396"/>
                  <a:pt x="1317366" y="741396"/>
                </a:cubicBezTo>
                <a:cubicBezTo>
                  <a:pt x="1322606" y="741396"/>
                  <a:pt x="1326248" y="737157"/>
                  <a:pt x="1326248" y="732467"/>
                </a:cubicBezTo>
                <a:cubicBezTo>
                  <a:pt x="1326248" y="732467"/>
                  <a:pt x="1326248" y="732467"/>
                  <a:pt x="1326248" y="474183"/>
                </a:cubicBezTo>
                <a:cubicBezTo>
                  <a:pt x="1326248" y="469495"/>
                  <a:pt x="1322606" y="465253"/>
                  <a:pt x="1317366" y="465253"/>
                </a:cubicBezTo>
                <a:cubicBezTo>
                  <a:pt x="1317366" y="465253"/>
                  <a:pt x="1317366" y="465253"/>
                  <a:pt x="1293915" y="465253"/>
                </a:cubicBezTo>
                <a:close/>
                <a:moveTo>
                  <a:pt x="661145" y="460120"/>
                </a:moveTo>
                <a:cubicBezTo>
                  <a:pt x="580766" y="460120"/>
                  <a:pt x="515874" y="521285"/>
                  <a:pt x="515874" y="603214"/>
                </a:cubicBezTo>
                <a:cubicBezTo>
                  <a:pt x="515874" y="685143"/>
                  <a:pt x="580766" y="746532"/>
                  <a:pt x="661145" y="746532"/>
                </a:cubicBezTo>
                <a:cubicBezTo>
                  <a:pt x="674805" y="746532"/>
                  <a:pt x="688239" y="744746"/>
                  <a:pt x="700763" y="741396"/>
                </a:cubicBezTo>
                <a:cubicBezTo>
                  <a:pt x="716475" y="781134"/>
                  <a:pt x="716475" y="781134"/>
                  <a:pt x="716475" y="781134"/>
                </a:cubicBezTo>
                <a:cubicBezTo>
                  <a:pt x="718069" y="785597"/>
                  <a:pt x="721256" y="788277"/>
                  <a:pt x="727176" y="788277"/>
                </a:cubicBezTo>
                <a:cubicBezTo>
                  <a:pt x="752222" y="788277"/>
                  <a:pt x="752222" y="788277"/>
                  <a:pt x="752222" y="788277"/>
                </a:cubicBezTo>
                <a:cubicBezTo>
                  <a:pt x="758142" y="788277"/>
                  <a:pt x="762697" y="784260"/>
                  <a:pt x="759736" y="776892"/>
                </a:cubicBezTo>
                <a:cubicBezTo>
                  <a:pt x="739471" y="724656"/>
                  <a:pt x="739471" y="724656"/>
                  <a:pt x="739471" y="724656"/>
                </a:cubicBezTo>
                <a:cubicBezTo>
                  <a:pt x="779774" y="699875"/>
                  <a:pt x="806416" y="655899"/>
                  <a:pt x="806416" y="603214"/>
                </a:cubicBezTo>
                <a:cubicBezTo>
                  <a:pt x="806416" y="521285"/>
                  <a:pt x="741520" y="460120"/>
                  <a:pt x="661145" y="460120"/>
                </a:cubicBezTo>
                <a:close/>
                <a:moveTo>
                  <a:pt x="0" y="0"/>
                </a:moveTo>
                <a:lnTo>
                  <a:pt x="12192000" y="0"/>
                </a:lnTo>
                <a:lnTo>
                  <a:pt x="12192000" y="6858000"/>
                </a:lnTo>
                <a:lnTo>
                  <a:pt x="0" y="6858000"/>
                </a:lnTo>
                <a:close/>
              </a:path>
            </a:pathLst>
          </a:custGeom>
          <a:noFill/>
        </p:spPr>
        <p:txBody>
          <a:bodyPr wrap="square" lIns="503998" tIns="5040000" rIns="0" anchor="t">
            <a:noAutofit/>
          </a:bodyPr>
          <a:lstStyle>
            <a:lvl1pPr marL="0" indent="0">
              <a:buNone/>
              <a:defRPr sz="3000"/>
            </a:lvl1pPr>
          </a:lstStyle>
          <a:p>
            <a:r>
              <a:rPr lang="en-US"/>
              <a:t>Drag and drop an image onto the slide to insert photo</a:t>
            </a:r>
          </a:p>
        </p:txBody>
      </p:sp>
      <p:sp>
        <p:nvSpPr>
          <p:cNvPr id="46" name="Text Placeholder 45">
            <a:extLst>
              <a:ext uri="{FF2B5EF4-FFF2-40B4-BE49-F238E27FC236}">
                <a16:creationId xmlns:a16="http://schemas.microsoft.com/office/drawing/2014/main" id="{02D7560F-611C-07BA-46B4-6DC5FA90447C}"/>
              </a:ext>
            </a:extLst>
          </p:cNvPr>
          <p:cNvSpPr>
            <a:spLocks noGrp="1"/>
          </p:cNvSpPr>
          <p:nvPr>
            <p:ph type="body" sz="quarter" idx="14"/>
          </p:nvPr>
        </p:nvSpPr>
        <p:spPr>
          <a:xfrm>
            <a:off x="0" y="0"/>
            <a:ext cx="12192000" cy="6858000"/>
          </a:xfrm>
          <a:custGeom>
            <a:avLst/>
            <a:gdLst>
              <a:gd name="connsiteX0" fmla="*/ 1625898 w 12192000"/>
              <a:gd name="connsiteY0" fmla="*/ 586917 h 6858000"/>
              <a:gd name="connsiteX1" fmla="*/ 1684416 w 12192000"/>
              <a:gd name="connsiteY1" fmla="*/ 647861 h 6858000"/>
              <a:gd name="connsiteX2" fmla="*/ 1625898 w 12192000"/>
              <a:gd name="connsiteY2" fmla="*/ 708580 h 6858000"/>
              <a:gd name="connsiteX3" fmla="*/ 1567381 w 12192000"/>
              <a:gd name="connsiteY3" fmla="*/ 647861 h 6858000"/>
              <a:gd name="connsiteX4" fmla="*/ 1625898 w 12192000"/>
              <a:gd name="connsiteY4" fmla="*/ 586917 h 6858000"/>
              <a:gd name="connsiteX5" fmla="*/ 1144317 w 12192000"/>
              <a:gd name="connsiteY5" fmla="*/ 586917 h 6858000"/>
              <a:gd name="connsiteX6" fmla="*/ 1202834 w 12192000"/>
              <a:gd name="connsiteY6" fmla="*/ 647861 h 6858000"/>
              <a:gd name="connsiteX7" fmla="*/ 1144317 w 12192000"/>
              <a:gd name="connsiteY7" fmla="*/ 709029 h 6858000"/>
              <a:gd name="connsiteX8" fmla="*/ 1085799 w 12192000"/>
              <a:gd name="connsiteY8" fmla="*/ 647861 h 6858000"/>
              <a:gd name="connsiteX9" fmla="*/ 1144317 w 12192000"/>
              <a:gd name="connsiteY9" fmla="*/ 586917 h 6858000"/>
              <a:gd name="connsiteX10" fmla="*/ 1801451 w 12192000"/>
              <a:gd name="connsiteY10" fmla="*/ 554101 h 6858000"/>
              <a:gd name="connsiteX11" fmla="*/ 1790979 w 12192000"/>
              <a:gd name="connsiteY11" fmla="*/ 561469 h 6858000"/>
              <a:gd name="connsiteX12" fmla="*/ 1724489 w 12192000"/>
              <a:gd name="connsiteY12" fmla="*/ 732021 h 6858000"/>
              <a:gd name="connsiteX13" fmla="*/ 1730867 w 12192000"/>
              <a:gd name="connsiteY13" fmla="*/ 741396 h 6858000"/>
              <a:gd name="connsiteX14" fmla="*/ 1756367 w 12192000"/>
              <a:gd name="connsiteY14" fmla="*/ 741396 h 6858000"/>
              <a:gd name="connsiteX15" fmla="*/ 1766843 w 12192000"/>
              <a:gd name="connsiteY15" fmla="*/ 734477 h 6858000"/>
              <a:gd name="connsiteX16" fmla="*/ 1815798 w 12192000"/>
              <a:gd name="connsiteY16" fmla="*/ 605670 h 6858000"/>
              <a:gd name="connsiteX17" fmla="*/ 1864753 w 12192000"/>
              <a:gd name="connsiteY17" fmla="*/ 734477 h 6858000"/>
              <a:gd name="connsiteX18" fmla="*/ 1874996 w 12192000"/>
              <a:gd name="connsiteY18" fmla="*/ 741396 h 6858000"/>
              <a:gd name="connsiteX19" fmla="*/ 1898451 w 12192000"/>
              <a:gd name="connsiteY19" fmla="*/ 741396 h 6858000"/>
              <a:gd name="connsiteX20" fmla="*/ 1908924 w 12192000"/>
              <a:gd name="connsiteY20" fmla="*/ 734477 h 6858000"/>
              <a:gd name="connsiteX21" fmla="*/ 1959018 w 12192000"/>
              <a:gd name="connsiteY21" fmla="*/ 605670 h 6858000"/>
              <a:gd name="connsiteX22" fmla="*/ 2007518 w 12192000"/>
              <a:gd name="connsiteY22" fmla="*/ 734477 h 6858000"/>
              <a:gd name="connsiteX23" fmla="*/ 2017993 w 12192000"/>
              <a:gd name="connsiteY23" fmla="*/ 741396 h 6858000"/>
              <a:gd name="connsiteX24" fmla="*/ 2042584 w 12192000"/>
              <a:gd name="connsiteY24" fmla="*/ 741396 h 6858000"/>
              <a:gd name="connsiteX25" fmla="*/ 2053056 w 12192000"/>
              <a:gd name="connsiteY25" fmla="*/ 734477 h 6858000"/>
              <a:gd name="connsiteX26" fmla="*/ 2102011 w 12192000"/>
              <a:gd name="connsiteY26" fmla="*/ 605670 h 6858000"/>
              <a:gd name="connsiteX27" fmla="*/ 2151650 w 12192000"/>
              <a:gd name="connsiteY27" fmla="*/ 734477 h 6858000"/>
              <a:gd name="connsiteX28" fmla="*/ 2162126 w 12192000"/>
              <a:gd name="connsiteY28" fmla="*/ 741396 h 6858000"/>
              <a:gd name="connsiteX29" fmla="*/ 2185577 w 12192000"/>
              <a:gd name="connsiteY29" fmla="*/ 741396 h 6858000"/>
              <a:gd name="connsiteX30" fmla="*/ 2195824 w 12192000"/>
              <a:gd name="connsiteY30" fmla="*/ 734477 h 6858000"/>
              <a:gd name="connsiteX31" fmla="*/ 2245234 w 12192000"/>
              <a:gd name="connsiteY31" fmla="*/ 606340 h 6858000"/>
              <a:gd name="connsiteX32" fmla="*/ 2293734 w 12192000"/>
              <a:gd name="connsiteY32" fmla="*/ 734477 h 6858000"/>
              <a:gd name="connsiteX33" fmla="*/ 2304206 w 12192000"/>
              <a:gd name="connsiteY33" fmla="*/ 741396 h 6858000"/>
              <a:gd name="connsiteX34" fmla="*/ 2330394 w 12192000"/>
              <a:gd name="connsiteY34" fmla="*/ 741396 h 6858000"/>
              <a:gd name="connsiteX35" fmla="*/ 2336769 w 12192000"/>
              <a:gd name="connsiteY35" fmla="*/ 732021 h 6858000"/>
              <a:gd name="connsiteX36" fmla="*/ 2270279 w 12192000"/>
              <a:gd name="connsiteY36" fmla="*/ 561469 h 6858000"/>
              <a:gd name="connsiteX37" fmla="*/ 2260033 w 12192000"/>
              <a:gd name="connsiteY37" fmla="*/ 554101 h 6858000"/>
              <a:gd name="connsiteX38" fmla="*/ 2231345 w 12192000"/>
              <a:gd name="connsiteY38" fmla="*/ 554101 h 6858000"/>
              <a:gd name="connsiteX39" fmla="*/ 2220869 w 12192000"/>
              <a:gd name="connsiteY39" fmla="*/ 561469 h 6858000"/>
              <a:gd name="connsiteX40" fmla="*/ 2174421 w 12192000"/>
              <a:gd name="connsiteY40" fmla="*/ 686034 h 6858000"/>
              <a:gd name="connsiteX41" fmla="*/ 2126605 w 12192000"/>
              <a:gd name="connsiteY41" fmla="*/ 561469 h 6858000"/>
              <a:gd name="connsiteX42" fmla="*/ 2116358 w 12192000"/>
              <a:gd name="connsiteY42" fmla="*/ 554101 h 6858000"/>
              <a:gd name="connsiteX43" fmla="*/ 2087896 w 12192000"/>
              <a:gd name="connsiteY43" fmla="*/ 554101 h 6858000"/>
              <a:gd name="connsiteX44" fmla="*/ 2077650 w 12192000"/>
              <a:gd name="connsiteY44" fmla="*/ 561469 h 6858000"/>
              <a:gd name="connsiteX45" fmla="*/ 2030743 w 12192000"/>
              <a:gd name="connsiteY45" fmla="*/ 686034 h 6858000"/>
              <a:gd name="connsiteX46" fmla="*/ 1983608 w 12192000"/>
              <a:gd name="connsiteY46" fmla="*/ 561469 h 6858000"/>
              <a:gd name="connsiteX47" fmla="*/ 1973365 w 12192000"/>
              <a:gd name="connsiteY47" fmla="*/ 554101 h 6858000"/>
              <a:gd name="connsiteX48" fmla="*/ 1945128 w 12192000"/>
              <a:gd name="connsiteY48" fmla="*/ 554101 h 6858000"/>
              <a:gd name="connsiteX49" fmla="*/ 1934656 w 12192000"/>
              <a:gd name="connsiteY49" fmla="*/ 561469 h 6858000"/>
              <a:gd name="connsiteX50" fmla="*/ 1887295 w 12192000"/>
              <a:gd name="connsiteY50" fmla="*/ 686034 h 6858000"/>
              <a:gd name="connsiteX51" fmla="*/ 1840389 w 12192000"/>
              <a:gd name="connsiteY51" fmla="*/ 561469 h 6858000"/>
              <a:gd name="connsiteX52" fmla="*/ 1830142 w 12192000"/>
              <a:gd name="connsiteY52" fmla="*/ 554101 h 6858000"/>
              <a:gd name="connsiteX53" fmla="*/ 1801451 w 12192000"/>
              <a:gd name="connsiteY53" fmla="*/ 554101 h 6858000"/>
              <a:gd name="connsiteX54" fmla="*/ 841937 w 12192000"/>
              <a:gd name="connsiteY54" fmla="*/ 554101 h 6858000"/>
              <a:gd name="connsiteX55" fmla="*/ 832600 w 12192000"/>
              <a:gd name="connsiteY55" fmla="*/ 562809 h 6858000"/>
              <a:gd name="connsiteX56" fmla="*/ 832600 w 12192000"/>
              <a:gd name="connsiteY56" fmla="*/ 666168 h 6858000"/>
              <a:gd name="connsiteX57" fmla="*/ 913205 w 12192000"/>
              <a:gd name="connsiteY57" fmla="*/ 746532 h 6858000"/>
              <a:gd name="connsiteX58" fmla="*/ 975139 w 12192000"/>
              <a:gd name="connsiteY58" fmla="*/ 717513 h 6858000"/>
              <a:gd name="connsiteX59" fmla="*/ 975139 w 12192000"/>
              <a:gd name="connsiteY59" fmla="*/ 733136 h 6858000"/>
              <a:gd name="connsiteX60" fmla="*/ 984018 w 12192000"/>
              <a:gd name="connsiteY60" fmla="*/ 741396 h 6858000"/>
              <a:gd name="connsiteX61" fmla="*/ 1007473 w 12192000"/>
              <a:gd name="connsiteY61" fmla="*/ 741396 h 6858000"/>
              <a:gd name="connsiteX62" fmla="*/ 1016580 w 12192000"/>
              <a:gd name="connsiteY62" fmla="*/ 732915 h 6858000"/>
              <a:gd name="connsiteX63" fmla="*/ 1016580 w 12192000"/>
              <a:gd name="connsiteY63" fmla="*/ 563034 h 6858000"/>
              <a:gd name="connsiteX64" fmla="*/ 1007473 w 12192000"/>
              <a:gd name="connsiteY64" fmla="*/ 554101 h 6858000"/>
              <a:gd name="connsiteX65" fmla="*/ 984018 w 12192000"/>
              <a:gd name="connsiteY65" fmla="*/ 554101 h 6858000"/>
              <a:gd name="connsiteX66" fmla="*/ 975139 w 12192000"/>
              <a:gd name="connsiteY66" fmla="*/ 562809 h 6858000"/>
              <a:gd name="connsiteX67" fmla="*/ 975139 w 12192000"/>
              <a:gd name="connsiteY67" fmla="*/ 659916 h 6858000"/>
              <a:gd name="connsiteX68" fmla="*/ 923906 w 12192000"/>
              <a:gd name="connsiteY68" fmla="*/ 711261 h 6858000"/>
              <a:gd name="connsiteX69" fmla="*/ 874041 w 12192000"/>
              <a:gd name="connsiteY69" fmla="*/ 659470 h 6858000"/>
              <a:gd name="connsiteX70" fmla="*/ 874041 w 12192000"/>
              <a:gd name="connsiteY70" fmla="*/ 562809 h 6858000"/>
              <a:gd name="connsiteX71" fmla="*/ 865389 w 12192000"/>
              <a:gd name="connsiteY71" fmla="*/ 554101 h 6858000"/>
              <a:gd name="connsiteX72" fmla="*/ 841937 w 12192000"/>
              <a:gd name="connsiteY72" fmla="*/ 554101 h 6858000"/>
              <a:gd name="connsiteX73" fmla="*/ 1625898 w 12192000"/>
              <a:gd name="connsiteY73" fmla="*/ 548968 h 6858000"/>
              <a:gd name="connsiteX74" fmla="*/ 1525711 w 12192000"/>
              <a:gd name="connsiteY74" fmla="*/ 647861 h 6858000"/>
              <a:gd name="connsiteX75" fmla="*/ 1625898 w 12192000"/>
              <a:gd name="connsiteY75" fmla="*/ 746532 h 6858000"/>
              <a:gd name="connsiteX76" fmla="*/ 1726312 w 12192000"/>
              <a:gd name="connsiteY76" fmla="*/ 647861 h 6858000"/>
              <a:gd name="connsiteX77" fmla="*/ 1625898 w 12192000"/>
              <a:gd name="connsiteY77" fmla="*/ 548968 h 6858000"/>
              <a:gd name="connsiteX78" fmla="*/ 1451936 w 12192000"/>
              <a:gd name="connsiteY78" fmla="*/ 548743 h 6858000"/>
              <a:gd name="connsiteX79" fmla="*/ 1353346 w 12192000"/>
              <a:gd name="connsiteY79" fmla="*/ 647861 h 6858000"/>
              <a:gd name="connsiteX80" fmla="*/ 1451936 w 12192000"/>
              <a:gd name="connsiteY80" fmla="*/ 746532 h 6858000"/>
              <a:gd name="connsiteX81" fmla="*/ 1513415 w 12192000"/>
              <a:gd name="connsiteY81" fmla="*/ 727779 h 6858000"/>
              <a:gd name="connsiteX82" fmla="*/ 1515235 w 12192000"/>
              <a:gd name="connsiteY82" fmla="*/ 714832 h 6858000"/>
              <a:gd name="connsiteX83" fmla="*/ 1503398 w 12192000"/>
              <a:gd name="connsiteY83" fmla="*/ 700100 h 6858000"/>
              <a:gd name="connsiteX84" fmla="*/ 1489506 w 12192000"/>
              <a:gd name="connsiteY84" fmla="*/ 698090 h 6858000"/>
              <a:gd name="connsiteX85" fmla="*/ 1453304 w 12192000"/>
              <a:gd name="connsiteY85" fmla="*/ 709475 h 6858000"/>
              <a:gd name="connsiteX86" fmla="*/ 1395467 w 12192000"/>
              <a:gd name="connsiteY86" fmla="*/ 647861 h 6858000"/>
              <a:gd name="connsiteX87" fmla="*/ 1453304 w 12192000"/>
              <a:gd name="connsiteY87" fmla="*/ 585801 h 6858000"/>
              <a:gd name="connsiteX88" fmla="*/ 1490189 w 12192000"/>
              <a:gd name="connsiteY88" fmla="*/ 596965 h 6858000"/>
              <a:gd name="connsiteX89" fmla="*/ 1504078 w 12192000"/>
              <a:gd name="connsiteY89" fmla="*/ 595401 h 6858000"/>
              <a:gd name="connsiteX90" fmla="*/ 1515235 w 12192000"/>
              <a:gd name="connsiteY90" fmla="*/ 580222 h 6858000"/>
              <a:gd name="connsiteX91" fmla="*/ 1513415 w 12192000"/>
              <a:gd name="connsiteY91" fmla="*/ 567272 h 6858000"/>
              <a:gd name="connsiteX92" fmla="*/ 1451936 w 12192000"/>
              <a:gd name="connsiteY92" fmla="*/ 548743 h 6858000"/>
              <a:gd name="connsiteX93" fmla="*/ 1139990 w 12192000"/>
              <a:gd name="connsiteY93" fmla="*/ 548743 h 6858000"/>
              <a:gd name="connsiteX94" fmla="*/ 1043674 w 12192000"/>
              <a:gd name="connsiteY94" fmla="*/ 647415 h 6858000"/>
              <a:gd name="connsiteX95" fmla="*/ 1139536 w 12192000"/>
              <a:gd name="connsiteY95" fmla="*/ 746532 h 6858000"/>
              <a:gd name="connsiteX96" fmla="*/ 1202380 w 12192000"/>
              <a:gd name="connsiteY96" fmla="*/ 716394 h 6858000"/>
              <a:gd name="connsiteX97" fmla="*/ 1202380 w 12192000"/>
              <a:gd name="connsiteY97" fmla="*/ 732915 h 6858000"/>
              <a:gd name="connsiteX98" fmla="*/ 1211487 w 12192000"/>
              <a:gd name="connsiteY98" fmla="*/ 741396 h 6858000"/>
              <a:gd name="connsiteX99" fmla="*/ 1235168 w 12192000"/>
              <a:gd name="connsiteY99" fmla="*/ 741396 h 6858000"/>
              <a:gd name="connsiteX100" fmla="*/ 1243820 w 12192000"/>
              <a:gd name="connsiteY100" fmla="*/ 732915 h 6858000"/>
              <a:gd name="connsiteX101" fmla="*/ 1243820 w 12192000"/>
              <a:gd name="connsiteY101" fmla="*/ 563034 h 6858000"/>
              <a:gd name="connsiteX102" fmla="*/ 1235168 w 12192000"/>
              <a:gd name="connsiteY102" fmla="*/ 554101 h 6858000"/>
              <a:gd name="connsiteX103" fmla="*/ 1211487 w 12192000"/>
              <a:gd name="connsiteY103" fmla="*/ 554101 h 6858000"/>
              <a:gd name="connsiteX104" fmla="*/ 1202380 w 12192000"/>
              <a:gd name="connsiteY104" fmla="*/ 563034 h 6858000"/>
              <a:gd name="connsiteX105" fmla="*/ 1202380 w 12192000"/>
              <a:gd name="connsiteY105" fmla="*/ 578658 h 6858000"/>
              <a:gd name="connsiteX106" fmla="*/ 1139990 w 12192000"/>
              <a:gd name="connsiteY106" fmla="*/ 548743 h 6858000"/>
              <a:gd name="connsiteX107" fmla="*/ 661145 w 12192000"/>
              <a:gd name="connsiteY107" fmla="*/ 498739 h 6858000"/>
              <a:gd name="connsiteX108" fmla="*/ 761788 w 12192000"/>
              <a:gd name="connsiteY108" fmla="*/ 603214 h 6858000"/>
              <a:gd name="connsiteX109" fmla="*/ 724444 w 12192000"/>
              <a:gd name="connsiteY109" fmla="*/ 686259 h 6858000"/>
              <a:gd name="connsiteX110" fmla="*/ 705999 w 12192000"/>
              <a:gd name="connsiteY110" fmla="*/ 639601 h 6858000"/>
              <a:gd name="connsiteX111" fmla="*/ 694159 w 12192000"/>
              <a:gd name="connsiteY111" fmla="*/ 632234 h 6858000"/>
              <a:gd name="connsiteX112" fmla="*/ 670253 w 12192000"/>
              <a:gd name="connsiteY112" fmla="*/ 632234 h 6858000"/>
              <a:gd name="connsiteX113" fmla="*/ 662284 w 12192000"/>
              <a:gd name="connsiteY113" fmla="*/ 643397 h 6858000"/>
              <a:gd name="connsiteX114" fmla="*/ 686419 w 12192000"/>
              <a:gd name="connsiteY114" fmla="*/ 704787 h 6858000"/>
              <a:gd name="connsiteX115" fmla="*/ 661145 w 12192000"/>
              <a:gd name="connsiteY115" fmla="*/ 707913 h 6858000"/>
              <a:gd name="connsiteX116" fmla="*/ 560502 w 12192000"/>
              <a:gd name="connsiteY116" fmla="*/ 603214 h 6858000"/>
              <a:gd name="connsiteX117" fmla="*/ 661145 w 12192000"/>
              <a:gd name="connsiteY117" fmla="*/ 498739 h 6858000"/>
              <a:gd name="connsiteX118" fmla="*/ 1293915 w 12192000"/>
              <a:gd name="connsiteY118" fmla="*/ 465253 h 6858000"/>
              <a:gd name="connsiteX119" fmla="*/ 1284807 w 12192000"/>
              <a:gd name="connsiteY119" fmla="*/ 474183 h 6858000"/>
              <a:gd name="connsiteX120" fmla="*/ 1284807 w 12192000"/>
              <a:gd name="connsiteY120" fmla="*/ 732467 h 6858000"/>
              <a:gd name="connsiteX121" fmla="*/ 1293915 w 12192000"/>
              <a:gd name="connsiteY121" fmla="*/ 741396 h 6858000"/>
              <a:gd name="connsiteX122" fmla="*/ 1317366 w 12192000"/>
              <a:gd name="connsiteY122" fmla="*/ 741396 h 6858000"/>
              <a:gd name="connsiteX123" fmla="*/ 1326248 w 12192000"/>
              <a:gd name="connsiteY123" fmla="*/ 732467 h 6858000"/>
              <a:gd name="connsiteX124" fmla="*/ 1326248 w 12192000"/>
              <a:gd name="connsiteY124" fmla="*/ 474183 h 6858000"/>
              <a:gd name="connsiteX125" fmla="*/ 1317366 w 12192000"/>
              <a:gd name="connsiteY125" fmla="*/ 465253 h 6858000"/>
              <a:gd name="connsiteX126" fmla="*/ 1293915 w 12192000"/>
              <a:gd name="connsiteY126" fmla="*/ 465253 h 6858000"/>
              <a:gd name="connsiteX127" fmla="*/ 661145 w 12192000"/>
              <a:gd name="connsiteY127" fmla="*/ 460120 h 6858000"/>
              <a:gd name="connsiteX128" fmla="*/ 515874 w 12192000"/>
              <a:gd name="connsiteY128" fmla="*/ 603214 h 6858000"/>
              <a:gd name="connsiteX129" fmla="*/ 661145 w 12192000"/>
              <a:gd name="connsiteY129" fmla="*/ 746532 h 6858000"/>
              <a:gd name="connsiteX130" fmla="*/ 700763 w 12192000"/>
              <a:gd name="connsiteY130" fmla="*/ 741396 h 6858000"/>
              <a:gd name="connsiteX131" fmla="*/ 716475 w 12192000"/>
              <a:gd name="connsiteY131" fmla="*/ 781134 h 6858000"/>
              <a:gd name="connsiteX132" fmla="*/ 727176 w 12192000"/>
              <a:gd name="connsiteY132" fmla="*/ 788277 h 6858000"/>
              <a:gd name="connsiteX133" fmla="*/ 752222 w 12192000"/>
              <a:gd name="connsiteY133" fmla="*/ 788277 h 6858000"/>
              <a:gd name="connsiteX134" fmla="*/ 759736 w 12192000"/>
              <a:gd name="connsiteY134" fmla="*/ 776892 h 6858000"/>
              <a:gd name="connsiteX135" fmla="*/ 739471 w 12192000"/>
              <a:gd name="connsiteY135" fmla="*/ 724656 h 6858000"/>
              <a:gd name="connsiteX136" fmla="*/ 806416 w 12192000"/>
              <a:gd name="connsiteY136" fmla="*/ 603214 h 6858000"/>
              <a:gd name="connsiteX137" fmla="*/ 661145 w 12192000"/>
              <a:gd name="connsiteY137" fmla="*/ 460120 h 6858000"/>
              <a:gd name="connsiteX138" fmla="*/ 0 w 12192000"/>
              <a:gd name="connsiteY138" fmla="*/ 0 h 6858000"/>
              <a:gd name="connsiteX139" fmla="*/ 12192000 w 12192000"/>
              <a:gd name="connsiteY139" fmla="*/ 0 h 6858000"/>
              <a:gd name="connsiteX140" fmla="*/ 12192000 w 12192000"/>
              <a:gd name="connsiteY140" fmla="*/ 6858000 h 6858000"/>
              <a:gd name="connsiteX141" fmla="*/ 0 w 12192000"/>
              <a:gd name="connsiteY1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6858000">
                <a:moveTo>
                  <a:pt x="1625898" y="586917"/>
                </a:moveTo>
                <a:cubicBezTo>
                  <a:pt x="1660280" y="586917"/>
                  <a:pt x="1684416" y="613484"/>
                  <a:pt x="1684416" y="647861"/>
                </a:cubicBezTo>
                <a:cubicBezTo>
                  <a:pt x="1684416" y="681792"/>
                  <a:pt x="1660280" y="708580"/>
                  <a:pt x="1625898" y="708580"/>
                </a:cubicBezTo>
                <a:cubicBezTo>
                  <a:pt x="1591742" y="708580"/>
                  <a:pt x="1567381" y="681792"/>
                  <a:pt x="1567381" y="647861"/>
                </a:cubicBezTo>
                <a:cubicBezTo>
                  <a:pt x="1567381" y="613484"/>
                  <a:pt x="1591742" y="586917"/>
                  <a:pt x="1625898" y="586917"/>
                </a:cubicBezTo>
                <a:close/>
                <a:moveTo>
                  <a:pt x="1144317" y="586917"/>
                </a:moveTo>
                <a:cubicBezTo>
                  <a:pt x="1178244" y="586917"/>
                  <a:pt x="1202834" y="613484"/>
                  <a:pt x="1202834" y="647861"/>
                </a:cubicBezTo>
                <a:cubicBezTo>
                  <a:pt x="1202834" y="681792"/>
                  <a:pt x="1178244" y="709029"/>
                  <a:pt x="1144317" y="709029"/>
                </a:cubicBezTo>
                <a:cubicBezTo>
                  <a:pt x="1110164" y="709029"/>
                  <a:pt x="1085799" y="681792"/>
                  <a:pt x="1085799" y="647861"/>
                </a:cubicBezTo>
                <a:cubicBezTo>
                  <a:pt x="1085799" y="613484"/>
                  <a:pt x="1110164" y="586917"/>
                  <a:pt x="1144317" y="586917"/>
                </a:cubicBezTo>
                <a:close/>
                <a:moveTo>
                  <a:pt x="1801451" y="554101"/>
                </a:moveTo>
                <a:cubicBezTo>
                  <a:pt x="1796669" y="554101"/>
                  <a:pt x="1793027" y="556557"/>
                  <a:pt x="1790979" y="561469"/>
                </a:cubicBezTo>
                <a:cubicBezTo>
                  <a:pt x="1790979" y="561469"/>
                  <a:pt x="1790979" y="561469"/>
                  <a:pt x="1724489" y="732021"/>
                </a:cubicBezTo>
                <a:cubicBezTo>
                  <a:pt x="1722669" y="736708"/>
                  <a:pt x="1724943" y="741396"/>
                  <a:pt x="1730867" y="741396"/>
                </a:cubicBezTo>
                <a:cubicBezTo>
                  <a:pt x="1730867" y="741396"/>
                  <a:pt x="1730867" y="741396"/>
                  <a:pt x="1756367" y="741396"/>
                </a:cubicBezTo>
                <a:cubicBezTo>
                  <a:pt x="1761149" y="741396"/>
                  <a:pt x="1765249" y="739164"/>
                  <a:pt x="1766843" y="734477"/>
                </a:cubicBezTo>
                <a:cubicBezTo>
                  <a:pt x="1766843" y="734477"/>
                  <a:pt x="1766843" y="734477"/>
                  <a:pt x="1815798" y="605670"/>
                </a:cubicBezTo>
                <a:cubicBezTo>
                  <a:pt x="1815798" y="605670"/>
                  <a:pt x="1815798" y="605670"/>
                  <a:pt x="1864753" y="734477"/>
                </a:cubicBezTo>
                <a:cubicBezTo>
                  <a:pt x="1866573" y="739389"/>
                  <a:pt x="1870215" y="741396"/>
                  <a:pt x="1874996" y="741396"/>
                </a:cubicBezTo>
                <a:cubicBezTo>
                  <a:pt x="1874996" y="741396"/>
                  <a:pt x="1874996" y="741396"/>
                  <a:pt x="1898451" y="741396"/>
                </a:cubicBezTo>
                <a:cubicBezTo>
                  <a:pt x="1903233" y="741396"/>
                  <a:pt x="1906875" y="739389"/>
                  <a:pt x="1908924" y="734477"/>
                </a:cubicBezTo>
                <a:cubicBezTo>
                  <a:pt x="1908924" y="734477"/>
                  <a:pt x="1908924" y="734477"/>
                  <a:pt x="1959018" y="605670"/>
                </a:cubicBezTo>
                <a:cubicBezTo>
                  <a:pt x="1959018" y="605670"/>
                  <a:pt x="1959018" y="605670"/>
                  <a:pt x="2007518" y="734477"/>
                </a:cubicBezTo>
                <a:cubicBezTo>
                  <a:pt x="2009566" y="739164"/>
                  <a:pt x="2013209" y="741396"/>
                  <a:pt x="2017993" y="741396"/>
                </a:cubicBezTo>
                <a:cubicBezTo>
                  <a:pt x="2017993" y="741396"/>
                  <a:pt x="2017993" y="741396"/>
                  <a:pt x="2042584" y="741396"/>
                </a:cubicBezTo>
                <a:cubicBezTo>
                  <a:pt x="2047365" y="741396"/>
                  <a:pt x="2051007" y="739164"/>
                  <a:pt x="2053056" y="734477"/>
                </a:cubicBezTo>
                <a:cubicBezTo>
                  <a:pt x="2053056" y="734477"/>
                  <a:pt x="2053056" y="734477"/>
                  <a:pt x="2102011" y="605670"/>
                </a:cubicBezTo>
                <a:cubicBezTo>
                  <a:pt x="2102011" y="605670"/>
                  <a:pt x="2102011" y="605670"/>
                  <a:pt x="2151650" y="734477"/>
                </a:cubicBezTo>
                <a:cubicBezTo>
                  <a:pt x="2153699" y="739389"/>
                  <a:pt x="2157341" y="741396"/>
                  <a:pt x="2162126" y="741396"/>
                </a:cubicBezTo>
                <a:cubicBezTo>
                  <a:pt x="2162126" y="741396"/>
                  <a:pt x="2162126" y="741396"/>
                  <a:pt x="2185577" y="741396"/>
                </a:cubicBezTo>
                <a:cubicBezTo>
                  <a:pt x="2190359" y="741396"/>
                  <a:pt x="2193775" y="739389"/>
                  <a:pt x="2195824" y="734477"/>
                </a:cubicBezTo>
                <a:cubicBezTo>
                  <a:pt x="2195824" y="734477"/>
                  <a:pt x="2195824" y="734477"/>
                  <a:pt x="2245234" y="606340"/>
                </a:cubicBezTo>
                <a:cubicBezTo>
                  <a:pt x="2245234" y="606340"/>
                  <a:pt x="2245234" y="606340"/>
                  <a:pt x="2293734" y="734477"/>
                </a:cubicBezTo>
                <a:cubicBezTo>
                  <a:pt x="2295328" y="739164"/>
                  <a:pt x="2299425" y="741396"/>
                  <a:pt x="2304206" y="741396"/>
                </a:cubicBezTo>
                <a:cubicBezTo>
                  <a:pt x="2304206" y="741396"/>
                  <a:pt x="2304206" y="741396"/>
                  <a:pt x="2330394" y="741396"/>
                </a:cubicBezTo>
                <a:cubicBezTo>
                  <a:pt x="2336314" y="741396"/>
                  <a:pt x="2338818" y="736708"/>
                  <a:pt x="2336769" y="732021"/>
                </a:cubicBezTo>
                <a:cubicBezTo>
                  <a:pt x="2336769" y="732021"/>
                  <a:pt x="2336769" y="732021"/>
                  <a:pt x="2270279" y="561469"/>
                </a:cubicBezTo>
                <a:cubicBezTo>
                  <a:pt x="2268230" y="556557"/>
                  <a:pt x="2264817" y="554101"/>
                  <a:pt x="2260033" y="554101"/>
                </a:cubicBezTo>
                <a:cubicBezTo>
                  <a:pt x="2260033" y="554101"/>
                  <a:pt x="2260033" y="554101"/>
                  <a:pt x="2231345" y="554101"/>
                </a:cubicBezTo>
                <a:cubicBezTo>
                  <a:pt x="2226564" y="554101"/>
                  <a:pt x="2222918" y="556557"/>
                  <a:pt x="2220869" y="561469"/>
                </a:cubicBezTo>
                <a:cubicBezTo>
                  <a:pt x="2220869" y="561469"/>
                  <a:pt x="2220869" y="561469"/>
                  <a:pt x="2174421" y="686034"/>
                </a:cubicBezTo>
                <a:cubicBezTo>
                  <a:pt x="2174421" y="686034"/>
                  <a:pt x="2174421" y="686034"/>
                  <a:pt x="2126605" y="561469"/>
                </a:cubicBezTo>
                <a:cubicBezTo>
                  <a:pt x="2124553" y="556557"/>
                  <a:pt x="2120911" y="554101"/>
                  <a:pt x="2116358" y="554101"/>
                </a:cubicBezTo>
                <a:cubicBezTo>
                  <a:pt x="2116358" y="554101"/>
                  <a:pt x="2116358" y="554101"/>
                  <a:pt x="2087896" y="554101"/>
                </a:cubicBezTo>
                <a:cubicBezTo>
                  <a:pt x="2083112" y="554101"/>
                  <a:pt x="2079699" y="556557"/>
                  <a:pt x="2077650" y="561469"/>
                </a:cubicBezTo>
                <a:cubicBezTo>
                  <a:pt x="2077650" y="561469"/>
                  <a:pt x="2077650" y="561469"/>
                  <a:pt x="2030743" y="686034"/>
                </a:cubicBezTo>
                <a:cubicBezTo>
                  <a:pt x="2030743" y="686034"/>
                  <a:pt x="2030743" y="686034"/>
                  <a:pt x="1983608" y="561469"/>
                </a:cubicBezTo>
                <a:cubicBezTo>
                  <a:pt x="1981788" y="556557"/>
                  <a:pt x="1978146" y="554101"/>
                  <a:pt x="1973365" y="554101"/>
                </a:cubicBezTo>
                <a:cubicBezTo>
                  <a:pt x="1973365" y="554101"/>
                  <a:pt x="1973365" y="554101"/>
                  <a:pt x="1945128" y="554101"/>
                </a:cubicBezTo>
                <a:cubicBezTo>
                  <a:pt x="1940347" y="554101"/>
                  <a:pt x="1936705" y="556557"/>
                  <a:pt x="1934656" y="561469"/>
                </a:cubicBezTo>
                <a:cubicBezTo>
                  <a:pt x="1934656" y="561469"/>
                  <a:pt x="1934656" y="561469"/>
                  <a:pt x="1887295" y="686034"/>
                </a:cubicBezTo>
                <a:cubicBezTo>
                  <a:pt x="1887295" y="686034"/>
                  <a:pt x="1887295" y="686034"/>
                  <a:pt x="1840389" y="561469"/>
                </a:cubicBezTo>
                <a:cubicBezTo>
                  <a:pt x="1838340" y="556557"/>
                  <a:pt x="1834923" y="554101"/>
                  <a:pt x="1830142" y="554101"/>
                </a:cubicBezTo>
                <a:cubicBezTo>
                  <a:pt x="1830142" y="554101"/>
                  <a:pt x="1830142" y="554101"/>
                  <a:pt x="1801451" y="554101"/>
                </a:cubicBezTo>
                <a:close/>
                <a:moveTo>
                  <a:pt x="841937" y="554101"/>
                </a:moveTo>
                <a:cubicBezTo>
                  <a:pt x="837152" y="554101"/>
                  <a:pt x="832600" y="557897"/>
                  <a:pt x="832600" y="562809"/>
                </a:cubicBezTo>
                <a:cubicBezTo>
                  <a:pt x="832600" y="562809"/>
                  <a:pt x="832600" y="562809"/>
                  <a:pt x="832600" y="666168"/>
                </a:cubicBezTo>
                <a:cubicBezTo>
                  <a:pt x="832600" y="714162"/>
                  <a:pt x="863340" y="746532"/>
                  <a:pt x="913205" y="746532"/>
                </a:cubicBezTo>
                <a:cubicBezTo>
                  <a:pt x="943035" y="746532"/>
                  <a:pt x="963299" y="734701"/>
                  <a:pt x="975139" y="717513"/>
                </a:cubicBezTo>
                <a:cubicBezTo>
                  <a:pt x="975139" y="717513"/>
                  <a:pt x="975139" y="717513"/>
                  <a:pt x="975139" y="733136"/>
                </a:cubicBezTo>
                <a:cubicBezTo>
                  <a:pt x="975139" y="737824"/>
                  <a:pt x="979466" y="741396"/>
                  <a:pt x="984018" y="741396"/>
                </a:cubicBezTo>
                <a:cubicBezTo>
                  <a:pt x="984018" y="741396"/>
                  <a:pt x="984018" y="741396"/>
                  <a:pt x="1007473" y="741396"/>
                </a:cubicBezTo>
                <a:cubicBezTo>
                  <a:pt x="1012254" y="741396"/>
                  <a:pt x="1016580" y="737603"/>
                  <a:pt x="1016580" y="732915"/>
                </a:cubicBezTo>
                <a:cubicBezTo>
                  <a:pt x="1016580" y="732915"/>
                  <a:pt x="1016580" y="732915"/>
                  <a:pt x="1016580" y="563034"/>
                </a:cubicBezTo>
                <a:cubicBezTo>
                  <a:pt x="1016580" y="557897"/>
                  <a:pt x="1012254" y="554101"/>
                  <a:pt x="1007473" y="554101"/>
                </a:cubicBezTo>
                <a:cubicBezTo>
                  <a:pt x="1007473" y="554101"/>
                  <a:pt x="1007473" y="554101"/>
                  <a:pt x="984018" y="554101"/>
                </a:cubicBezTo>
                <a:cubicBezTo>
                  <a:pt x="979466" y="554101"/>
                  <a:pt x="975139" y="557897"/>
                  <a:pt x="975139" y="562809"/>
                </a:cubicBezTo>
                <a:cubicBezTo>
                  <a:pt x="975139" y="562809"/>
                  <a:pt x="975139" y="562809"/>
                  <a:pt x="975139" y="659916"/>
                </a:cubicBezTo>
                <a:cubicBezTo>
                  <a:pt x="975139" y="689830"/>
                  <a:pt x="956011" y="711261"/>
                  <a:pt x="923906" y="711261"/>
                </a:cubicBezTo>
                <a:cubicBezTo>
                  <a:pt x="890892" y="711261"/>
                  <a:pt x="874041" y="690721"/>
                  <a:pt x="874041" y="659470"/>
                </a:cubicBezTo>
                <a:cubicBezTo>
                  <a:pt x="874041" y="659470"/>
                  <a:pt x="874041" y="659470"/>
                  <a:pt x="874041" y="562809"/>
                </a:cubicBezTo>
                <a:cubicBezTo>
                  <a:pt x="874041" y="557897"/>
                  <a:pt x="870170" y="554101"/>
                  <a:pt x="865389" y="554101"/>
                </a:cubicBezTo>
                <a:cubicBezTo>
                  <a:pt x="865389" y="554101"/>
                  <a:pt x="865389" y="554101"/>
                  <a:pt x="841937" y="554101"/>
                </a:cubicBezTo>
                <a:close/>
                <a:moveTo>
                  <a:pt x="1625898" y="548968"/>
                </a:moveTo>
                <a:cubicBezTo>
                  <a:pt x="1570110" y="548968"/>
                  <a:pt x="1525711" y="592053"/>
                  <a:pt x="1525711" y="647861"/>
                </a:cubicBezTo>
                <a:cubicBezTo>
                  <a:pt x="1525711" y="703893"/>
                  <a:pt x="1570110" y="746532"/>
                  <a:pt x="1625898" y="746532"/>
                </a:cubicBezTo>
                <a:cubicBezTo>
                  <a:pt x="1681683" y="746532"/>
                  <a:pt x="1726312" y="703893"/>
                  <a:pt x="1726312" y="647861"/>
                </a:cubicBezTo>
                <a:cubicBezTo>
                  <a:pt x="1726312" y="592053"/>
                  <a:pt x="1681683" y="548968"/>
                  <a:pt x="1625898" y="548968"/>
                </a:cubicBezTo>
                <a:close/>
                <a:moveTo>
                  <a:pt x="1451936" y="548743"/>
                </a:moveTo>
                <a:cubicBezTo>
                  <a:pt x="1392734" y="548743"/>
                  <a:pt x="1353346" y="591608"/>
                  <a:pt x="1353346" y="647861"/>
                </a:cubicBezTo>
                <a:cubicBezTo>
                  <a:pt x="1353346" y="703893"/>
                  <a:pt x="1392734" y="746532"/>
                  <a:pt x="1451936" y="746532"/>
                </a:cubicBezTo>
                <a:cubicBezTo>
                  <a:pt x="1475391" y="746532"/>
                  <a:pt x="1497019" y="739834"/>
                  <a:pt x="1513415" y="727779"/>
                </a:cubicBezTo>
                <a:cubicBezTo>
                  <a:pt x="1516148" y="725772"/>
                  <a:pt x="1520474" y="721085"/>
                  <a:pt x="1515235" y="714832"/>
                </a:cubicBezTo>
                <a:lnTo>
                  <a:pt x="1503398" y="700100"/>
                </a:lnTo>
                <a:cubicBezTo>
                  <a:pt x="1498613" y="693848"/>
                  <a:pt x="1493832" y="695858"/>
                  <a:pt x="1489506" y="698090"/>
                </a:cubicBezTo>
                <a:cubicBezTo>
                  <a:pt x="1479033" y="703893"/>
                  <a:pt x="1467418" y="709475"/>
                  <a:pt x="1453304" y="709475"/>
                </a:cubicBezTo>
                <a:cubicBezTo>
                  <a:pt x="1418463" y="709475"/>
                  <a:pt x="1395467" y="682462"/>
                  <a:pt x="1395467" y="647861"/>
                </a:cubicBezTo>
                <a:cubicBezTo>
                  <a:pt x="1395467" y="613038"/>
                  <a:pt x="1418463" y="585801"/>
                  <a:pt x="1453304" y="585801"/>
                </a:cubicBezTo>
                <a:cubicBezTo>
                  <a:pt x="1467418" y="585801"/>
                  <a:pt x="1479943" y="590713"/>
                  <a:pt x="1490189" y="596965"/>
                </a:cubicBezTo>
                <a:cubicBezTo>
                  <a:pt x="1494516" y="599867"/>
                  <a:pt x="1499752" y="601428"/>
                  <a:pt x="1504078" y="595401"/>
                </a:cubicBezTo>
                <a:cubicBezTo>
                  <a:pt x="1504078" y="595401"/>
                  <a:pt x="1504078" y="595401"/>
                  <a:pt x="1515235" y="580222"/>
                </a:cubicBezTo>
                <a:cubicBezTo>
                  <a:pt x="1520019" y="573525"/>
                  <a:pt x="1516148" y="569283"/>
                  <a:pt x="1513415" y="567272"/>
                </a:cubicBezTo>
                <a:cubicBezTo>
                  <a:pt x="1497019" y="555220"/>
                  <a:pt x="1475391" y="548743"/>
                  <a:pt x="1451936" y="548743"/>
                </a:cubicBezTo>
                <a:close/>
                <a:moveTo>
                  <a:pt x="1139990" y="548743"/>
                </a:moveTo>
                <a:cubicBezTo>
                  <a:pt x="1088303" y="548743"/>
                  <a:pt x="1043674" y="588927"/>
                  <a:pt x="1043674" y="647415"/>
                </a:cubicBezTo>
                <a:cubicBezTo>
                  <a:pt x="1043674" y="706794"/>
                  <a:pt x="1088303" y="746532"/>
                  <a:pt x="1139536" y="746532"/>
                </a:cubicBezTo>
                <a:cubicBezTo>
                  <a:pt x="1167317" y="746532"/>
                  <a:pt x="1190084" y="734031"/>
                  <a:pt x="1202380" y="716394"/>
                </a:cubicBezTo>
                <a:cubicBezTo>
                  <a:pt x="1202380" y="732915"/>
                  <a:pt x="1202380" y="732915"/>
                  <a:pt x="1202380" y="732915"/>
                </a:cubicBezTo>
                <a:cubicBezTo>
                  <a:pt x="1202380" y="737603"/>
                  <a:pt x="1206935" y="741396"/>
                  <a:pt x="1211487" y="741396"/>
                </a:cubicBezTo>
                <a:cubicBezTo>
                  <a:pt x="1235168" y="741396"/>
                  <a:pt x="1235168" y="741396"/>
                  <a:pt x="1235168" y="741396"/>
                </a:cubicBezTo>
                <a:cubicBezTo>
                  <a:pt x="1239949" y="741396"/>
                  <a:pt x="1243820" y="737603"/>
                  <a:pt x="1243820" y="732915"/>
                </a:cubicBezTo>
                <a:cubicBezTo>
                  <a:pt x="1243820" y="563034"/>
                  <a:pt x="1243820" y="563034"/>
                  <a:pt x="1243820" y="563034"/>
                </a:cubicBezTo>
                <a:cubicBezTo>
                  <a:pt x="1243820" y="557897"/>
                  <a:pt x="1239949" y="554101"/>
                  <a:pt x="1235168" y="554101"/>
                </a:cubicBezTo>
                <a:cubicBezTo>
                  <a:pt x="1211487" y="554101"/>
                  <a:pt x="1211487" y="554101"/>
                  <a:pt x="1211487" y="554101"/>
                </a:cubicBezTo>
                <a:cubicBezTo>
                  <a:pt x="1206935" y="554101"/>
                  <a:pt x="1202380" y="557897"/>
                  <a:pt x="1202380" y="563034"/>
                </a:cubicBezTo>
                <a:cubicBezTo>
                  <a:pt x="1202380" y="578658"/>
                  <a:pt x="1202380" y="578658"/>
                  <a:pt x="1202380" y="578658"/>
                </a:cubicBezTo>
                <a:cubicBezTo>
                  <a:pt x="1190539" y="561023"/>
                  <a:pt x="1167317" y="548743"/>
                  <a:pt x="1139990" y="548743"/>
                </a:cubicBezTo>
                <a:close/>
                <a:moveTo>
                  <a:pt x="661145" y="498739"/>
                </a:moveTo>
                <a:cubicBezTo>
                  <a:pt x="720117" y="498739"/>
                  <a:pt x="761788" y="544056"/>
                  <a:pt x="761788" y="603214"/>
                </a:cubicBezTo>
                <a:cubicBezTo>
                  <a:pt x="761788" y="637816"/>
                  <a:pt x="747670" y="667505"/>
                  <a:pt x="724444" y="686259"/>
                </a:cubicBezTo>
                <a:cubicBezTo>
                  <a:pt x="705999" y="639601"/>
                  <a:pt x="705999" y="639601"/>
                  <a:pt x="705999" y="639601"/>
                </a:cubicBezTo>
                <a:cubicBezTo>
                  <a:pt x="704406" y="635584"/>
                  <a:pt x="701218" y="632234"/>
                  <a:pt x="694159" y="632234"/>
                </a:cubicBezTo>
                <a:cubicBezTo>
                  <a:pt x="670253" y="632234"/>
                  <a:pt x="670253" y="632234"/>
                  <a:pt x="670253" y="632234"/>
                </a:cubicBezTo>
                <a:cubicBezTo>
                  <a:pt x="664332" y="632234"/>
                  <a:pt x="659551" y="636030"/>
                  <a:pt x="662284" y="643397"/>
                </a:cubicBezTo>
                <a:cubicBezTo>
                  <a:pt x="686419" y="704787"/>
                  <a:pt x="686419" y="704787"/>
                  <a:pt x="686419" y="704787"/>
                </a:cubicBezTo>
                <a:cubicBezTo>
                  <a:pt x="678451" y="706794"/>
                  <a:pt x="670024" y="707913"/>
                  <a:pt x="661145" y="707913"/>
                </a:cubicBezTo>
                <a:cubicBezTo>
                  <a:pt x="602169" y="707913"/>
                  <a:pt x="560502" y="662597"/>
                  <a:pt x="560502" y="603214"/>
                </a:cubicBezTo>
                <a:cubicBezTo>
                  <a:pt x="560502" y="544056"/>
                  <a:pt x="602169" y="498739"/>
                  <a:pt x="661145" y="498739"/>
                </a:cubicBezTo>
                <a:close/>
                <a:moveTo>
                  <a:pt x="1293915" y="465253"/>
                </a:moveTo>
                <a:cubicBezTo>
                  <a:pt x="1289133" y="465253"/>
                  <a:pt x="1284807" y="469495"/>
                  <a:pt x="1284807" y="474183"/>
                </a:cubicBezTo>
                <a:cubicBezTo>
                  <a:pt x="1284807" y="474183"/>
                  <a:pt x="1284807" y="474183"/>
                  <a:pt x="1284807" y="732467"/>
                </a:cubicBezTo>
                <a:cubicBezTo>
                  <a:pt x="1284807" y="737157"/>
                  <a:pt x="1289133" y="741396"/>
                  <a:pt x="1293915" y="741396"/>
                </a:cubicBezTo>
                <a:cubicBezTo>
                  <a:pt x="1293915" y="741396"/>
                  <a:pt x="1293915" y="741396"/>
                  <a:pt x="1317366" y="741396"/>
                </a:cubicBezTo>
                <a:cubicBezTo>
                  <a:pt x="1322606" y="741396"/>
                  <a:pt x="1326248" y="737157"/>
                  <a:pt x="1326248" y="732467"/>
                </a:cubicBezTo>
                <a:cubicBezTo>
                  <a:pt x="1326248" y="732467"/>
                  <a:pt x="1326248" y="732467"/>
                  <a:pt x="1326248" y="474183"/>
                </a:cubicBezTo>
                <a:cubicBezTo>
                  <a:pt x="1326248" y="469495"/>
                  <a:pt x="1322606" y="465253"/>
                  <a:pt x="1317366" y="465253"/>
                </a:cubicBezTo>
                <a:cubicBezTo>
                  <a:pt x="1317366" y="465253"/>
                  <a:pt x="1317366" y="465253"/>
                  <a:pt x="1293915" y="465253"/>
                </a:cubicBezTo>
                <a:close/>
                <a:moveTo>
                  <a:pt x="661145" y="460120"/>
                </a:moveTo>
                <a:cubicBezTo>
                  <a:pt x="580766" y="460120"/>
                  <a:pt x="515874" y="521285"/>
                  <a:pt x="515874" y="603214"/>
                </a:cubicBezTo>
                <a:cubicBezTo>
                  <a:pt x="515874" y="685143"/>
                  <a:pt x="580766" y="746532"/>
                  <a:pt x="661145" y="746532"/>
                </a:cubicBezTo>
                <a:cubicBezTo>
                  <a:pt x="674805" y="746532"/>
                  <a:pt x="688239" y="744746"/>
                  <a:pt x="700763" y="741396"/>
                </a:cubicBezTo>
                <a:cubicBezTo>
                  <a:pt x="716475" y="781134"/>
                  <a:pt x="716475" y="781134"/>
                  <a:pt x="716475" y="781134"/>
                </a:cubicBezTo>
                <a:cubicBezTo>
                  <a:pt x="718069" y="785597"/>
                  <a:pt x="721256" y="788277"/>
                  <a:pt x="727176" y="788277"/>
                </a:cubicBezTo>
                <a:cubicBezTo>
                  <a:pt x="752222" y="788277"/>
                  <a:pt x="752222" y="788277"/>
                  <a:pt x="752222" y="788277"/>
                </a:cubicBezTo>
                <a:cubicBezTo>
                  <a:pt x="758142" y="788277"/>
                  <a:pt x="762697" y="784260"/>
                  <a:pt x="759736" y="776892"/>
                </a:cubicBezTo>
                <a:cubicBezTo>
                  <a:pt x="739471" y="724656"/>
                  <a:pt x="739471" y="724656"/>
                  <a:pt x="739471" y="724656"/>
                </a:cubicBezTo>
                <a:cubicBezTo>
                  <a:pt x="779774" y="699875"/>
                  <a:pt x="806416" y="655899"/>
                  <a:pt x="806416" y="603214"/>
                </a:cubicBezTo>
                <a:cubicBezTo>
                  <a:pt x="806416" y="521285"/>
                  <a:pt x="741520" y="460120"/>
                  <a:pt x="661145" y="460120"/>
                </a:cubicBezTo>
                <a:close/>
                <a:moveTo>
                  <a:pt x="0" y="0"/>
                </a:moveTo>
                <a:lnTo>
                  <a:pt x="12192000" y="0"/>
                </a:lnTo>
                <a:lnTo>
                  <a:pt x="12192000" y="6858000"/>
                </a:lnTo>
                <a:lnTo>
                  <a:pt x="0" y="6858000"/>
                </a:lnTo>
                <a:close/>
              </a:path>
            </a:pathLst>
          </a:custGeom>
          <a:gradFill>
            <a:gsLst>
              <a:gs pos="39000">
                <a:srgbClr val="202B3F">
                  <a:alpha val="65483"/>
                </a:srgbClr>
              </a:gs>
              <a:gs pos="0">
                <a:srgbClr val="202B3F">
                  <a:alpha val="73000"/>
                </a:srgbClr>
              </a:gs>
              <a:gs pos="99000">
                <a:srgbClr val="202B3F">
                  <a:alpha val="0"/>
                </a:srgbClr>
              </a:gs>
            </a:gsLst>
            <a:lin ang="0" scaled="0"/>
          </a:gradFill>
        </p:spPr>
        <p:txBody>
          <a:bodyPr wrap="square" lIns="72000">
            <a:noAutofit/>
          </a:bodyPr>
          <a:lstStyle>
            <a:lvl1pPr>
              <a:defRPr>
                <a:noFill/>
              </a:defRPr>
            </a:lvl1pPr>
          </a:lstStyle>
          <a:p>
            <a:pPr lvl="0"/>
            <a:r>
              <a:rPr lang="en-US"/>
              <a:t>Click to edit Master text styles</a:t>
            </a:r>
          </a:p>
        </p:txBody>
      </p:sp>
      <p:sp>
        <p:nvSpPr>
          <p:cNvPr id="47" name="Graphic 34">
            <a:extLst>
              <a:ext uri="{FF2B5EF4-FFF2-40B4-BE49-F238E27FC236}">
                <a16:creationId xmlns:a16="http://schemas.microsoft.com/office/drawing/2014/main" id="{9B9819F6-CC6A-D170-1AD4-5296A4CE8A14}"/>
              </a:ext>
            </a:extLst>
          </p:cNvPr>
          <p:cNvSpPr>
            <a:spLocks noChangeAspect="1"/>
          </p:cNvSpPr>
          <p:nvPr userDrawn="1"/>
        </p:nvSpPr>
        <p:spPr>
          <a:xfrm>
            <a:off x="515936" y="460180"/>
            <a:ext cx="1821600" cy="328157"/>
          </a:xfrm>
          <a:custGeom>
            <a:avLst/>
            <a:gdLst>
              <a:gd name="connsiteX0" fmla="*/ 1326970 w 4917659"/>
              <a:gd name="connsiteY0" fmla="*/ 258982 h 904875"/>
              <a:gd name="connsiteX1" fmla="*/ 1351557 w 4917659"/>
              <a:gd name="connsiteY1" fmla="*/ 283613 h 904875"/>
              <a:gd name="connsiteX2" fmla="*/ 1351557 w 4917659"/>
              <a:gd name="connsiteY2" fmla="*/ 752053 h 904875"/>
              <a:gd name="connsiteX3" fmla="*/ 1326970 w 4917659"/>
              <a:gd name="connsiteY3" fmla="*/ 775437 h 904875"/>
              <a:gd name="connsiteX4" fmla="*/ 1263650 w 4917659"/>
              <a:gd name="connsiteY4" fmla="*/ 775437 h 904875"/>
              <a:gd name="connsiteX5" fmla="*/ 1239681 w 4917659"/>
              <a:gd name="connsiteY5" fmla="*/ 752662 h 904875"/>
              <a:gd name="connsiteX6" fmla="*/ 1239681 w 4917659"/>
              <a:gd name="connsiteY6" fmla="*/ 709581 h 904875"/>
              <a:gd name="connsiteX7" fmla="*/ 1072481 w 4917659"/>
              <a:gd name="connsiteY7" fmla="*/ 789600 h 904875"/>
              <a:gd name="connsiteX8" fmla="*/ 854878 w 4917659"/>
              <a:gd name="connsiteY8" fmla="*/ 568001 h 904875"/>
              <a:gd name="connsiteX9" fmla="*/ 854878 w 4917659"/>
              <a:gd name="connsiteY9" fmla="*/ 282994 h 904875"/>
              <a:gd name="connsiteX10" fmla="*/ 880084 w 4917659"/>
              <a:gd name="connsiteY10" fmla="*/ 258982 h 904875"/>
              <a:gd name="connsiteX11" fmla="*/ 943395 w 4917659"/>
              <a:gd name="connsiteY11" fmla="*/ 258982 h 904875"/>
              <a:gd name="connsiteX12" fmla="*/ 966754 w 4917659"/>
              <a:gd name="connsiteY12" fmla="*/ 282994 h 904875"/>
              <a:gd name="connsiteX13" fmla="*/ 966754 w 4917659"/>
              <a:gd name="connsiteY13" fmla="*/ 549532 h 904875"/>
              <a:gd name="connsiteX14" fmla="*/ 1101371 w 4917659"/>
              <a:gd name="connsiteY14" fmla="*/ 692341 h 904875"/>
              <a:gd name="connsiteX15" fmla="*/ 1239681 w 4917659"/>
              <a:gd name="connsiteY15" fmla="*/ 550761 h 904875"/>
              <a:gd name="connsiteX16" fmla="*/ 1239681 w 4917659"/>
              <a:gd name="connsiteY16" fmla="*/ 282994 h 904875"/>
              <a:gd name="connsiteX17" fmla="*/ 1263650 w 4917659"/>
              <a:gd name="connsiteY17" fmla="*/ 258982 h 904875"/>
              <a:gd name="connsiteX18" fmla="*/ 1326970 w 4917659"/>
              <a:gd name="connsiteY18" fmla="*/ 258982 h 904875"/>
              <a:gd name="connsiteX19" fmla="*/ 392011 w 4917659"/>
              <a:gd name="connsiteY19" fmla="*/ -165 h 904875"/>
              <a:gd name="connsiteX20" fmla="*/ -169 w 4917659"/>
              <a:gd name="connsiteY20" fmla="*/ 394408 h 904875"/>
              <a:gd name="connsiteX21" fmla="*/ 392011 w 4917659"/>
              <a:gd name="connsiteY21" fmla="*/ 789600 h 904875"/>
              <a:gd name="connsiteX22" fmla="*/ 498966 w 4917659"/>
              <a:gd name="connsiteY22" fmla="*/ 775437 h 904875"/>
              <a:gd name="connsiteX23" fmla="*/ 541382 w 4917659"/>
              <a:gd name="connsiteY23" fmla="*/ 885012 h 904875"/>
              <a:gd name="connsiteX24" fmla="*/ 570272 w 4917659"/>
              <a:gd name="connsiteY24" fmla="*/ 904710 h 904875"/>
              <a:gd name="connsiteX25" fmla="*/ 637885 w 4917659"/>
              <a:gd name="connsiteY25" fmla="*/ 904710 h 904875"/>
              <a:gd name="connsiteX26" fmla="*/ 658170 w 4917659"/>
              <a:gd name="connsiteY26" fmla="*/ 873316 h 904875"/>
              <a:gd name="connsiteX27" fmla="*/ 603464 w 4917659"/>
              <a:gd name="connsiteY27" fmla="*/ 729279 h 904875"/>
              <a:gd name="connsiteX28" fmla="*/ 784191 w 4917659"/>
              <a:gd name="connsiteY28" fmla="*/ 394408 h 904875"/>
              <a:gd name="connsiteX29" fmla="*/ 392011 w 4917659"/>
              <a:gd name="connsiteY29" fmla="*/ -165 h 904875"/>
              <a:gd name="connsiteX30" fmla="*/ 562895 w 4917659"/>
              <a:gd name="connsiteY30" fmla="*/ 623399 h 904875"/>
              <a:gd name="connsiteX31" fmla="*/ 513101 w 4917659"/>
              <a:gd name="connsiteY31" fmla="*/ 494744 h 904875"/>
              <a:gd name="connsiteX32" fmla="*/ 481137 w 4917659"/>
              <a:gd name="connsiteY32" fmla="*/ 474428 h 904875"/>
              <a:gd name="connsiteX33" fmla="*/ 416598 w 4917659"/>
              <a:gd name="connsiteY33" fmla="*/ 474428 h 904875"/>
              <a:gd name="connsiteX34" fmla="*/ 395085 w 4917659"/>
              <a:gd name="connsiteY34" fmla="*/ 505212 h 904875"/>
              <a:gd name="connsiteX35" fmla="*/ 460243 w 4917659"/>
              <a:gd name="connsiteY35" fmla="*/ 674491 h 904875"/>
              <a:gd name="connsiteX36" fmla="*/ 392011 w 4917659"/>
              <a:gd name="connsiteY36" fmla="*/ 683111 h 904875"/>
              <a:gd name="connsiteX37" fmla="*/ 120312 w 4917659"/>
              <a:gd name="connsiteY37" fmla="*/ 394408 h 904875"/>
              <a:gd name="connsiteX38" fmla="*/ 392011 w 4917659"/>
              <a:gd name="connsiteY38" fmla="*/ 106324 h 904875"/>
              <a:gd name="connsiteX39" fmla="*/ 663710 w 4917659"/>
              <a:gd name="connsiteY39" fmla="*/ 394408 h 904875"/>
              <a:gd name="connsiteX40" fmla="*/ 562895 w 4917659"/>
              <a:gd name="connsiteY40" fmla="*/ 623399 h 904875"/>
              <a:gd name="connsiteX41" fmla="*/ 4915587 w 4917659"/>
              <a:gd name="connsiteY41" fmla="*/ 749586 h 904875"/>
              <a:gd name="connsiteX42" fmla="*/ 4898377 w 4917659"/>
              <a:gd name="connsiteY42" fmla="*/ 775437 h 904875"/>
              <a:gd name="connsiteX43" fmla="*/ 4827680 w 4917659"/>
              <a:gd name="connsiteY43" fmla="*/ 775437 h 904875"/>
              <a:gd name="connsiteX44" fmla="*/ 4799409 w 4917659"/>
              <a:gd name="connsiteY44" fmla="*/ 756358 h 904875"/>
              <a:gd name="connsiteX45" fmla="*/ 4668476 w 4917659"/>
              <a:gd name="connsiteY45" fmla="*/ 403028 h 904875"/>
              <a:gd name="connsiteX46" fmla="*/ 4535087 w 4917659"/>
              <a:gd name="connsiteY46" fmla="*/ 756358 h 904875"/>
              <a:gd name="connsiteX47" fmla="*/ 4507425 w 4917659"/>
              <a:gd name="connsiteY47" fmla="*/ 775437 h 904875"/>
              <a:gd name="connsiteX48" fmla="*/ 4444114 w 4917659"/>
              <a:gd name="connsiteY48" fmla="*/ 775437 h 904875"/>
              <a:gd name="connsiteX49" fmla="*/ 4415834 w 4917659"/>
              <a:gd name="connsiteY49" fmla="*/ 756358 h 904875"/>
              <a:gd name="connsiteX50" fmla="*/ 4281827 w 4917659"/>
              <a:gd name="connsiteY50" fmla="*/ 401180 h 904875"/>
              <a:gd name="connsiteX51" fmla="*/ 4149665 w 4917659"/>
              <a:gd name="connsiteY51" fmla="*/ 756358 h 904875"/>
              <a:gd name="connsiteX52" fmla="*/ 4121394 w 4917659"/>
              <a:gd name="connsiteY52" fmla="*/ 775437 h 904875"/>
              <a:gd name="connsiteX53" fmla="*/ 4055009 w 4917659"/>
              <a:gd name="connsiteY53" fmla="*/ 775437 h 904875"/>
              <a:gd name="connsiteX54" fmla="*/ 4026729 w 4917659"/>
              <a:gd name="connsiteY54" fmla="*/ 756358 h 904875"/>
              <a:gd name="connsiteX55" fmla="*/ 3895796 w 4917659"/>
              <a:gd name="connsiteY55" fmla="*/ 401180 h 904875"/>
              <a:gd name="connsiteX56" fmla="*/ 3760560 w 4917659"/>
              <a:gd name="connsiteY56" fmla="*/ 756358 h 904875"/>
              <a:gd name="connsiteX57" fmla="*/ 3732289 w 4917659"/>
              <a:gd name="connsiteY57" fmla="*/ 775437 h 904875"/>
              <a:gd name="connsiteX58" fmla="*/ 3668969 w 4917659"/>
              <a:gd name="connsiteY58" fmla="*/ 775437 h 904875"/>
              <a:gd name="connsiteX59" fmla="*/ 3641317 w 4917659"/>
              <a:gd name="connsiteY59" fmla="*/ 756358 h 904875"/>
              <a:gd name="connsiteX60" fmla="*/ 3509156 w 4917659"/>
              <a:gd name="connsiteY60" fmla="*/ 401180 h 904875"/>
              <a:gd name="connsiteX61" fmla="*/ 3376995 w 4917659"/>
              <a:gd name="connsiteY61" fmla="*/ 756358 h 904875"/>
              <a:gd name="connsiteX62" fmla="*/ 3348714 w 4917659"/>
              <a:gd name="connsiteY62" fmla="*/ 775437 h 904875"/>
              <a:gd name="connsiteX63" fmla="*/ 3279873 w 4917659"/>
              <a:gd name="connsiteY63" fmla="*/ 775437 h 904875"/>
              <a:gd name="connsiteX64" fmla="*/ 3262653 w 4917659"/>
              <a:gd name="connsiteY64" fmla="*/ 749586 h 904875"/>
              <a:gd name="connsiteX65" fmla="*/ 3442152 w 4917659"/>
              <a:gd name="connsiteY65" fmla="*/ 279298 h 904875"/>
              <a:gd name="connsiteX66" fmla="*/ 3470423 w 4917659"/>
              <a:gd name="connsiteY66" fmla="*/ 258982 h 904875"/>
              <a:gd name="connsiteX67" fmla="*/ 3547879 w 4917659"/>
              <a:gd name="connsiteY67" fmla="*/ 258982 h 904875"/>
              <a:gd name="connsiteX68" fmla="*/ 3575541 w 4917659"/>
              <a:gd name="connsiteY68" fmla="*/ 279298 h 904875"/>
              <a:gd name="connsiteX69" fmla="*/ 3702171 w 4917659"/>
              <a:gd name="connsiteY69" fmla="*/ 622780 h 904875"/>
              <a:gd name="connsiteX70" fmla="*/ 3830029 w 4917659"/>
              <a:gd name="connsiteY70" fmla="*/ 279298 h 904875"/>
              <a:gd name="connsiteX71" fmla="*/ 3858300 w 4917659"/>
              <a:gd name="connsiteY71" fmla="*/ 258982 h 904875"/>
              <a:gd name="connsiteX72" fmla="*/ 3934528 w 4917659"/>
              <a:gd name="connsiteY72" fmla="*/ 258982 h 904875"/>
              <a:gd name="connsiteX73" fmla="*/ 3962181 w 4917659"/>
              <a:gd name="connsiteY73" fmla="*/ 279298 h 904875"/>
              <a:gd name="connsiteX74" fmla="*/ 4089430 w 4917659"/>
              <a:gd name="connsiteY74" fmla="*/ 622780 h 904875"/>
              <a:gd name="connsiteX75" fmla="*/ 4216060 w 4917659"/>
              <a:gd name="connsiteY75" fmla="*/ 279298 h 904875"/>
              <a:gd name="connsiteX76" fmla="*/ 4243722 w 4917659"/>
              <a:gd name="connsiteY76" fmla="*/ 258982 h 904875"/>
              <a:gd name="connsiteX77" fmla="*/ 4320559 w 4917659"/>
              <a:gd name="connsiteY77" fmla="*/ 258982 h 904875"/>
              <a:gd name="connsiteX78" fmla="*/ 4348221 w 4917659"/>
              <a:gd name="connsiteY78" fmla="*/ 279298 h 904875"/>
              <a:gd name="connsiteX79" fmla="*/ 4477307 w 4917659"/>
              <a:gd name="connsiteY79" fmla="*/ 622780 h 904875"/>
              <a:gd name="connsiteX80" fmla="*/ 4602700 w 4917659"/>
              <a:gd name="connsiteY80" fmla="*/ 279298 h 904875"/>
              <a:gd name="connsiteX81" fmla="*/ 4630981 w 4917659"/>
              <a:gd name="connsiteY81" fmla="*/ 258982 h 904875"/>
              <a:gd name="connsiteX82" fmla="*/ 4708427 w 4917659"/>
              <a:gd name="connsiteY82" fmla="*/ 258982 h 904875"/>
              <a:gd name="connsiteX83" fmla="*/ 4736089 w 4917659"/>
              <a:gd name="connsiteY83" fmla="*/ 279298 h 904875"/>
              <a:gd name="connsiteX84" fmla="*/ 4915587 w 4917659"/>
              <a:gd name="connsiteY84" fmla="*/ 749586 h 904875"/>
              <a:gd name="connsiteX85" fmla="*/ 1941664 w 4917659"/>
              <a:gd name="connsiteY85" fmla="*/ 258982 h 904875"/>
              <a:gd name="connsiteX86" fmla="*/ 1877735 w 4917659"/>
              <a:gd name="connsiteY86" fmla="*/ 258982 h 904875"/>
              <a:gd name="connsiteX87" fmla="*/ 1853148 w 4917659"/>
              <a:gd name="connsiteY87" fmla="*/ 283613 h 904875"/>
              <a:gd name="connsiteX88" fmla="*/ 1853148 w 4917659"/>
              <a:gd name="connsiteY88" fmla="*/ 326695 h 904875"/>
              <a:gd name="connsiteX89" fmla="*/ 1684720 w 4917659"/>
              <a:gd name="connsiteY89" fmla="*/ 244208 h 904875"/>
              <a:gd name="connsiteX90" fmla="*/ 1424700 w 4917659"/>
              <a:gd name="connsiteY90" fmla="*/ 516290 h 904875"/>
              <a:gd name="connsiteX91" fmla="*/ 1683492 w 4917659"/>
              <a:gd name="connsiteY91" fmla="*/ 789600 h 904875"/>
              <a:gd name="connsiteX92" fmla="*/ 1853148 w 4917659"/>
              <a:gd name="connsiteY92" fmla="*/ 706495 h 904875"/>
              <a:gd name="connsiteX93" fmla="*/ 1853148 w 4917659"/>
              <a:gd name="connsiteY93" fmla="*/ 752053 h 904875"/>
              <a:gd name="connsiteX94" fmla="*/ 1877735 w 4917659"/>
              <a:gd name="connsiteY94" fmla="*/ 775437 h 904875"/>
              <a:gd name="connsiteX95" fmla="*/ 1941664 w 4917659"/>
              <a:gd name="connsiteY95" fmla="*/ 775437 h 904875"/>
              <a:gd name="connsiteX96" fmla="*/ 1965023 w 4917659"/>
              <a:gd name="connsiteY96" fmla="*/ 752053 h 904875"/>
              <a:gd name="connsiteX97" fmla="*/ 1965023 w 4917659"/>
              <a:gd name="connsiteY97" fmla="*/ 283613 h 904875"/>
              <a:gd name="connsiteX98" fmla="*/ 1941664 w 4917659"/>
              <a:gd name="connsiteY98" fmla="*/ 258982 h 904875"/>
              <a:gd name="connsiteX99" fmla="*/ 1696399 w 4917659"/>
              <a:gd name="connsiteY99" fmla="*/ 686187 h 904875"/>
              <a:gd name="connsiteX100" fmla="*/ 1538423 w 4917659"/>
              <a:gd name="connsiteY100" fmla="*/ 517519 h 904875"/>
              <a:gd name="connsiteX101" fmla="*/ 1696399 w 4917659"/>
              <a:gd name="connsiteY101" fmla="*/ 349469 h 904875"/>
              <a:gd name="connsiteX102" fmla="*/ 1854375 w 4917659"/>
              <a:gd name="connsiteY102" fmla="*/ 517519 h 904875"/>
              <a:gd name="connsiteX103" fmla="*/ 1696399 w 4917659"/>
              <a:gd name="connsiteY103" fmla="*/ 686187 h 904875"/>
              <a:gd name="connsiteX104" fmla="*/ 2697743 w 4917659"/>
              <a:gd name="connsiteY104" fmla="*/ 702190 h 904875"/>
              <a:gd name="connsiteX105" fmla="*/ 2692831 w 4917659"/>
              <a:gd name="connsiteY105" fmla="*/ 737889 h 904875"/>
              <a:gd name="connsiteX106" fmla="*/ 2526859 w 4917659"/>
              <a:gd name="connsiteY106" fmla="*/ 789600 h 904875"/>
              <a:gd name="connsiteX107" fmla="*/ 2260701 w 4917659"/>
              <a:gd name="connsiteY107" fmla="*/ 517519 h 904875"/>
              <a:gd name="connsiteX108" fmla="*/ 2526859 w 4917659"/>
              <a:gd name="connsiteY108" fmla="*/ 244208 h 904875"/>
              <a:gd name="connsiteX109" fmla="*/ 2692831 w 4917659"/>
              <a:gd name="connsiteY109" fmla="*/ 295301 h 904875"/>
              <a:gd name="connsiteX110" fmla="*/ 2697743 w 4917659"/>
              <a:gd name="connsiteY110" fmla="*/ 331010 h 904875"/>
              <a:gd name="connsiteX111" fmla="*/ 2667625 w 4917659"/>
              <a:gd name="connsiteY111" fmla="*/ 372863 h 904875"/>
              <a:gd name="connsiteX112" fmla="*/ 2630130 w 4917659"/>
              <a:gd name="connsiteY112" fmla="*/ 377177 h 904875"/>
              <a:gd name="connsiteX113" fmla="*/ 2530553 w 4917659"/>
              <a:gd name="connsiteY113" fmla="*/ 346393 h 904875"/>
              <a:gd name="connsiteX114" fmla="*/ 2374414 w 4917659"/>
              <a:gd name="connsiteY114" fmla="*/ 517519 h 904875"/>
              <a:gd name="connsiteX115" fmla="*/ 2530553 w 4917659"/>
              <a:gd name="connsiteY115" fmla="*/ 687416 h 904875"/>
              <a:gd name="connsiteX116" fmla="*/ 2628284 w 4917659"/>
              <a:gd name="connsiteY116" fmla="*/ 656022 h 904875"/>
              <a:gd name="connsiteX117" fmla="*/ 2665788 w 4917659"/>
              <a:gd name="connsiteY117" fmla="*/ 661565 h 904875"/>
              <a:gd name="connsiteX118" fmla="*/ 2697743 w 4917659"/>
              <a:gd name="connsiteY118" fmla="*/ 702190 h 904875"/>
              <a:gd name="connsiteX119" fmla="*/ 2996495 w 4917659"/>
              <a:gd name="connsiteY119" fmla="*/ 244827 h 904875"/>
              <a:gd name="connsiteX120" fmla="*/ 2726024 w 4917659"/>
              <a:gd name="connsiteY120" fmla="*/ 517519 h 904875"/>
              <a:gd name="connsiteX121" fmla="*/ 2996495 w 4917659"/>
              <a:gd name="connsiteY121" fmla="*/ 789600 h 904875"/>
              <a:gd name="connsiteX122" fmla="*/ 3267575 w 4917659"/>
              <a:gd name="connsiteY122" fmla="*/ 517519 h 904875"/>
              <a:gd name="connsiteX123" fmla="*/ 2996495 w 4917659"/>
              <a:gd name="connsiteY123" fmla="*/ 244827 h 904875"/>
              <a:gd name="connsiteX124" fmla="*/ 2996495 w 4917659"/>
              <a:gd name="connsiteY124" fmla="*/ 684949 h 904875"/>
              <a:gd name="connsiteX125" fmla="*/ 2838519 w 4917659"/>
              <a:gd name="connsiteY125" fmla="*/ 517519 h 904875"/>
              <a:gd name="connsiteX126" fmla="*/ 2996495 w 4917659"/>
              <a:gd name="connsiteY126" fmla="*/ 349469 h 904875"/>
              <a:gd name="connsiteX127" fmla="*/ 3154471 w 4917659"/>
              <a:gd name="connsiteY127" fmla="*/ 517519 h 904875"/>
              <a:gd name="connsiteX128" fmla="*/ 2996495 w 4917659"/>
              <a:gd name="connsiteY128" fmla="*/ 684949 h 904875"/>
              <a:gd name="connsiteX129" fmla="*/ 2163569 w 4917659"/>
              <a:gd name="connsiteY129" fmla="*/ 13989 h 904875"/>
              <a:gd name="connsiteX130" fmla="*/ 2187548 w 4917659"/>
              <a:gd name="connsiteY130" fmla="*/ 38611 h 904875"/>
              <a:gd name="connsiteX131" fmla="*/ 2187548 w 4917659"/>
              <a:gd name="connsiteY131" fmla="*/ 750815 h 904875"/>
              <a:gd name="connsiteX132" fmla="*/ 2163569 w 4917659"/>
              <a:gd name="connsiteY132" fmla="*/ 775437 h 904875"/>
              <a:gd name="connsiteX133" fmla="*/ 2100259 w 4917659"/>
              <a:gd name="connsiteY133" fmla="*/ 775437 h 904875"/>
              <a:gd name="connsiteX134" fmla="*/ 2075672 w 4917659"/>
              <a:gd name="connsiteY134" fmla="*/ 750815 h 904875"/>
              <a:gd name="connsiteX135" fmla="*/ 2075672 w 4917659"/>
              <a:gd name="connsiteY135" fmla="*/ 38611 h 904875"/>
              <a:gd name="connsiteX136" fmla="*/ 2100259 w 4917659"/>
              <a:gd name="connsiteY136" fmla="*/ 13989 h 904875"/>
              <a:gd name="connsiteX137" fmla="*/ 2163569 w 4917659"/>
              <a:gd name="connsiteY137" fmla="*/ 13989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917659" h="904875">
                <a:moveTo>
                  <a:pt x="1326970" y="258982"/>
                </a:moveTo>
                <a:cubicBezTo>
                  <a:pt x="1339877" y="258982"/>
                  <a:pt x="1351557" y="269450"/>
                  <a:pt x="1351557" y="283613"/>
                </a:cubicBezTo>
                <a:cubicBezTo>
                  <a:pt x="1351557" y="752053"/>
                  <a:pt x="1351557" y="752053"/>
                  <a:pt x="1351557" y="752053"/>
                </a:cubicBezTo>
                <a:cubicBezTo>
                  <a:pt x="1351557" y="764978"/>
                  <a:pt x="1339877" y="775437"/>
                  <a:pt x="1326970" y="775437"/>
                </a:cubicBezTo>
                <a:cubicBezTo>
                  <a:pt x="1263650" y="775437"/>
                  <a:pt x="1263650" y="775437"/>
                  <a:pt x="1263650" y="775437"/>
                </a:cubicBezTo>
                <a:cubicBezTo>
                  <a:pt x="1251361" y="775437"/>
                  <a:pt x="1239681" y="765588"/>
                  <a:pt x="1239681" y="752662"/>
                </a:cubicBezTo>
                <a:cubicBezTo>
                  <a:pt x="1239681" y="709581"/>
                  <a:pt x="1239681" y="709581"/>
                  <a:pt x="1239681" y="709581"/>
                </a:cubicBezTo>
                <a:cubicBezTo>
                  <a:pt x="1207717" y="756977"/>
                  <a:pt x="1153011" y="789600"/>
                  <a:pt x="1072481" y="789600"/>
                </a:cubicBezTo>
                <a:cubicBezTo>
                  <a:pt x="937864" y="789600"/>
                  <a:pt x="854878" y="700342"/>
                  <a:pt x="854878" y="568001"/>
                </a:cubicBezTo>
                <a:cubicBezTo>
                  <a:pt x="854878" y="282994"/>
                  <a:pt x="854878" y="282994"/>
                  <a:pt x="854878" y="282994"/>
                </a:cubicBezTo>
                <a:cubicBezTo>
                  <a:pt x="854878" y="269450"/>
                  <a:pt x="867167" y="258982"/>
                  <a:pt x="880084" y="258982"/>
                </a:cubicBezTo>
                <a:cubicBezTo>
                  <a:pt x="943395" y="258982"/>
                  <a:pt x="943395" y="258982"/>
                  <a:pt x="943395" y="258982"/>
                </a:cubicBezTo>
                <a:cubicBezTo>
                  <a:pt x="956302" y="258982"/>
                  <a:pt x="966754" y="269450"/>
                  <a:pt x="966754" y="282994"/>
                </a:cubicBezTo>
                <a:cubicBezTo>
                  <a:pt x="966754" y="549532"/>
                  <a:pt x="966754" y="549532"/>
                  <a:pt x="966754" y="549532"/>
                </a:cubicBezTo>
                <a:cubicBezTo>
                  <a:pt x="966754" y="635705"/>
                  <a:pt x="1012245" y="692341"/>
                  <a:pt x="1101371" y="692341"/>
                </a:cubicBezTo>
                <a:cubicBezTo>
                  <a:pt x="1188041" y="692341"/>
                  <a:pt x="1239681" y="633248"/>
                  <a:pt x="1239681" y="550761"/>
                </a:cubicBezTo>
                <a:cubicBezTo>
                  <a:pt x="1239681" y="282994"/>
                  <a:pt x="1239681" y="282994"/>
                  <a:pt x="1239681" y="282994"/>
                </a:cubicBezTo>
                <a:cubicBezTo>
                  <a:pt x="1239681" y="269450"/>
                  <a:pt x="1251361" y="258982"/>
                  <a:pt x="1263650" y="258982"/>
                </a:cubicBezTo>
                <a:cubicBezTo>
                  <a:pt x="1326970" y="258982"/>
                  <a:pt x="1326970" y="258982"/>
                  <a:pt x="1326970" y="258982"/>
                </a:cubicBezTo>
                <a:moveTo>
                  <a:pt x="392011" y="-165"/>
                </a:moveTo>
                <a:cubicBezTo>
                  <a:pt x="175017" y="-165"/>
                  <a:pt x="-169" y="168494"/>
                  <a:pt x="-169" y="394408"/>
                </a:cubicBezTo>
                <a:cubicBezTo>
                  <a:pt x="-169" y="620322"/>
                  <a:pt x="175017" y="789600"/>
                  <a:pt x="392011" y="789600"/>
                </a:cubicBezTo>
                <a:cubicBezTo>
                  <a:pt x="428887" y="789600"/>
                  <a:pt x="465154" y="784676"/>
                  <a:pt x="498966" y="775437"/>
                </a:cubicBezTo>
                <a:cubicBezTo>
                  <a:pt x="541382" y="885012"/>
                  <a:pt x="541382" y="885012"/>
                  <a:pt x="541382" y="885012"/>
                </a:cubicBezTo>
                <a:cubicBezTo>
                  <a:pt x="545684" y="897319"/>
                  <a:pt x="554290" y="904710"/>
                  <a:pt x="570272" y="904710"/>
                </a:cubicBezTo>
                <a:cubicBezTo>
                  <a:pt x="637885" y="904710"/>
                  <a:pt x="637885" y="904710"/>
                  <a:pt x="637885" y="904710"/>
                </a:cubicBezTo>
                <a:cubicBezTo>
                  <a:pt x="653867" y="904710"/>
                  <a:pt x="666166" y="893633"/>
                  <a:pt x="658170" y="873316"/>
                </a:cubicBezTo>
                <a:cubicBezTo>
                  <a:pt x="603464" y="729279"/>
                  <a:pt x="603464" y="729279"/>
                  <a:pt x="603464" y="729279"/>
                </a:cubicBezTo>
                <a:cubicBezTo>
                  <a:pt x="712266" y="660946"/>
                  <a:pt x="784191" y="539683"/>
                  <a:pt x="784191" y="394408"/>
                </a:cubicBezTo>
                <a:cubicBezTo>
                  <a:pt x="784191" y="168494"/>
                  <a:pt x="608995" y="-165"/>
                  <a:pt x="392011" y="-165"/>
                </a:cubicBezTo>
                <a:moveTo>
                  <a:pt x="562895" y="623399"/>
                </a:moveTo>
                <a:cubicBezTo>
                  <a:pt x="513101" y="494744"/>
                  <a:pt x="513101" y="494744"/>
                  <a:pt x="513101" y="494744"/>
                </a:cubicBezTo>
                <a:cubicBezTo>
                  <a:pt x="508799" y="483667"/>
                  <a:pt x="500194" y="474428"/>
                  <a:pt x="481137" y="474428"/>
                </a:cubicBezTo>
                <a:cubicBezTo>
                  <a:pt x="416598" y="474428"/>
                  <a:pt x="416598" y="474428"/>
                  <a:pt x="416598" y="474428"/>
                </a:cubicBezTo>
                <a:cubicBezTo>
                  <a:pt x="400616" y="474428"/>
                  <a:pt x="387708" y="484896"/>
                  <a:pt x="395085" y="505212"/>
                </a:cubicBezTo>
                <a:cubicBezTo>
                  <a:pt x="460243" y="674491"/>
                  <a:pt x="460243" y="674491"/>
                  <a:pt x="460243" y="674491"/>
                </a:cubicBezTo>
                <a:cubicBezTo>
                  <a:pt x="438730" y="680025"/>
                  <a:pt x="415980" y="683111"/>
                  <a:pt x="392011" y="683111"/>
                </a:cubicBezTo>
                <a:cubicBezTo>
                  <a:pt x="232797" y="683111"/>
                  <a:pt x="120312" y="558152"/>
                  <a:pt x="120312" y="394408"/>
                </a:cubicBezTo>
                <a:cubicBezTo>
                  <a:pt x="120312" y="231283"/>
                  <a:pt x="232797" y="106324"/>
                  <a:pt x="392011" y="106324"/>
                </a:cubicBezTo>
                <a:cubicBezTo>
                  <a:pt x="551215" y="106324"/>
                  <a:pt x="663710" y="231283"/>
                  <a:pt x="663710" y="394408"/>
                </a:cubicBezTo>
                <a:cubicBezTo>
                  <a:pt x="663710" y="489820"/>
                  <a:pt x="625596" y="571687"/>
                  <a:pt x="562895" y="623399"/>
                </a:cubicBezTo>
                <a:moveTo>
                  <a:pt x="4915587" y="749586"/>
                </a:moveTo>
                <a:cubicBezTo>
                  <a:pt x="4921118" y="762511"/>
                  <a:pt x="4914359" y="775437"/>
                  <a:pt x="4898377" y="775437"/>
                </a:cubicBezTo>
                <a:cubicBezTo>
                  <a:pt x="4827680" y="775437"/>
                  <a:pt x="4827680" y="775437"/>
                  <a:pt x="4827680" y="775437"/>
                </a:cubicBezTo>
                <a:cubicBezTo>
                  <a:pt x="4814772" y="775437"/>
                  <a:pt x="4803711" y="769284"/>
                  <a:pt x="4799409" y="756358"/>
                </a:cubicBezTo>
                <a:cubicBezTo>
                  <a:pt x="4668476" y="403028"/>
                  <a:pt x="4668476" y="403028"/>
                  <a:pt x="4668476" y="403028"/>
                </a:cubicBezTo>
                <a:cubicBezTo>
                  <a:pt x="4535087" y="756358"/>
                  <a:pt x="4535087" y="756358"/>
                  <a:pt x="4535087" y="756358"/>
                </a:cubicBezTo>
                <a:cubicBezTo>
                  <a:pt x="4529556" y="769903"/>
                  <a:pt x="4520333" y="775437"/>
                  <a:pt x="4507425" y="775437"/>
                </a:cubicBezTo>
                <a:cubicBezTo>
                  <a:pt x="4444114" y="775437"/>
                  <a:pt x="4444114" y="775437"/>
                  <a:pt x="4444114" y="775437"/>
                </a:cubicBezTo>
                <a:cubicBezTo>
                  <a:pt x="4431197" y="775437"/>
                  <a:pt x="4421365" y="769903"/>
                  <a:pt x="4415834" y="756358"/>
                </a:cubicBezTo>
                <a:cubicBezTo>
                  <a:pt x="4281827" y="401180"/>
                  <a:pt x="4281827" y="401180"/>
                  <a:pt x="4281827" y="401180"/>
                </a:cubicBezTo>
                <a:cubicBezTo>
                  <a:pt x="4149665" y="756358"/>
                  <a:pt x="4149665" y="756358"/>
                  <a:pt x="4149665" y="756358"/>
                </a:cubicBezTo>
                <a:cubicBezTo>
                  <a:pt x="4144135" y="769284"/>
                  <a:pt x="4134302" y="775437"/>
                  <a:pt x="4121394" y="775437"/>
                </a:cubicBezTo>
                <a:cubicBezTo>
                  <a:pt x="4055009" y="775437"/>
                  <a:pt x="4055009" y="775437"/>
                  <a:pt x="4055009" y="775437"/>
                </a:cubicBezTo>
                <a:cubicBezTo>
                  <a:pt x="4042092" y="775437"/>
                  <a:pt x="4032259" y="769284"/>
                  <a:pt x="4026729" y="756358"/>
                </a:cubicBezTo>
                <a:cubicBezTo>
                  <a:pt x="3895796" y="401180"/>
                  <a:pt x="3895796" y="401180"/>
                  <a:pt x="3895796" y="401180"/>
                </a:cubicBezTo>
                <a:cubicBezTo>
                  <a:pt x="3760560" y="756358"/>
                  <a:pt x="3760560" y="756358"/>
                  <a:pt x="3760560" y="756358"/>
                </a:cubicBezTo>
                <a:cubicBezTo>
                  <a:pt x="3755030" y="769903"/>
                  <a:pt x="3745197" y="775437"/>
                  <a:pt x="3732289" y="775437"/>
                </a:cubicBezTo>
                <a:cubicBezTo>
                  <a:pt x="3668969" y="775437"/>
                  <a:pt x="3668969" y="775437"/>
                  <a:pt x="3668969" y="775437"/>
                </a:cubicBezTo>
                <a:cubicBezTo>
                  <a:pt x="3656061" y="775437"/>
                  <a:pt x="3646228" y="769903"/>
                  <a:pt x="3641317" y="756358"/>
                </a:cubicBezTo>
                <a:cubicBezTo>
                  <a:pt x="3509156" y="401180"/>
                  <a:pt x="3509156" y="401180"/>
                  <a:pt x="3509156" y="401180"/>
                </a:cubicBezTo>
                <a:cubicBezTo>
                  <a:pt x="3376995" y="756358"/>
                  <a:pt x="3376995" y="756358"/>
                  <a:pt x="3376995" y="756358"/>
                </a:cubicBezTo>
                <a:cubicBezTo>
                  <a:pt x="3372692" y="769284"/>
                  <a:pt x="3361622" y="775437"/>
                  <a:pt x="3348714" y="775437"/>
                </a:cubicBezTo>
                <a:cubicBezTo>
                  <a:pt x="3279873" y="775437"/>
                  <a:pt x="3279873" y="775437"/>
                  <a:pt x="3279873" y="775437"/>
                </a:cubicBezTo>
                <a:cubicBezTo>
                  <a:pt x="3263881" y="775437"/>
                  <a:pt x="3257742" y="762511"/>
                  <a:pt x="3262653" y="749586"/>
                </a:cubicBezTo>
                <a:cubicBezTo>
                  <a:pt x="3442152" y="279298"/>
                  <a:pt x="3442152" y="279298"/>
                  <a:pt x="3442152" y="279298"/>
                </a:cubicBezTo>
                <a:cubicBezTo>
                  <a:pt x="3447683" y="265754"/>
                  <a:pt x="3457515" y="258982"/>
                  <a:pt x="3470423" y="258982"/>
                </a:cubicBezTo>
                <a:cubicBezTo>
                  <a:pt x="3547879" y="258982"/>
                  <a:pt x="3547879" y="258982"/>
                  <a:pt x="3547879" y="258982"/>
                </a:cubicBezTo>
                <a:cubicBezTo>
                  <a:pt x="3560786" y="258982"/>
                  <a:pt x="3570010" y="265754"/>
                  <a:pt x="3575541" y="279298"/>
                </a:cubicBezTo>
                <a:cubicBezTo>
                  <a:pt x="3702171" y="622780"/>
                  <a:pt x="3702171" y="622780"/>
                  <a:pt x="3702171" y="622780"/>
                </a:cubicBezTo>
                <a:cubicBezTo>
                  <a:pt x="3830029" y="279298"/>
                  <a:pt x="3830029" y="279298"/>
                  <a:pt x="3830029" y="279298"/>
                </a:cubicBezTo>
                <a:cubicBezTo>
                  <a:pt x="3835560" y="265754"/>
                  <a:pt x="3845393" y="258982"/>
                  <a:pt x="3858300" y="258982"/>
                </a:cubicBezTo>
                <a:cubicBezTo>
                  <a:pt x="3934528" y="258982"/>
                  <a:pt x="3934528" y="258982"/>
                  <a:pt x="3934528" y="258982"/>
                </a:cubicBezTo>
                <a:cubicBezTo>
                  <a:pt x="3947436" y="258982"/>
                  <a:pt x="3957269" y="265754"/>
                  <a:pt x="3962181" y="279298"/>
                </a:cubicBezTo>
                <a:cubicBezTo>
                  <a:pt x="4089430" y="622780"/>
                  <a:pt x="4089430" y="622780"/>
                  <a:pt x="4089430" y="622780"/>
                </a:cubicBezTo>
                <a:cubicBezTo>
                  <a:pt x="4216060" y="279298"/>
                  <a:pt x="4216060" y="279298"/>
                  <a:pt x="4216060" y="279298"/>
                </a:cubicBezTo>
                <a:cubicBezTo>
                  <a:pt x="4221591" y="265754"/>
                  <a:pt x="4230805" y="258982"/>
                  <a:pt x="4243722" y="258982"/>
                </a:cubicBezTo>
                <a:cubicBezTo>
                  <a:pt x="4320559" y="258982"/>
                  <a:pt x="4320559" y="258982"/>
                  <a:pt x="4320559" y="258982"/>
                </a:cubicBezTo>
                <a:cubicBezTo>
                  <a:pt x="4332848" y="258982"/>
                  <a:pt x="4342681" y="265754"/>
                  <a:pt x="4348221" y="279298"/>
                </a:cubicBezTo>
                <a:cubicBezTo>
                  <a:pt x="4477307" y="622780"/>
                  <a:pt x="4477307" y="622780"/>
                  <a:pt x="4477307" y="622780"/>
                </a:cubicBezTo>
                <a:cubicBezTo>
                  <a:pt x="4602700" y="279298"/>
                  <a:pt x="4602700" y="279298"/>
                  <a:pt x="4602700" y="279298"/>
                </a:cubicBezTo>
                <a:cubicBezTo>
                  <a:pt x="4608231" y="265754"/>
                  <a:pt x="4618073" y="258982"/>
                  <a:pt x="4630981" y="258982"/>
                </a:cubicBezTo>
                <a:cubicBezTo>
                  <a:pt x="4708427" y="258982"/>
                  <a:pt x="4708427" y="258982"/>
                  <a:pt x="4708427" y="258982"/>
                </a:cubicBezTo>
                <a:cubicBezTo>
                  <a:pt x="4721344" y="258982"/>
                  <a:pt x="4730558" y="265754"/>
                  <a:pt x="4736089" y="279298"/>
                </a:cubicBezTo>
                <a:cubicBezTo>
                  <a:pt x="4915587" y="749586"/>
                  <a:pt x="4915587" y="749586"/>
                  <a:pt x="4915587" y="749586"/>
                </a:cubicBezTo>
                <a:moveTo>
                  <a:pt x="1941664" y="258982"/>
                </a:moveTo>
                <a:cubicBezTo>
                  <a:pt x="1877735" y="258982"/>
                  <a:pt x="1877735" y="258982"/>
                  <a:pt x="1877735" y="258982"/>
                </a:cubicBezTo>
                <a:cubicBezTo>
                  <a:pt x="1865446" y="258982"/>
                  <a:pt x="1853148" y="269450"/>
                  <a:pt x="1853148" y="283613"/>
                </a:cubicBezTo>
                <a:cubicBezTo>
                  <a:pt x="1853148" y="326695"/>
                  <a:pt x="1853148" y="326695"/>
                  <a:pt x="1853148" y="326695"/>
                </a:cubicBezTo>
                <a:cubicBezTo>
                  <a:pt x="1821183" y="278070"/>
                  <a:pt x="1758491" y="244208"/>
                  <a:pt x="1684720" y="244208"/>
                </a:cubicBezTo>
                <a:cubicBezTo>
                  <a:pt x="1545182" y="244208"/>
                  <a:pt x="1424700" y="355013"/>
                  <a:pt x="1424700" y="516290"/>
                </a:cubicBezTo>
                <a:cubicBezTo>
                  <a:pt x="1424700" y="680025"/>
                  <a:pt x="1545182" y="789600"/>
                  <a:pt x="1683492" y="789600"/>
                </a:cubicBezTo>
                <a:cubicBezTo>
                  <a:pt x="1758491" y="789600"/>
                  <a:pt x="1819955" y="755129"/>
                  <a:pt x="1853148" y="706495"/>
                </a:cubicBezTo>
                <a:cubicBezTo>
                  <a:pt x="1853148" y="752053"/>
                  <a:pt x="1853148" y="752053"/>
                  <a:pt x="1853148" y="752053"/>
                </a:cubicBezTo>
                <a:cubicBezTo>
                  <a:pt x="1853148" y="764978"/>
                  <a:pt x="1865446" y="775437"/>
                  <a:pt x="1877735" y="775437"/>
                </a:cubicBezTo>
                <a:cubicBezTo>
                  <a:pt x="1941664" y="775437"/>
                  <a:pt x="1941664" y="775437"/>
                  <a:pt x="1941664" y="775437"/>
                </a:cubicBezTo>
                <a:cubicBezTo>
                  <a:pt x="1954572" y="775437"/>
                  <a:pt x="1965023" y="764978"/>
                  <a:pt x="1965023" y="752053"/>
                </a:cubicBezTo>
                <a:cubicBezTo>
                  <a:pt x="1965023" y="283613"/>
                  <a:pt x="1965023" y="283613"/>
                  <a:pt x="1965023" y="283613"/>
                </a:cubicBezTo>
                <a:cubicBezTo>
                  <a:pt x="1965023" y="269450"/>
                  <a:pt x="1954572" y="258982"/>
                  <a:pt x="1941664" y="258982"/>
                </a:cubicBezTo>
                <a:moveTo>
                  <a:pt x="1696399" y="686187"/>
                </a:moveTo>
                <a:cubicBezTo>
                  <a:pt x="1604199" y="686187"/>
                  <a:pt x="1538423" y="611083"/>
                  <a:pt x="1538423" y="517519"/>
                </a:cubicBezTo>
                <a:cubicBezTo>
                  <a:pt x="1538423" y="422726"/>
                  <a:pt x="1604199" y="349469"/>
                  <a:pt x="1696399" y="349469"/>
                </a:cubicBezTo>
                <a:cubicBezTo>
                  <a:pt x="1787990" y="349469"/>
                  <a:pt x="1854375" y="422726"/>
                  <a:pt x="1854375" y="517519"/>
                </a:cubicBezTo>
                <a:cubicBezTo>
                  <a:pt x="1854375" y="611083"/>
                  <a:pt x="1787990" y="686187"/>
                  <a:pt x="1696399" y="686187"/>
                </a:cubicBezTo>
                <a:moveTo>
                  <a:pt x="2697743" y="702190"/>
                </a:moveTo>
                <a:cubicBezTo>
                  <a:pt x="2711888" y="719430"/>
                  <a:pt x="2700209" y="732355"/>
                  <a:pt x="2692831" y="737889"/>
                </a:cubicBezTo>
                <a:cubicBezTo>
                  <a:pt x="2648568" y="771131"/>
                  <a:pt x="2590179" y="789600"/>
                  <a:pt x="2526859" y="789600"/>
                </a:cubicBezTo>
                <a:cubicBezTo>
                  <a:pt x="2367036" y="789600"/>
                  <a:pt x="2260701" y="672024"/>
                  <a:pt x="2260701" y="517519"/>
                </a:cubicBezTo>
                <a:cubicBezTo>
                  <a:pt x="2260701" y="362404"/>
                  <a:pt x="2367036" y="244208"/>
                  <a:pt x="2526859" y="244208"/>
                </a:cubicBezTo>
                <a:cubicBezTo>
                  <a:pt x="2590179" y="244208"/>
                  <a:pt x="2648568" y="262068"/>
                  <a:pt x="2692831" y="295301"/>
                </a:cubicBezTo>
                <a:cubicBezTo>
                  <a:pt x="2700209" y="300844"/>
                  <a:pt x="2710660" y="312541"/>
                  <a:pt x="2697743" y="331010"/>
                </a:cubicBezTo>
                <a:cubicBezTo>
                  <a:pt x="2667625" y="372863"/>
                  <a:pt x="2667625" y="372863"/>
                  <a:pt x="2667625" y="372863"/>
                </a:cubicBezTo>
                <a:cubicBezTo>
                  <a:pt x="2655946" y="389484"/>
                  <a:pt x="2641810" y="385178"/>
                  <a:pt x="2630130" y="377177"/>
                </a:cubicBezTo>
                <a:cubicBezTo>
                  <a:pt x="2602468" y="359937"/>
                  <a:pt x="2568657" y="346393"/>
                  <a:pt x="2530553" y="346393"/>
                </a:cubicBezTo>
                <a:cubicBezTo>
                  <a:pt x="2436496" y="346393"/>
                  <a:pt x="2374414" y="421497"/>
                  <a:pt x="2374414" y="517519"/>
                </a:cubicBezTo>
                <a:cubicBezTo>
                  <a:pt x="2374414" y="612931"/>
                  <a:pt x="2436496" y="687416"/>
                  <a:pt x="2530553" y="687416"/>
                </a:cubicBezTo>
                <a:cubicBezTo>
                  <a:pt x="2568657" y="687416"/>
                  <a:pt x="2600012" y="672024"/>
                  <a:pt x="2628284" y="656022"/>
                </a:cubicBezTo>
                <a:cubicBezTo>
                  <a:pt x="2639963" y="649869"/>
                  <a:pt x="2652871" y="644325"/>
                  <a:pt x="2665788" y="661565"/>
                </a:cubicBezTo>
                <a:lnTo>
                  <a:pt x="2697743" y="702190"/>
                </a:lnTo>
                <a:close/>
                <a:moveTo>
                  <a:pt x="2996495" y="244827"/>
                </a:moveTo>
                <a:cubicBezTo>
                  <a:pt x="2845886" y="244827"/>
                  <a:pt x="2726024" y="363633"/>
                  <a:pt x="2726024" y="517519"/>
                </a:cubicBezTo>
                <a:cubicBezTo>
                  <a:pt x="2726024" y="672024"/>
                  <a:pt x="2845886" y="789600"/>
                  <a:pt x="2996495" y="789600"/>
                </a:cubicBezTo>
                <a:cubicBezTo>
                  <a:pt x="3147094" y="789600"/>
                  <a:pt x="3267575" y="672024"/>
                  <a:pt x="3267575" y="517519"/>
                </a:cubicBezTo>
                <a:cubicBezTo>
                  <a:pt x="3267575" y="363633"/>
                  <a:pt x="3147094" y="244827"/>
                  <a:pt x="2996495" y="244827"/>
                </a:cubicBezTo>
                <a:moveTo>
                  <a:pt x="2996495" y="684949"/>
                </a:moveTo>
                <a:cubicBezTo>
                  <a:pt x="2904285" y="684949"/>
                  <a:pt x="2838519" y="611083"/>
                  <a:pt x="2838519" y="517519"/>
                </a:cubicBezTo>
                <a:cubicBezTo>
                  <a:pt x="2838519" y="422726"/>
                  <a:pt x="2904285" y="349469"/>
                  <a:pt x="2996495" y="349469"/>
                </a:cubicBezTo>
                <a:cubicBezTo>
                  <a:pt x="3089314" y="349469"/>
                  <a:pt x="3154471" y="422726"/>
                  <a:pt x="3154471" y="517519"/>
                </a:cubicBezTo>
                <a:cubicBezTo>
                  <a:pt x="3154471" y="611083"/>
                  <a:pt x="3089314" y="684949"/>
                  <a:pt x="2996495" y="684949"/>
                </a:cubicBezTo>
                <a:moveTo>
                  <a:pt x="2163569" y="13989"/>
                </a:moveTo>
                <a:cubicBezTo>
                  <a:pt x="2177715" y="13989"/>
                  <a:pt x="2187548" y="25686"/>
                  <a:pt x="2187548" y="38611"/>
                </a:cubicBezTo>
                <a:cubicBezTo>
                  <a:pt x="2187548" y="750815"/>
                  <a:pt x="2187548" y="750815"/>
                  <a:pt x="2187548" y="750815"/>
                </a:cubicBezTo>
                <a:cubicBezTo>
                  <a:pt x="2187548" y="763750"/>
                  <a:pt x="2177715" y="775437"/>
                  <a:pt x="2163569" y="775437"/>
                </a:cubicBezTo>
                <a:cubicBezTo>
                  <a:pt x="2100259" y="775437"/>
                  <a:pt x="2100259" y="775437"/>
                  <a:pt x="2100259" y="775437"/>
                </a:cubicBezTo>
                <a:cubicBezTo>
                  <a:pt x="2087351" y="775437"/>
                  <a:pt x="2075672" y="763750"/>
                  <a:pt x="2075672" y="750815"/>
                </a:cubicBezTo>
                <a:cubicBezTo>
                  <a:pt x="2075672" y="38611"/>
                  <a:pt x="2075672" y="38611"/>
                  <a:pt x="2075672" y="38611"/>
                </a:cubicBezTo>
                <a:cubicBezTo>
                  <a:pt x="2075672" y="25686"/>
                  <a:pt x="2087351" y="13989"/>
                  <a:pt x="2100259" y="13989"/>
                </a:cubicBezTo>
                <a:cubicBezTo>
                  <a:pt x="2163569" y="13989"/>
                  <a:pt x="2163569" y="13989"/>
                  <a:pt x="2163569" y="13989"/>
                </a:cubicBezTo>
              </a:path>
            </a:pathLst>
          </a:custGeom>
          <a:solidFill>
            <a:schemeClr val="tx1"/>
          </a:solidFill>
          <a:ln w="9507" cap="flat">
            <a:noFill/>
            <a:prstDash val="solid"/>
            <a:miter/>
          </a:ln>
        </p:spPr>
        <p:txBody>
          <a:bodyPr rtlCol="0" anchor="ctr"/>
          <a:lstStyle/>
          <a:p>
            <a:endParaRPr lang="en-US"/>
          </a:p>
        </p:txBody>
      </p:sp>
      <p:sp>
        <p:nvSpPr>
          <p:cNvPr id="4" name="Title 2">
            <a:extLst>
              <a:ext uri="{FF2B5EF4-FFF2-40B4-BE49-F238E27FC236}">
                <a16:creationId xmlns:a16="http://schemas.microsoft.com/office/drawing/2014/main" id="{AE26A26D-3BB6-3DA7-C72C-3F2C422C0EEE}"/>
              </a:ext>
            </a:extLst>
          </p:cNvPr>
          <p:cNvSpPr>
            <a:spLocks noGrp="1"/>
          </p:cNvSpPr>
          <p:nvPr>
            <p:ph type="title" hasCustomPrompt="1"/>
          </p:nvPr>
        </p:nvSpPr>
        <p:spPr bwMode="gray">
          <a:xfrm>
            <a:off x="515939" y="1628775"/>
            <a:ext cx="4787900" cy="2160588"/>
          </a:xfrm>
        </p:spPr>
        <p:txBody>
          <a:bodyPr wrap="square" anchor="b">
            <a:noAutofit/>
          </a:bodyPr>
          <a:lstStyle>
            <a:lvl1pPr marL="0" algn="l" defTabSz="914400" rtl="0" eaLnBrk="1" latinLnBrk="0" hangingPunct="1">
              <a:lnSpc>
                <a:spcPct val="80000"/>
              </a:lnSpc>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5" name="Text Placeholder 22">
            <a:extLst>
              <a:ext uri="{FF2B5EF4-FFF2-40B4-BE49-F238E27FC236}">
                <a16:creationId xmlns:a16="http://schemas.microsoft.com/office/drawing/2014/main" id="{39A1C756-596E-F77D-84E5-F1DB03F7856F}"/>
              </a:ext>
            </a:extLst>
          </p:cNvPr>
          <p:cNvSpPr>
            <a:spLocks noGrp="1"/>
          </p:cNvSpPr>
          <p:nvPr>
            <p:ph type="body" sz="quarter" idx="13" hasCustomPrompt="1"/>
          </p:nvPr>
        </p:nvSpPr>
        <p:spPr>
          <a:xfrm>
            <a:off x="515938" y="4518160"/>
            <a:ext cx="4787899" cy="263149"/>
          </a:xfrm>
        </p:spPr>
        <p:txBody>
          <a:bodyPr wrap="square" anchor="t">
            <a:noAutofit/>
          </a:bodyPr>
          <a:lstStyle>
            <a:lvl1pPr marL="0" indent="0">
              <a:buNone/>
              <a:defRPr sz="1600" spc="0">
                <a:solidFill>
                  <a:schemeClr val="tx1"/>
                </a:solidFill>
              </a:defRPr>
            </a:lvl1pPr>
          </a:lstStyle>
          <a:p>
            <a:pPr lvl="0"/>
            <a:r>
              <a:rPr lang="en-US"/>
              <a:t>Speaker title, Employing entity</a:t>
            </a:r>
          </a:p>
        </p:txBody>
      </p:sp>
      <p:grpSp>
        <p:nvGrpSpPr>
          <p:cNvPr id="16" name="Group 15">
            <a:extLst>
              <a:ext uri="{FF2B5EF4-FFF2-40B4-BE49-F238E27FC236}">
                <a16:creationId xmlns:a16="http://schemas.microsoft.com/office/drawing/2014/main" id="{8E16927F-82CD-278F-FF9D-C6A28CC273C4}"/>
              </a:ext>
            </a:extLst>
          </p:cNvPr>
          <p:cNvGrpSpPr/>
          <p:nvPr userDrawn="1"/>
        </p:nvGrpSpPr>
        <p:grpSpPr>
          <a:xfrm>
            <a:off x="12290489" y="-1"/>
            <a:ext cx="2910882" cy="6858001"/>
            <a:chOff x="12290489" y="-1"/>
            <a:chExt cx="2910882" cy="6858001"/>
          </a:xfrm>
        </p:grpSpPr>
        <p:sp>
          <p:nvSpPr>
            <p:cNvPr id="8" name="Rectangle 7">
              <a:extLst>
                <a:ext uri="{FF2B5EF4-FFF2-40B4-BE49-F238E27FC236}">
                  <a16:creationId xmlns:a16="http://schemas.microsoft.com/office/drawing/2014/main" id="{7CF50A69-0086-3DFD-F8A1-D5E846AB33E5}"/>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grpSp>
          <p:nvGrpSpPr>
            <p:cNvPr id="15" name="Group 14">
              <a:extLst>
                <a:ext uri="{FF2B5EF4-FFF2-40B4-BE49-F238E27FC236}">
                  <a16:creationId xmlns:a16="http://schemas.microsoft.com/office/drawing/2014/main" id="{77113677-2D7C-DD8C-5EFC-327EE41809C0}"/>
                </a:ext>
              </a:extLst>
            </p:cNvPr>
            <p:cNvGrpSpPr/>
            <p:nvPr userDrawn="1"/>
          </p:nvGrpSpPr>
          <p:grpSpPr>
            <a:xfrm>
              <a:off x="12429548" y="173148"/>
              <a:ext cx="2771823" cy="5642861"/>
              <a:chOff x="12429548" y="173148"/>
              <a:chExt cx="2771823" cy="5642861"/>
            </a:xfrm>
          </p:grpSpPr>
          <p:grpSp>
            <p:nvGrpSpPr>
              <p:cNvPr id="7" name="Group 6">
                <a:extLst>
                  <a:ext uri="{FF2B5EF4-FFF2-40B4-BE49-F238E27FC236}">
                    <a16:creationId xmlns:a16="http://schemas.microsoft.com/office/drawing/2014/main" id="{159C415E-F380-7375-5AD3-2E9ACD4DF94C}"/>
                  </a:ext>
                </a:extLst>
              </p:cNvPr>
              <p:cNvGrpSpPr/>
              <p:nvPr userDrawn="1"/>
            </p:nvGrpSpPr>
            <p:grpSpPr>
              <a:xfrm>
                <a:off x="12449814" y="173148"/>
                <a:ext cx="2751557" cy="2005214"/>
                <a:chOff x="12449814" y="173148"/>
                <a:chExt cx="2751557" cy="2005214"/>
              </a:xfrm>
            </p:grpSpPr>
            <p:grpSp>
              <p:nvGrpSpPr>
                <p:cNvPr id="2" name="Group 1">
                  <a:extLst>
                    <a:ext uri="{FF2B5EF4-FFF2-40B4-BE49-F238E27FC236}">
                      <a16:creationId xmlns:a16="http://schemas.microsoft.com/office/drawing/2014/main" id="{5D4D145D-9446-D229-C022-A3ECE1F64AB9}"/>
                    </a:ext>
                  </a:extLst>
                </p:cNvPr>
                <p:cNvGrpSpPr/>
                <p:nvPr userDrawn="1"/>
              </p:nvGrpSpPr>
              <p:grpSpPr>
                <a:xfrm>
                  <a:off x="12449814" y="173148"/>
                  <a:ext cx="1534074" cy="249864"/>
                  <a:chOff x="12449814" y="173148"/>
                  <a:chExt cx="1534074" cy="249864"/>
                </a:xfrm>
              </p:grpSpPr>
              <p:sp>
                <p:nvSpPr>
                  <p:cNvPr id="9" name="TextBox 8">
                    <a:extLst>
                      <a:ext uri="{FF2B5EF4-FFF2-40B4-BE49-F238E27FC236}">
                        <a16:creationId xmlns:a16="http://schemas.microsoft.com/office/drawing/2014/main" id="{A3057112-442E-4CD7-B1AB-27BCA434F0CD}"/>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IMAGE</a:t>
                    </a:r>
                  </a:p>
                </p:txBody>
              </p:sp>
              <p:cxnSp>
                <p:nvCxnSpPr>
                  <p:cNvPr id="10" name="Straight Connector 9">
                    <a:extLst>
                      <a:ext uri="{FF2B5EF4-FFF2-40B4-BE49-F238E27FC236}">
                        <a16:creationId xmlns:a16="http://schemas.microsoft.com/office/drawing/2014/main" id="{7E6860D8-A0E2-7509-3307-FE6ABC7193BB}"/>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8C0ED071-E3D5-D617-0311-6EA1B0C02087}"/>
                    </a:ext>
                  </a:extLst>
                </p:cNvPr>
                <p:cNvGrpSpPr/>
                <p:nvPr userDrawn="1"/>
              </p:nvGrpSpPr>
              <p:grpSpPr>
                <a:xfrm>
                  <a:off x="12449814" y="545515"/>
                  <a:ext cx="2751557" cy="1632847"/>
                  <a:chOff x="12449814" y="545515"/>
                  <a:chExt cx="2751557" cy="1632847"/>
                </a:xfrm>
              </p:grpSpPr>
              <p:sp>
                <p:nvSpPr>
                  <p:cNvPr id="11" name="TextBox 10">
                    <a:extLst>
                      <a:ext uri="{FF2B5EF4-FFF2-40B4-BE49-F238E27FC236}">
                        <a16:creationId xmlns:a16="http://schemas.microsoft.com/office/drawing/2014/main" id="{16DA6383-5AF6-171A-518D-549F73EC7D6A}"/>
                      </a:ext>
                    </a:extLst>
                  </p:cNvPr>
                  <p:cNvSpPr txBox="1"/>
                  <p:nvPr userDrawn="1"/>
                </p:nvSpPr>
                <p:spPr>
                  <a:xfrm>
                    <a:off x="12614407" y="1281322"/>
                    <a:ext cx="1828957" cy="89704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image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The image placeholder is on the bottom. To change and existing image, select the overlay, right-click &gt; </a:t>
                    </a:r>
                    <a:r>
                      <a:rPr lang="en-US" sz="700" i="1">
                        <a:latin typeface="Aptos" panose="020B0004020202020204" pitchFamily="34" charset="0"/>
                        <a:cs typeface="Aparajita" panose="02020603050405020304" pitchFamily="18" charset="0"/>
                      </a:rPr>
                      <a:t>Send to Back…</a:t>
                    </a:r>
                    <a:r>
                      <a:rPr lang="en-US" sz="700">
                        <a:latin typeface="Aptos" panose="020B0004020202020204" pitchFamily="34" charset="0"/>
                        <a:cs typeface="Aparajita" panose="02020603050405020304" pitchFamily="18" charset="0"/>
                      </a:rPr>
                      <a:t> &gt; Send to Back. Next, use the tip below to change the image. Then, reset the slide or send the image to the back again.</a:t>
                    </a:r>
                    <a:endParaRPr lang="en-US" sz="1000">
                      <a:latin typeface="Aptos" panose="020B0004020202020204" pitchFamily="34" charset="0"/>
                      <a:cs typeface="Aparajita" panose="02020603050405020304" pitchFamily="18" charset="0"/>
                    </a:endParaRPr>
                  </a:p>
                </p:txBody>
              </p:sp>
              <p:sp>
                <p:nvSpPr>
                  <p:cNvPr id="12" name="TextBox 11">
                    <a:extLst>
                      <a:ext uri="{FF2B5EF4-FFF2-40B4-BE49-F238E27FC236}">
                        <a16:creationId xmlns:a16="http://schemas.microsoft.com/office/drawing/2014/main" id="{77A83939-F838-416B-1CFC-06BB970803B4}"/>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13" name="TextBox 12">
                    <a:extLst>
                      <a:ext uri="{FF2B5EF4-FFF2-40B4-BE49-F238E27FC236}">
                        <a16:creationId xmlns:a16="http://schemas.microsoft.com/office/drawing/2014/main" id="{2189B7A8-17CF-B28A-1454-915888893AB4}"/>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14" name="TextBox 13">
                    <a:extLst>
                      <a:ext uri="{FF2B5EF4-FFF2-40B4-BE49-F238E27FC236}">
                        <a16:creationId xmlns:a16="http://schemas.microsoft.com/office/drawing/2014/main" id="{973E0BBC-9695-998B-B368-22C8F079394D}"/>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images from the </a:t>
                    </a:r>
                    <a:r>
                      <a:rPr lang="en-US">
                        <a:solidFill>
                          <a:schemeClr val="accent1"/>
                        </a:solidFill>
                        <a:latin typeface="Aptos" panose="020B0004020202020204" pitchFamily="34" charset="0"/>
                        <a:cs typeface="Aparajita" panose="02020603050405020304" pitchFamily="18" charset="0"/>
                      </a:rPr>
                      <a:t>Qualcomm Brand Portal</a:t>
                    </a:r>
                  </a:p>
                  <a:p>
                    <a:pPr lvl="0">
                      <a:spcBef>
                        <a:spcPts val="700"/>
                      </a:spcBef>
                    </a:pPr>
                    <a:r>
                      <a:rPr lang="en-US">
                        <a:latin typeface="Aptos" panose="020B0004020202020204" pitchFamily="34" charset="0"/>
                        <a:cs typeface="Aparajita" panose="02020603050405020304" pitchFamily="18" charset="0"/>
                      </a:rPr>
                      <a:t>Add the image to the placeholder.</a:t>
                    </a:r>
                  </a:p>
                </p:txBody>
              </p:sp>
            </p:grpSp>
          </p:grpSp>
          <p:grpSp>
            <p:nvGrpSpPr>
              <p:cNvPr id="17" name="Group 16">
                <a:extLst>
                  <a:ext uri="{FF2B5EF4-FFF2-40B4-BE49-F238E27FC236}">
                    <a16:creationId xmlns:a16="http://schemas.microsoft.com/office/drawing/2014/main" id="{9EAD45E2-1365-A92C-1F7B-8B35FD5E3817}"/>
                  </a:ext>
                </a:extLst>
              </p:cNvPr>
              <p:cNvGrpSpPr/>
              <p:nvPr userDrawn="1"/>
            </p:nvGrpSpPr>
            <p:grpSpPr>
              <a:xfrm>
                <a:off x="12429548" y="2309174"/>
                <a:ext cx="2735151" cy="1280928"/>
                <a:chOff x="9286315" y="6976989"/>
                <a:chExt cx="2735151" cy="1280928"/>
              </a:xfrm>
            </p:grpSpPr>
            <p:sp>
              <p:nvSpPr>
                <p:cNvPr id="29" name="Rectangle 28">
                  <a:extLst>
                    <a:ext uri="{FF2B5EF4-FFF2-40B4-BE49-F238E27FC236}">
                      <a16:creationId xmlns:a16="http://schemas.microsoft.com/office/drawing/2014/main" id="{2C75C5B4-54FD-CD9F-6004-24A5CF5AB881}"/>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30" name="TextBox 29">
                  <a:extLst>
                    <a:ext uri="{FF2B5EF4-FFF2-40B4-BE49-F238E27FC236}">
                      <a16:creationId xmlns:a16="http://schemas.microsoft.com/office/drawing/2014/main" id="{12AA6BDC-9581-2416-8FCF-B639C7874A6F}"/>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Images</a:t>
                  </a:r>
                </a:p>
              </p:txBody>
            </p:sp>
            <p:pic>
              <p:nvPicPr>
                <p:cNvPr id="31" name="Graphic 30">
                  <a:extLst>
                    <a:ext uri="{FF2B5EF4-FFF2-40B4-BE49-F238E27FC236}">
                      <a16:creationId xmlns:a16="http://schemas.microsoft.com/office/drawing/2014/main" id="{707DE680-B659-AA14-3DA6-FB810A7096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2" name="TextBox 31">
                  <a:extLst>
                    <a:ext uri="{FF2B5EF4-FFF2-40B4-BE49-F238E27FC236}">
                      <a16:creationId xmlns:a16="http://schemas.microsoft.com/office/drawing/2014/main" id="{4AA67D63-8AA8-4A9B-3D31-E4198794E6D0}"/>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33" name="Picture 32">
                  <a:extLst>
                    <a:ext uri="{FF2B5EF4-FFF2-40B4-BE49-F238E27FC236}">
                      <a16:creationId xmlns:a16="http://schemas.microsoft.com/office/drawing/2014/main" id="{A72EF414-721B-FBA5-FD95-E553CFAC16CB}"/>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34" name="TextBox 33">
                  <a:extLst>
                    <a:ext uri="{FF2B5EF4-FFF2-40B4-BE49-F238E27FC236}">
                      <a16:creationId xmlns:a16="http://schemas.microsoft.com/office/drawing/2014/main" id="{02318D11-BFD1-1429-4B0B-F2CEE2CCA884}"/>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18" name="Group 17">
                <a:extLst>
                  <a:ext uri="{FF2B5EF4-FFF2-40B4-BE49-F238E27FC236}">
                    <a16:creationId xmlns:a16="http://schemas.microsoft.com/office/drawing/2014/main" id="{D7FF212E-AA60-50B3-8621-551BA74B31E3}"/>
                  </a:ext>
                </a:extLst>
              </p:cNvPr>
              <p:cNvGrpSpPr/>
              <p:nvPr userDrawn="1"/>
            </p:nvGrpSpPr>
            <p:grpSpPr>
              <a:xfrm>
                <a:off x="12429548" y="3615901"/>
                <a:ext cx="2735151" cy="2200108"/>
                <a:chOff x="9538241" y="5155416"/>
                <a:chExt cx="2735151" cy="2200108"/>
              </a:xfrm>
            </p:grpSpPr>
            <p:sp>
              <p:nvSpPr>
                <p:cNvPr id="19" name="Rectangle 18">
                  <a:extLst>
                    <a:ext uri="{FF2B5EF4-FFF2-40B4-BE49-F238E27FC236}">
                      <a16:creationId xmlns:a16="http://schemas.microsoft.com/office/drawing/2014/main" id="{F952CBEE-EDAC-0869-1112-AAD15E4B0E40}"/>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0" name="TextBox 19">
                  <a:extLst>
                    <a:ext uri="{FF2B5EF4-FFF2-40B4-BE49-F238E27FC236}">
                      <a16:creationId xmlns:a16="http://schemas.microsoft.com/office/drawing/2014/main" id="{AD940715-F001-536F-7A25-FA3F088FAB35}"/>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Images</a:t>
                  </a:r>
                </a:p>
              </p:txBody>
            </p:sp>
            <p:pic>
              <p:nvPicPr>
                <p:cNvPr id="22" name="Graphic 21">
                  <a:extLst>
                    <a:ext uri="{FF2B5EF4-FFF2-40B4-BE49-F238E27FC236}">
                      <a16:creationId xmlns:a16="http://schemas.microsoft.com/office/drawing/2014/main" id="{84D7E2A3-F06D-FD70-A217-487EF552C6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3" name="TextBox 22">
                  <a:extLst>
                    <a:ext uri="{FF2B5EF4-FFF2-40B4-BE49-F238E27FC236}">
                      <a16:creationId xmlns:a16="http://schemas.microsoft.com/office/drawing/2014/main" id="{61CCA6E5-0618-E143-3C2F-C4123C7F2481}"/>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image and select “Change Picture”</a:t>
                  </a:r>
                </a:p>
              </p:txBody>
            </p:sp>
            <p:sp>
              <p:nvSpPr>
                <p:cNvPr id="24" name="TextBox 23">
                  <a:extLst>
                    <a:ext uri="{FF2B5EF4-FFF2-40B4-BE49-F238E27FC236}">
                      <a16:creationId xmlns:a16="http://schemas.microsoft.com/office/drawing/2014/main" id="{13381E4C-1F94-5284-9A2E-A7EE2720B039}"/>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5" name="TextBox 24">
                  <a:extLst>
                    <a:ext uri="{FF2B5EF4-FFF2-40B4-BE49-F238E27FC236}">
                      <a16:creationId xmlns:a16="http://schemas.microsoft.com/office/drawing/2014/main" id="{6AC5059D-A958-0D6E-F617-DA08E66FE158}"/>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26" name="TextBox 25">
                  <a:extLst>
                    <a:ext uri="{FF2B5EF4-FFF2-40B4-BE49-F238E27FC236}">
                      <a16:creationId xmlns:a16="http://schemas.microsoft.com/office/drawing/2014/main" id="{2AA3306C-FE79-59C9-5DCC-63D2DF20636C}"/>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image as normal.</a:t>
                  </a:r>
                </a:p>
              </p:txBody>
            </p:sp>
            <p:cxnSp>
              <p:nvCxnSpPr>
                <p:cNvPr id="27" name="Straight Connector 26">
                  <a:extLst>
                    <a:ext uri="{FF2B5EF4-FFF2-40B4-BE49-F238E27FC236}">
                      <a16:creationId xmlns:a16="http://schemas.microsoft.com/office/drawing/2014/main" id="{286AAF4E-AA4F-9737-1BC4-4B8A70508177}"/>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B2F455C-F85E-6BE9-B90C-47F429186A08}"/>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grpSp>
      <p:sp>
        <p:nvSpPr>
          <p:cNvPr id="36" name="Text Placeholder 22">
            <a:extLst>
              <a:ext uri="{FF2B5EF4-FFF2-40B4-BE49-F238E27FC236}">
                <a16:creationId xmlns:a16="http://schemas.microsoft.com/office/drawing/2014/main" id="{9AA5EA8C-68B4-06D3-5949-DB4A6B5DE9DE}"/>
              </a:ext>
            </a:extLst>
          </p:cNvPr>
          <p:cNvSpPr>
            <a:spLocks noGrp="1"/>
          </p:cNvSpPr>
          <p:nvPr>
            <p:ph type="body" sz="quarter" idx="15" hasCustomPrompt="1"/>
          </p:nvPr>
        </p:nvSpPr>
        <p:spPr>
          <a:xfrm>
            <a:off x="515939" y="5886850"/>
            <a:ext cx="4787899"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
        <p:nvSpPr>
          <p:cNvPr id="37" name="Text Placeholder 7">
            <a:extLst>
              <a:ext uri="{FF2B5EF4-FFF2-40B4-BE49-F238E27FC236}">
                <a16:creationId xmlns:a16="http://schemas.microsoft.com/office/drawing/2014/main" id="{8D83F911-9A89-2C00-EB5B-2C510B40C22F}"/>
              </a:ext>
            </a:extLst>
          </p:cNvPr>
          <p:cNvSpPr>
            <a:spLocks noGrp="1"/>
          </p:cNvSpPr>
          <p:nvPr>
            <p:ph type="body" sz="quarter" idx="10" hasCustomPrompt="1"/>
          </p:nvPr>
        </p:nvSpPr>
        <p:spPr bwMode="gray">
          <a:xfrm>
            <a:off x="515937" y="4041775"/>
            <a:ext cx="4787901" cy="450485"/>
          </a:xfrm>
          <a:prstGeom prst="rect">
            <a:avLst/>
          </a:prstGeom>
        </p:spPr>
        <p:txBody>
          <a:bodyPr>
            <a:noAutofit/>
          </a:bodyPr>
          <a:lstStyle>
            <a:lvl1pPr marL="0" indent="0" algn="l" defTabSz="914400" rtl="0" eaLnBrk="1" latinLnBrk="0" hangingPunct="1">
              <a:lnSpc>
                <a:spcPct val="96000"/>
              </a:lnSpc>
              <a:spcBef>
                <a:spcPts val="0"/>
              </a:spcBef>
              <a:spcAft>
                <a:spcPts val="600"/>
              </a:spcAft>
              <a:buFont typeface="Microsoft Sans Serif" panose="020B0604020202020204" pitchFamily="34" charset="0"/>
              <a:buChar char="​"/>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p:txBody>
      </p:sp>
      <p:sp>
        <p:nvSpPr>
          <p:cNvPr id="42" name="Text Placeholder 41">
            <a:extLst>
              <a:ext uri="{FF2B5EF4-FFF2-40B4-BE49-F238E27FC236}">
                <a16:creationId xmlns:a16="http://schemas.microsoft.com/office/drawing/2014/main" id="{29FE9151-3621-EA29-D8EC-2BCB091B1B92}"/>
              </a:ext>
            </a:extLst>
          </p:cNvPr>
          <p:cNvSpPr>
            <a:spLocks noGrp="1"/>
          </p:cNvSpPr>
          <p:nvPr>
            <p:ph type="body" sz="quarter" idx="17" hasCustomPrompt="1"/>
          </p:nvPr>
        </p:nvSpPr>
        <p:spPr>
          <a:xfrm>
            <a:off x="515938" y="6396526"/>
            <a:ext cx="11160125" cy="116955"/>
          </a:xfrm>
        </p:spPr>
        <p:txBody>
          <a:bodyPr>
            <a:spAutoFit/>
          </a:bodyPr>
          <a:lstStyle>
            <a:lvl1pPr marL="0" indent="0">
              <a:buNone/>
              <a:defRPr sz="800">
                <a:solidFill>
                  <a:schemeClr val="accent6">
                    <a:lumMod val="9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
        <p:nvSpPr>
          <p:cNvPr id="43" name="Text Placeholder 41">
            <a:extLst>
              <a:ext uri="{FF2B5EF4-FFF2-40B4-BE49-F238E27FC236}">
                <a16:creationId xmlns:a16="http://schemas.microsoft.com/office/drawing/2014/main" id="{CEC40FEA-4875-3D17-B0B1-ED7156EBAB17}"/>
              </a:ext>
            </a:extLst>
          </p:cNvPr>
          <p:cNvSpPr>
            <a:spLocks noGrp="1"/>
          </p:cNvSpPr>
          <p:nvPr>
            <p:ph type="body" sz="quarter" idx="18" hasCustomPrompt="1"/>
          </p:nvPr>
        </p:nvSpPr>
        <p:spPr>
          <a:xfrm>
            <a:off x="515938" y="6209389"/>
            <a:ext cx="11160125" cy="116955"/>
          </a:xfrm>
        </p:spPr>
        <p:txBody>
          <a:bodyPr>
            <a:spAutoFit/>
          </a:bodyPr>
          <a:lstStyle>
            <a:lvl1pPr marL="0" indent="0">
              <a:buNone/>
              <a:defRPr sz="800">
                <a:solidFill>
                  <a:schemeClr val="accent6">
                    <a:lumMod val="90000"/>
                  </a:schemeClr>
                </a:solidFill>
              </a:defRPr>
            </a:lvl1pPr>
          </a:lstStyle>
          <a:p>
            <a:pPr lvl="0" algn="l"/>
            <a:r>
              <a:rPr lang="en-US">
                <a:solidFill>
                  <a:schemeClr val="accent6">
                    <a:lumMod val="90000"/>
                  </a:schemeClr>
                </a:solidFill>
              </a:rPr>
              <a:t>Footer</a:t>
            </a:r>
          </a:p>
        </p:txBody>
      </p:sp>
    </p:spTree>
    <p:extLst>
      <p:ext uri="{BB962C8B-B14F-4D97-AF65-F5344CB8AC3E}">
        <p14:creationId xmlns:p14="http://schemas.microsoft.com/office/powerpoint/2010/main" val="95728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523">
          <p15:clr>
            <a:srgbClr val="FBAE40"/>
          </p15:clr>
        </p15:guide>
        <p15:guide id="4" orient="horz" pos="2387">
          <p15:clr>
            <a:srgbClr val="FBAE40"/>
          </p15:clr>
        </p15:guide>
        <p15:guide id="5" orient="horz" pos="3022">
          <p15:clr>
            <a:srgbClr val="FBAE40"/>
          </p15:clr>
        </p15:guide>
        <p15:guide id="6" pos="3341">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itle+Photo_Dark Blue">
    <p:bg>
      <p:bgPr>
        <a:solidFill>
          <a:schemeClr val="accent2"/>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7E7F3CFB-9BFC-B97E-E28E-E1CC3CEB589E}"/>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 name="Title 2">
            <a:extLst>
              <a:ext uri="{FF2B5EF4-FFF2-40B4-BE49-F238E27FC236}">
                <a16:creationId xmlns:a16="http://schemas.microsoft.com/office/drawing/2014/main" id="{89B859C2-4BEA-9848-AC63-40AF86018B01}"/>
              </a:ext>
            </a:extLst>
          </p:cNvPr>
          <p:cNvSpPr>
            <a:spLocks noGrp="1"/>
          </p:cNvSpPr>
          <p:nvPr>
            <p:ph type="title" hasCustomPrompt="1"/>
          </p:nvPr>
        </p:nvSpPr>
        <p:spPr bwMode="gray">
          <a:xfrm>
            <a:off x="515939" y="1628775"/>
            <a:ext cx="4787900" cy="2160588"/>
          </a:xfrm>
        </p:spPr>
        <p:txBody>
          <a:bodyPr wrap="square" anchor="b">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6" name="Picture Placeholder 5">
            <a:extLst>
              <a:ext uri="{FF2B5EF4-FFF2-40B4-BE49-F238E27FC236}">
                <a16:creationId xmlns:a16="http://schemas.microsoft.com/office/drawing/2014/main" id="{A653871A-ABE6-AE14-4749-BCCA9C632B11}"/>
              </a:ext>
            </a:extLst>
          </p:cNvPr>
          <p:cNvSpPr>
            <a:spLocks noGrp="1" noChangeAspect="1"/>
          </p:cNvSpPr>
          <p:nvPr>
            <p:ph type="pic" sz="quarter" idx="12" hasCustomPrompt="1"/>
          </p:nvPr>
        </p:nvSpPr>
        <p:spPr>
          <a:xfrm>
            <a:off x="6448428" y="0"/>
            <a:ext cx="5743572" cy="6858000"/>
          </a:xfrm>
          <a:custGeom>
            <a:avLst/>
            <a:gdLst>
              <a:gd name="connsiteX0" fmla="*/ 1678722 w 5743572"/>
              <a:gd name="connsiteY0" fmla="*/ 0 h 6858000"/>
              <a:gd name="connsiteX1" fmla="*/ 5743572 w 5743572"/>
              <a:gd name="connsiteY1" fmla="*/ 0 h 6858000"/>
              <a:gd name="connsiteX2" fmla="*/ 5743572 w 5743572"/>
              <a:gd name="connsiteY2" fmla="*/ 6858000 h 6858000"/>
              <a:gd name="connsiteX3" fmla="*/ 1672152 w 5743572"/>
              <a:gd name="connsiteY3" fmla="*/ 6858000 h 6858000"/>
              <a:gd name="connsiteX4" fmla="*/ 1582239 w 5743572"/>
              <a:gd name="connsiteY4" fmla="*/ 6787328 h 6858000"/>
              <a:gd name="connsiteX5" fmla="*/ 0 w 5743572"/>
              <a:gd name="connsiteY5" fmla="*/ 3431582 h 6858000"/>
              <a:gd name="connsiteX6" fmla="*/ 1582239 w 5743572"/>
              <a:gd name="connsiteY6" fmla="*/ 758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3572" h="6858000">
                <a:moveTo>
                  <a:pt x="1678722" y="0"/>
                </a:moveTo>
                <a:lnTo>
                  <a:pt x="5743572" y="0"/>
                </a:lnTo>
                <a:lnTo>
                  <a:pt x="5743572" y="6858000"/>
                </a:lnTo>
                <a:lnTo>
                  <a:pt x="1672152" y="6858000"/>
                </a:lnTo>
                <a:lnTo>
                  <a:pt x="1582239" y="6787328"/>
                </a:lnTo>
                <a:cubicBezTo>
                  <a:pt x="615926" y="5989694"/>
                  <a:pt x="0" y="4782581"/>
                  <a:pt x="0" y="3431582"/>
                </a:cubicBezTo>
                <a:cubicBezTo>
                  <a:pt x="0" y="2080583"/>
                  <a:pt x="615926" y="873471"/>
                  <a:pt x="1582239" y="75837"/>
                </a:cubicBezTo>
                <a:close/>
              </a:path>
            </a:pathLst>
          </a:custGeom>
          <a:noFill/>
        </p:spPr>
        <p:txBody>
          <a:bodyPr wrap="square" lIns="360000" rIns="0" bIns="1440000" anchor="ctr">
            <a:no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2800" kern="1200" baseline="0" dirty="0">
                <a:solidFill>
                  <a:schemeClr val="tx2"/>
                </a:solidFill>
                <a:latin typeface="+mj-lt"/>
                <a:ea typeface="+mn-ea"/>
                <a:cs typeface="+mn-cs"/>
              </a:defRPr>
            </a:lvl1pPr>
          </a:lstStyle>
          <a:p>
            <a:r>
              <a:rPr lang="en-US"/>
              <a:t>Click the icon to insert photo</a:t>
            </a:r>
          </a:p>
        </p:txBody>
      </p:sp>
      <p:grpSp>
        <p:nvGrpSpPr>
          <p:cNvPr id="69" name="Group 68">
            <a:extLst>
              <a:ext uri="{FF2B5EF4-FFF2-40B4-BE49-F238E27FC236}">
                <a16:creationId xmlns:a16="http://schemas.microsoft.com/office/drawing/2014/main" id="{D01F1EB7-3875-6F2E-6810-8D4458FCF0B0}"/>
              </a:ext>
            </a:extLst>
          </p:cNvPr>
          <p:cNvGrpSpPr/>
          <p:nvPr userDrawn="1"/>
        </p:nvGrpSpPr>
        <p:grpSpPr>
          <a:xfrm>
            <a:off x="12290489" y="-1"/>
            <a:ext cx="2910882" cy="6858001"/>
            <a:chOff x="12290489" y="-1"/>
            <a:chExt cx="2910882" cy="6858001"/>
          </a:xfrm>
        </p:grpSpPr>
        <p:sp>
          <p:nvSpPr>
            <p:cNvPr id="70" name="Rectangle 69">
              <a:extLst>
                <a:ext uri="{FF2B5EF4-FFF2-40B4-BE49-F238E27FC236}">
                  <a16:creationId xmlns:a16="http://schemas.microsoft.com/office/drawing/2014/main" id="{910B572A-6F6C-AE6E-92A2-01DEA3B384B1}"/>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71" name="TextBox 70">
              <a:extLst>
                <a:ext uri="{FF2B5EF4-FFF2-40B4-BE49-F238E27FC236}">
                  <a16:creationId xmlns:a16="http://schemas.microsoft.com/office/drawing/2014/main" id="{2721C162-E5A5-870C-BEF7-D2E5976CCF2B}"/>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IMAGE</a:t>
              </a:r>
            </a:p>
          </p:txBody>
        </p:sp>
        <p:cxnSp>
          <p:nvCxnSpPr>
            <p:cNvPr id="72" name="Straight Connector 71">
              <a:extLst>
                <a:ext uri="{FF2B5EF4-FFF2-40B4-BE49-F238E27FC236}">
                  <a16:creationId xmlns:a16="http://schemas.microsoft.com/office/drawing/2014/main" id="{77C2ED05-B79A-2483-18C7-4D808AC45261}"/>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223D940-A19F-7D58-BE9D-084303740E00}"/>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image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74" name="TextBox 73">
              <a:extLst>
                <a:ext uri="{FF2B5EF4-FFF2-40B4-BE49-F238E27FC236}">
                  <a16:creationId xmlns:a16="http://schemas.microsoft.com/office/drawing/2014/main" id="{5A536D75-7601-C857-68EF-8862CC5D10FD}"/>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75" name="TextBox 74">
              <a:extLst>
                <a:ext uri="{FF2B5EF4-FFF2-40B4-BE49-F238E27FC236}">
                  <a16:creationId xmlns:a16="http://schemas.microsoft.com/office/drawing/2014/main" id="{82597C60-F330-194D-A5B5-F6F78B4B6FA1}"/>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76" name="TextBox 75">
              <a:extLst>
                <a:ext uri="{FF2B5EF4-FFF2-40B4-BE49-F238E27FC236}">
                  <a16:creationId xmlns:a16="http://schemas.microsoft.com/office/drawing/2014/main" id="{89CCF034-C9C9-597E-046F-ED3CBC6E3DDF}"/>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images from the </a:t>
              </a:r>
              <a:r>
                <a:rPr lang="en-US">
                  <a:solidFill>
                    <a:schemeClr val="accent1"/>
                  </a:solidFill>
                  <a:latin typeface="Aptos" panose="020B0004020202020204" pitchFamily="34" charset="0"/>
                  <a:cs typeface="Aparajita" panose="02020603050405020304" pitchFamily="18" charset="0"/>
                </a:rPr>
                <a:t>Qualcomm Brand Portal</a:t>
              </a:r>
            </a:p>
            <a:p>
              <a:pPr lvl="0">
                <a:spcBef>
                  <a:spcPts val="700"/>
                </a:spcBef>
              </a:pPr>
              <a:r>
                <a:rPr lang="en-US">
                  <a:latin typeface="Aptos" panose="020B0004020202020204" pitchFamily="34" charset="0"/>
                  <a:cs typeface="Aparajita" panose="02020603050405020304" pitchFamily="18" charset="0"/>
                </a:rPr>
                <a:t>Add the image to the placeholder.</a:t>
              </a:r>
            </a:p>
          </p:txBody>
        </p:sp>
        <p:sp>
          <p:nvSpPr>
            <p:cNvPr id="77" name="TextBox 76">
              <a:extLst>
                <a:ext uri="{FF2B5EF4-FFF2-40B4-BE49-F238E27FC236}">
                  <a16:creationId xmlns:a16="http://schemas.microsoft.com/office/drawing/2014/main" id="{EEADB430-BFDD-4691-9AE8-139AC2026205}"/>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image placeholder.</a:t>
              </a:r>
            </a:p>
            <a:p>
              <a:pPr lvl="1">
                <a:buNone/>
              </a:pPr>
              <a:r>
                <a:rPr lang="en-US" sz="1050">
                  <a:latin typeface="Aptos" panose="020B0004020202020204" pitchFamily="34" charset="0"/>
                  <a:cs typeface="Aparajita" panose="02020603050405020304" pitchFamily="18" charset="0"/>
                </a:rPr>
                <a:t>Right-click or use keyboard shortcuts to paste the image.</a:t>
              </a:r>
            </a:p>
          </p:txBody>
        </p:sp>
        <p:sp>
          <p:nvSpPr>
            <p:cNvPr id="78" name="TextBox 77">
              <a:extLst>
                <a:ext uri="{FF2B5EF4-FFF2-40B4-BE49-F238E27FC236}">
                  <a16:creationId xmlns:a16="http://schemas.microsoft.com/office/drawing/2014/main" id="{898460C8-78EA-91E4-834D-F15A8E2FD6C7}"/>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image.</a:t>
              </a:r>
            </a:p>
          </p:txBody>
        </p:sp>
        <p:grpSp>
          <p:nvGrpSpPr>
            <p:cNvPr id="79" name="Group 78">
              <a:extLst>
                <a:ext uri="{FF2B5EF4-FFF2-40B4-BE49-F238E27FC236}">
                  <a16:creationId xmlns:a16="http://schemas.microsoft.com/office/drawing/2014/main" id="{0B0828C1-C99F-F3B8-00AD-2B9E20E5ECAB}"/>
                </a:ext>
              </a:extLst>
            </p:cNvPr>
            <p:cNvGrpSpPr/>
            <p:nvPr userDrawn="1"/>
          </p:nvGrpSpPr>
          <p:grpSpPr>
            <a:xfrm>
              <a:off x="12429548" y="3236396"/>
              <a:ext cx="2735151" cy="1280928"/>
              <a:chOff x="9286315" y="6976989"/>
              <a:chExt cx="2735151" cy="1280928"/>
            </a:xfrm>
          </p:grpSpPr>
          <p:sp>
            <p:nvSpPr>
              <p:cNvPr id="90" name="Rectangle 89">
                <a:extLst>
                  <a:ext uri="{FF2B5EF4-FFF2-40B4-BE49-F238E27FC236}">
                    <a16:creationId xmlns:a16="http://schemas.microsoft.com/office/drawing/2014/main" id="{BCA9A0D3-18C9-EB84-F3B0-D4932A927440}"/>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91" name="TextBox 90">
                <a:extLst>
                  <a:ext uri="{FF2B5EF4-FFF2-40B4-BE49-F238E27FC236}">
                    <a16:creationId xmlns:a16="http://schemas.microsoft.com/office/drawing/2014/main" id="{A63B7FDA-EDC1-2420-ECDD-ADF1CFFC431D}"/>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Images</a:t>
                </a:r>
              </a:p>
            </p:txBody>
          </p:sp>
          <p:pic>
            <p:nvPicPr>
              <p:cNvPr id="92" name="Graphic 91">
                <a:extLst>
                  <a:ext uri="{FF2B5EF4-FFF2-40B4-BE49-F238E27FC236}">
                    <a16:creationId xmlns:a16="http://schemas.microsoft.com/office/drawing/2014/main" id="{FE7532BB-EDFB-CC6D-0216-A249193538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93" name="TextBox 92">
                <a:extLst>
                  <a:ext uri="{FF2B5EF4-FFF2-40B4-BE49-F238E27FC236}">
                    <a16:creationId xmlns:a16="http://schemas.microsoft.com/office/drawing/2014/main" id="{BF07FF1C-692A-1113-3BA8-468E6AC5B66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94" name="Picture 93">
                <a:extLst>
                  <a:ext uri="{FF2B5EF4-FFF2-40B4-BE49-F238E27FC236}">
                    <a16:creationId xmlns:a16="http://schemas.microsoft.com/office/drawing/2014/main" id="{916609B1-3E3C-9817-C94D-240B7C8E1648}"/>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95" name="TextBox 94">
                <a:extLst>
                  <a:ext uri="{FF2B5EF4-FFF2-40B4-BE49-F238E27FC236}">
                    <a16:creationId xmlns:a16="http://schemas.microsoft.com/office/drawing/2014/main" id="{DF229F99-26B7-F915-0AD2-D7E144ACEFE6}"/>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80" name="Group 79">
              <a:extLst>
                <a:ext uri="{FF2B5EF4-FFF2-40B4-BE49-F238E27FC236}">
                  <a16:creationId xmlns:a16="http://schemas.microsoft.com/office/drawing/2014/main" id="{202797B2-52D9-3B3F-B1DF-CAC764192258}"/>
                </a:ext>
              </a:extLst>
            </p:cNvPr>
            <p:cNvGrpSpPr/>
            <p:nvPr userDrawn="1"/>
          </p:nvGrpSpPr>
          <p:grpSpPr>
            <a:xfrm>
              <a:off x="12429548" y="4543123"/>
              <a:ext cx="2735151" cy="2200108"/>
              <a:chOff x="9538241" y="5155416"/>
              <a:chExt cx="2735151" cy="2200108"/>
            </a:xfrm>
          </p:grpSpPr>
          <p:sp>
            <p:nvSpPr>
              <p:cNvPr id="81" name="Rectangle 80">
                <a:extLst>
                  <a:ext uri="{FF2B5EF4-FFF2-40B4-BE49-F238E27FC236}">
                    <a16:creationId xmlns:a16="http://schemas.microsoft.com/office/drawing/2014/main" id="{0E0036C0-7960-CA85-022B-1746BF93DB5E}"/>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82" name="TextBox 81">
                <a:extLst>
                  <a:ext uri="{FF2B5EF4-FFF2-40B4-BE49-F238E27FC236}">
                    <a16:creationId xmlns:a16="http://schemas.microsoft.com/office/drawing/2014/main" id="{9AD4720B-5134-EBDB-479F-4AEFD7808B7C}"/>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Images</a:t>
                </a:r>
              </a:p>
            </p:txBody>
          </p:sp>
          <p:pic>
            <p:nvPicPr>
              <p:cNvPr id="83" name="Graphic 82">
                <a:extLst>
                  <a:ext uri="{FF2B5EF4-FFF2-40B4-BE49-F238E27FC236}">
                    <a16:creationId xmlns:a16="http://schemas.microsoft.com/office/drawing/2014/main" id="{723941AD-9419-FC12-D18A-F0C2092116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84" name="TextBox 83">
                <a:extLst>
                  <a:ext uri="{FF2B5EF4-FFF2-40B4-BE49-F238E27FC236}">
                    <a16:creationId xmlns:a16="http://schemas.microsoft.com/office/drawing/2014/main" id="{2AFC8782-1651-9B42-E469-1DB05A7BCB5E}"/>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image and select “Change Picture”</a:t>
                </a:r>
              </a:p>
            </p:txBody>
          </p:sp>
          <p:sp>
            <p:nvSpPr>
              <p:cNvPr id="85" name="TextBox 84">
                <a:extLst>
                  <a:ext uri="{FF2B5EF4-FFF2-40B4-BE49-F238E27FC236}">
                    <a16:creationId xmlns:a16="http://schemas.microsoft.com/office/drawing/2014/main" id="{213BFA95-8984-E338-F0AF-77F8051174B7}"/>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86" name="TextBox 85">
                <a:extLst>
                  <a:ext uri="{FF2B5EF4-FFF2-40B4-BE49-F238E27FC236}">
                    <a16:creationId xmlns:a16="http://schemas.microsoft.com/office/drawing/2014/main" id="{DD27BFE6-06FF-B3CE-A08D-6B5E84B42A9F}"/>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87" name="TextBox 86">
                <a:extLst>
                  <a:ext uri="{FF2B5EF4-FFF2-40B4-BE49-F238E27FC236}">
                    <a16:creationId xmlns:a16="http://schemas.microsoft.com/office/drawing/2014/main" id="{988BAC7E-BD8C-BBD4-F01A-A5234672389F}"/>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image as normal.</a:t>
                </a:r>
              </a:p>
            </p:txBody>
          </p:sp>
          <p:cxnSp>
            <p:nvCxnSpPr>
              <p:cNvPr id="88" name="Straight Connector 87">
                <a:extLst>
                  <a:ext uri="{FF2B5EF4-FFF2-40B4-BE49-F238E27FC236}">
                    <a16:creationId xmlns:a16="http://schemas.microsoft.com/office/drawing/2014/main" id="{521707E9-6017-D9DD-6258-9D1046541ED0}"/>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023955C5-7F4D-E0E5-945F-A25AC673C5AA}"/>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TextBox 1">
            <a:extLst>
              <a:ext uri="{FF2B5EF4-FFF2-40B4-BE49-F238E27FC236}">
                <a16:creationId xmlns:a16="http://schemas.microsoft.com/office/drawing/2014/main" id="{B53EA102-590A-06E9-B03C-339A5C410D02}"/>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
        <p:nvSpPr>
          <p:cNvPr id="7" name="Text Placeholder 22">
            <a:extLst>
              <a:ext uri="{FF2B5EF4-FFF2-40B4-BE49-F238E27FC236}">
                <a16:creationId xmlns:a16="http://schemas.microsoft.com/office/drawing/2014/main" id="{B5DE35B9-A6C1-F642-76AA-57E9301FEDD8}"/>
              </a:ext>
            </a:extLst>
          </p:cNvPr>
          <p:cNvSpPr>
            <a:spLocks noGrp="1"/>
          </p:cNvSpPr>
          <p:nvPr>
            <p:ph type="body" sz="quarter" idx="13" hasCustomPrompt="1"/>
          </p:nvPr>
        </p:nvSpPr>
        <p:spPr>
          <a:xfrm>
            <a:off x="515939" y="4539039"/>
            <a:ext cx="4786822"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9" name="Text Placeholder 7">
            <a:extLst>
              <a:ext uri="{FF2B5EF4-FFF2-40B4-BE49-F238E27FC236}">
                <a16:creationId xmlns:a16="http://schemas.microsoft.com/office/drawing/2014/main" id="{56D0D8D4-9FF5-368F-7FF8-03A41AC95FFB}"/>
              </a:ext>
            </a:extLst>
          </p:cNvPr>
          <p:cNvSpPr>
            <a:spLocks noGrp="1"/>
          </p:cNvSpPr>
          <p:nvPr>
            <p:ph type="body" sz="quarter" idx="10" hasCustomPrompt="1"/>
          </p:nvPr>
        </p:nvSpPr>
        <p:spPr bwMode="gray">
          <a:xfrm>
            <a:off x="515937" y="4080516"/>
            <a:ext cx="4787901" cy="450485"/>
          </a:xfrm>
          <a:prstGeom prst="rect">
            <a:avLst/>
          </a:prstGeom>
        </p:spPr>
        <p:txBody>
          <a:bodyPr>
            <a:noAutofit/>
          </a:bodyPr>
          <a:lstStyle>
            <a:lvl1pPr marL="0" indent="0" algn="l" defTabSz="914400" rtl="0" eaLnBrk="1" latinLnBrk="0" hangingPunct="1">
              <a:lnSpc>
                <a:spcPct val="96000"/>
              </a:lnSpc>
              <a:spcBef>
                <a:spcPts val="0"/>
              </a:spcBef>
              <a:spcAft>
                <a:spcPts val="600"/>
              </a:spcAft>
              <a:buFont typeface="Microsoft Sans Serif" panose="020B0604020202020204" pitchFamily="34" charset="0"/>
              <a:buChar char="​"/>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p:txBody>
      </p:sp>
      <p:sp>
        <p:nvSpPr>
          <p:cNvPr id="11" name="TextBox 10">
            <a:extLst>
              <a:ext uri="{FF2B5EF4-FFF2-40B4-BE49-F238E27FC236}">
                <a16:creationId xmlns:a16="http://schemas.microsoft.com/office/drawing/2014/main" id="{F6AD5693-C1C6-9DF3-0CF6-15688C300F5B}"/>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9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90000"/>
                </a:schemeClr>
              </a:solidFill>
              <a:latin typeface="+mn-lt"/>
              <a:ea typeface="+mn-ea"/>
              <a:cs typeface="+mn-cs"/>
            </a:endParaRPr>
          </a:p>
        </p:txBody>
      </p:sp>
      <p:sp>
        <p:nvSpPr>
          <p:cNvPr id="12" name="Text Placeholder 22">
            <a:extLst>
              <a:ext uri="{FF2B5EF4-FFF2-40B4-BE49-F238E27FC236}">
                <a16:creationId xmlns:a16="http://schemas.microsoft.com/office/drawing/2014/main" id="{169A3A7F-36DB-2DDF-329F-F8A56895062D}"/>
              </a:ext>
            </a:extLst>
          </p:cNvPr>
          <p:cNvSpPr>
            <a:spLocks noGrp="1"/>
          </p:cNvSpPr>
          <p:nvPr>
            <p:ph type="body" sz="quarter" idx="14" hasCustomPrompt="1"/>
          </p:nvPr>
        </p:nvSpPr>
        <p:spPr>
          <a:xfrm>
            <a:off x="515939" y="5763332"/>
            <a:ext cx="4786822"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230175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387">
          <p15:clr>
            <a:srgbClr val="FBAE40"/>
          </p15:clr>
        </p15:guide>
        <p15:guide id="4" orient="horz" pos="2568">
          <p15:clr>
            <a:srgbClr val="FBAE40"/>
          </p15:clr>
        </p15:guide>
        <p15:guide id="5" orient="horz" pos="3022">
          <p15:clr>
            <a:srgbClr val="FBAE40"/>
          </p15:clr>
        </p15:guide>
        <p15:guide id="6" pos="3341">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itle+Photo_Black">
    <p:spTree>
      <p:nvGrpSpPr>
        <p:cNvPr id="1" name=""/>
        <p:cNvGrpSpPr/>
        <p:nvPr/>
      </p:nvGrpSpPr>
      <p:grpSpPr>
        <a:xfrm>
          <a:off x="0" y="0"/>
          <a:ext cx="0" cy="0"/>
          <a:chOff x="0" y="0"/>
          <a:chExt cx="0" cy="0"/>
        </a:xfrm>
      </p:grpSpPr>
      <p:sp>
        <p:nvSpPr>
          <p:cNvPr id="38" name="Freeform 5">
            <a:extLst>
              <a:ext uri="{FF2B5EF4-FFF2-40B4-BE49-F238E27FC236}">
                <a16:creationId xmlns:a16="http://schemas.microsoft.com/office/drawing/2014/main" id="{B84DB87B-4411-D45F-596A-3F51AD07A0C2}"/>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 name="Title 2">
            <a:extLst>
              <a:ext uri="{FF2B5EF4-FFF2-40B4-BE49-F238E27FC236}">
                <a16:creationId xmlns:a16="http://schemas.microsoft.com/office/drawing/2014/main" id="{8B76B047-B3CB-334D-D7F4-B842FB3D8A89}"/>
              </a:ext>
            </a:extLst>
          </p:cNvPr>
          <p:cNvSpPr>
            <a:spLocks noGrp="1"/>
          </p:cNvSpPr>
          <p:nvPr>
            <p:ph type="title" hasCustomPrompt="1"/>
          </p:nvPr>
        </p:nvSpPr>
        <p:spPr bwMode="gray">
          <a:xfrm>
            <a:off x="515939" y="1628775"/>
            <a:ext cx="4787900" cy="2160588"/>
          </a:xfrm>
        </p:spPr>
        <p:txBody>
          <a:bodyPr wrap="square" anchor="b">
            <a:noAutofit/>
          </a:bodyPr>
          <a:lstStyle>
            <a:lvl1pPr marL="0" algn="l" defTabSz="914400" rtl="0" eaLnBrk="1" latinLnBrk="0" hangingPunct="1">
              <a:lnSpc>
                <a:spcPct val="80000"/>
              </a:lnSpc>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40" name="Text Placeholder 7">
            <a:extLst>
              <a:ext uri="{FF2B5EF4-FFF2-40B4-BE49-F238E27FC236}">
                <a16:creationId xmlns:a16="http://schemas.microsoft.com/office/drawing/2014/main" id="{173B11F6-8E4D-8BF2-1D11-5EC207F243EE}"/>
              </a:ext>
            </a:extLst>
          </p:cNvPr>
          <p:cNvSpPr>
            <a:spLocks noGrp="1"/>
          </p:cNvSpPr>
          <p:nvPr>
            <p:ph type="body" sz="quarter" idx="10" hasCustomPrompt="1"/>
          </p:nvPr>
        </p:nvSpPr>
        <p:spPr bwMode="gray">
          <a:xfrm>
            <a:off x="515937" y="4080516"/>
            <a:ext cx="4787901" cy="450485"/>
          </a:xfrm>
          <a:prstGeom prst="rect">
            <a:avLst/>
          </a:prstGeom>
        </p:spPr>
        <p:txBody>
          <a:bodyPr>
            <a:noAutofit/>
          </a:bodyPr>
          <a:lstStyle>
            <a:lvl1pPr marL="457200" indent="-457200" algn="l" defTabSz="914400" rtl="0" eaLnBrk="1" latinLnBrk="0" hangingPunct="1">
              <a:lnSpc>
                <a:spcPct val="96000"/>
              </a:lnSpc>
              <a:spcBef>
                <a:spcPts val="0"/>
              </a:spcBef>
              <a:spcAft>
                <a:spcPts val="600"/>
              </a:spcAft>
              <a:buFontTx/>
              <a:buNone/>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marL="0" lvl="0" indent="0" algn="l" defTabSz="914400" rtl="0" eaLnBrk="1" latinLnBrk="0" hangingPunct="1">
              <a:lnSpc>
                <a:spcPct val="96000"/>
              </a:lnSpc>
              <a:spcBef>
                <a:spcPts val="0"/>
              </a:spcBef>
              <a:spcAft>
                <a:spcPts val="600"/>
              </a:spcAft>
              <a:buClrTx/>
              <a:buFont typeface="Microsoft Sans Serif" panose="020B0604020202020204" pitchFamily="34" charset="0"/>
              <a:buChar char="​"/>
            </a:pPr>
            <a:r>
              <a:rPr lang="en-US"/>
              <a:t>Speaker name</a:t>
            </a:r>
          </a:p>
        </p:txBody>
      </p:sp>
      <p:sp>
        <p:nvSpPr>
          <p:cNvPr id="5" name="Picture Placeholder 4">
            <a:extLst>
              <a:ext uri="{FF2B5EF4-FFF2-40B4-BE49-F238E27FC236}">
                <a16:creationId xmlns:a16="http://schemas.microsoft.com/office/drawing/2014/main" id="{EC64425E-E669-2320-C453-2FA7B3C91BA2}"/>
              </a:ext>
            </a:extLst>
          </p:cNvPr>
          <p:cNvSpPr>
            <a:spLocks noGrp="1" noChangeAspect="1"/>
          </p:cNvSpPr>
          <p:nvPr>
            <p:ph type="pic" sz="quarter" idx="12" hasCustomPrompt="1"/>
          </p:nvPr>
        </p:nvSpPr>
        <p:spPr>
          <a:xfrm>
            <a:off x="6448428" y="0"/>
            <a:ext cx="5743572" cy="6858000"/>
          </a:xfrm>
          <a:custGeom>
            <a:avLst/>
            <a:gdLst>
              <a:gd name="connsiteX0" fmla="*/ 1678722 w 5743572"/>
              <a:gd name="connsiteY0" fmla="*/ 0 h 6858000"/>
              <a:gd name="connsiteX1" fmla="*/ 5743572 w 5743572"/>
              <a:gd name="connsiteY1" fmla="*/ 0 h 6858000"/>
              <a:gd name="connsiteX2" fmla="*/ 5743572 w 5743572"/>
              <a:gd name="connsiteY2" fmla="*/ 6858000 h 6858000"/>
              <a:gd name="connsiteX3" fmla="*/ 1672152 w 5743572"/>
              <a:gd name="connsiteY3" fmla="*/ 6858000 h 6858000"/>
              <a:gd name="connsiteX4" fmla="*/ 1582239 w 5743572"/>
              <a:gd name="connsiteY4" fmla="*/ 6787328 h 6858000"/>
              <a:gd name="connsiteX5" fmla="*/ 0 w 5743572"/>
              <a:gd name="connsiteY5" fmla="*/ 3431582 h 6858000"/>
              <a:gd name="connsiteX6" fmla="*/ 1582239 w 5743572"/>
              <a:gd name="connsiteY6" fmla="*/ 758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3572" h="6858000">
                <a:moveTo>
                  <a:pt x="1678722" y="0"/>
                </a:moveTo>
                <a:lnTo>
                  <a:pt x="5743572" y="0"/>
                </a:lnTo>
                <a:lnTo>
                  <a:pt x="5743572" y="6858000"/>
                </a:lnTo>
                <a:lnTo>
                  <a:pt x="1672152" y="6858000"/>
                </a:lnTo>
                <a:lnTo>
                  <a:pt x="1582239" y="6787328"/>
                </a:lnTo>
                <a:cubicBezTo>
                  <a:pt x="615926" y="5989694"/>
                  <a:pt x="0" y="4782581"/>
                  <a:pt x="0" y="3431582"/>
                </a:cubicBezTo>
                <a:cubicBezTo>
                  <a:pt x="0" y="2080583"/>
                  <a:pt x="615926" y="873471"/>
                  <a:pt x="1582239" y="75837"/>
                </a:cubicBezTo>
                <a:close/>
              </a:path>
            </a:pathLst>
          </a:custGeom>
          <a:noFill/>
        </p:spPr>
        <p:txBody>
          <a:bodyPr wrap="square" lIns="360000" rIns="0" bIns="1440000" anchor="ctr">
            <a:no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2800" kern="1200" baseline="0" dirty="0">
                <a:solidFill>
                  <a:schemeClr val="tx2"/>
                </a:solidFill>
                <a:latin typeface="+mj-lt"/>
                <a:ea typeface="+mn-ea"/>
                <a:cs typeface="+mn-cs"/>
              </a:defRPr>
            </a:lvl1pPr>
          </a:lstStyle>
          <a:p>
            <a:r>
              <a:rPr lang="en-US"/>
              <a:t>Click the icon to insert photo</a:t>
            </a:r>
          </a:p>
        </p:txBody>
      </p:sp>
      <p:grpSp>
        <p:nvGrpSpPr>
          <p:cNvPr id="7" name="Group 6">
            <a:extLst>
              <a:ext uri="{FF2B5EF4-FFF2-40B4-BE49-F238E27FC236}">
                <a16:creationId xmlns:a16="http://schemas.microsoft.com/office/drawing/2014/main" id="{E37B91EA-919A-7638-0BA3-B129FE4D943F}"/>
              </a:ext>
            </a:extLst>
          </p:cNvPr>
          <p:cNvGrpSpPr/>
          <p:nvPr userDrawn="1"/>
        </p:nvGrpSpPr>
        <p:grpSpPr>
          <a:xfrm>
            <a:off x="12290489" y="-1"/>
            <a:ext cx="2910882" cy="6858001"/>
            <a:chOff x="12290489" y="-1"/>
            <a:chExt cx="2910882" cy="6858001"/>
          </a:xfrm>
        </p:grpSpPr>
        <p:sp>
          <p:nvSpPr>
            <p:cNvPr id="8" name="Rectangle 7">
              <a:extLst>
                <a:ext uri="{FF2B5EF4-FFF2-40B4-BE49-F238E27FC236}">
                  <a16:creationId xmlns:a16="http://schemas.microsoft.com/office/drawing/2014/main" id="{2EDA7097-6BD6-5F3A-BE43-2276781396DA}"/>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9" name="TextBox 8">
              <a:extLst>
                <a:ext uri="{FF2B5EF4-FFF2-40B4-BE49-F238E27FC236}">
                  <a16:creationId xmlns:a16="http://schemas.microsoft.com/office/drawing/2014/main" id="{B2C20B70-21BA-6DCA-5971-AD83BA107546}"/>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IMAGE</a:t>
              </a:r>
            </a:p>
          </p:txBody>
        </p:sp>
        <p:cxnSp>
          <p:nvCxnSpPr>
            <p:cNvPr id="10" name="Straight Connector 9">
              <a:extLst>
                <a:ext uri="{FF2B5EF4-FFF2-40B4-BE49-F238E27FC236}">
                  <a16:creationId xmlns:a16="http://schemas.microsoft.com/office/drawing/2014/main" id="{6B019D8F-CF6D-52FB-9386-AD25FEDB7709}"/>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95B849A-03DE-1D9D-8CD2-42E7163D9647}"/>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image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12" name="TextBox 11">
              <a:extLst>
                <a:ext uri="{FF2B5EF4-FFF2-40B4-BE49-F238E27FC236}">
                  <a16:creationId xmlns:a16="http://schemas.microsoft.com/office/drawing/2014/main" id="{28304DE3-9AD6-BE3E-6D17-CDF04FB498E7}"/>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13" name="TextBox 12">
              <a:extLst>
                <a:ext uri="{FF2B5EF4-FFF2-40B4-BE49-F238E27FC236}">
                  <a16:creationId xmlns:a16="http://schemas.microsoft.com/office/drawing/2014/main" id="{FBD9A725-248B-2C7F-A33D-ECC81EA8B752}"/>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14" name="TextBox 13">
              <a:extLst>
                <a:ext uri="{FF2B5EF4-FFF2-40B4-BE49-F238E27FC236}">
                  <a16:creationId xmlns:a16="http://schemas.microsoft.com/office/drawing/2014/main" id="{C2A7AB11-C1E1-8FC7-2ADA-B558F7355D96}"/>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images from the </a:t>
              </a:r>
              <a:r>
                <a:rPr lang="en-US">
                  <a:solidFill>
                    <a:schemeClr val="accent1"/>
                  </a:solidFill>
                  <a:latin typeface="Aptos" panose="020B0004020202020204" pitchFamily="34" charset="0"/>
                  <a:cs typeface="Aparajita" panose="02020603050405020304" pitchFamily="18" charset="0"/>
                </a:rPr>
                <a:t>Qualcomm Brand Portal</a:t>
              </a:r>
            </a:p>
            <a:p>
              <a:pPr lvl="0">
                <a:spcBef>
                  <a:spcPts val="700"/>
                </a:spcBef>
              </a:pPr>
              <a:r>
                <a:rPr lang="en-US">
                  <a:latin typeface="Aptos" panose="020B0004020202020204" pitchFamily="34" charset="0"/>
                  <a:cs typeface="Aparajita" panose="02020603050405020304" pitchFamily="18" charset="0"/>
                </a:rPr>
                <a:t>Add the image to the placeholder.</a:t>
              </a:r>
            </a:p>
          </p:txBody>
        </p:sp>
        <p:sp>
          <p:nvSpPr>
            <p:cNvPr id="15" name="TextBox 14">
              <a:extLst>
                <a:ext uri="{FF2B5EF4-FFF2-40B4-BE49-F238E27FC236}">
                  <a16:creationId xmlns:a16="http://schemas.microsoft.com/office/drawing/2014/main" id="{542A33C5-F04C-9963-9CE2-6531F6D3963E}"/>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image placeholder.</a:t>
              </a:r>
            </a:p>
            <a:p>
              <a:pPr lvl="1">
                <a:buNone/>
              </a:pPr>
              <a:r>
                <a:rPr lang="en-US" sz="1050">
                  <a:latin typeface="Aptos" panose="020B0004020202020204" pitchFamily="34" charset="0"/>
                  <a:cs typeface="Aparajita" panose="02020603050405020304" pitchFamily="18" charset="0"/>
                </a:rPr>
                <a:t>Right-click or use keyboard shortcuts to paste the image.</a:t>
              </a:r>
            </a:p>
          </p:txBody>
        </p:sp>
        <p:sp>
          <p:nvSpPr>
            <p:cNvPr id="16" name="TextBox 15">
              <a:extLst>
                <a:ext uri="{FF2B5EF4-FFF2-40B4-BE49-F238E27FC236}">
                  <a16:creationId xmlns:a16="http://schemas.microsoft.com/office/drawing/2014/main" id="{A24A1867-B209-8D6E-A7CA-30564448C193}"/>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image.</a:t>
              </a:r>
            </a:p>
          </p:txBody>
        </p:sp>
        <p:grpSp>
          <p:nvGrpSpPr>
            <p:cNvPr id="17" name="Group 16">
              <a:extLst>
                <a:ext uri="{FF2B5EF4-FFF2-40B4-BE49-F238E27FC236}">
                  <a16:creationId xmlns:a16="http://schemas.microsoft.com/office/drawing/2014/main" id="{918BAF9A-56C5-0BFC-4A1C-54EDE4760FB6}"/>
                </a:ext>
              </a:extLst>
            </p:cNvPr>
            <p:cNvGrpSpPr/>
            <p:nvPr userDrawn="1"/>
          </p:nvGrpSpPr>
          <p:grpSpPr>
            <a:xfrm>
              <a:off x="12429548" y="3236396"/>
              <a:ext cx="2735151" cy="1280928"/>
              <a:chOff x="9286315" y="6976989"/>
              <a:chExt cx="2735151" cy="1280928"/>
            </a:xfrm>
          </p:grpSpPr>
          <p:sp>
            <p:nvSpPr>
              <p:cNvPr id="28" name="Rectangle 27">
                <a:extLst>
                  <a:ext uri="{FF2B5EF4-FFF2-40B4-BE49-F238E27FC236}">
                    <a16:creationId xmlns:a16="http://schemas.microsoft.com/office/drawing/2014/main" id="{602A8BC7-7AC3-F47D-D037-7C160857FCE9}"/>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9" name="TextBox 28">
                <a:extLst>
                  <a:ext uri="{FF2B5EF4-FFF2-40B4-BE49-F238E27FC236}">
                    <a16:creationId xmlns:a16="http://schemas.microsoft.com/office/drawing/2014/main" id="{0788AE65-C3F4-D60E-3138-8483401C3174}"/>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Images</a:t>
                </a:r>
              </a:p>
            </p:txBody>
          </p:sp>
          <p:pic>
            <p:nvPicPr>
              <p:cNvPr id="30" name="Graphic 29">
                <a:extLst>
                  <a:ext uri="{FF2B5EF4-FFF2-40B4-BE49-F238E27FC236}">
                    <a16:creationId xmlns:a16="http://schemas.microsoft.com/office/drawing/2014/main" id="{F0E09E2D-984E-E6C1-A7D4-FE2C9611DA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1" name="TextBox 30">
                <a:extLst>
                  <a:ext uri="{FF2B5EF4-FFF2-40B4-BE49-F238E27FC236}">
                    <a16:creationId xmlns:a16="http://schemas.microsoft.com/office/drawing/2014/main" id="{AF0852D7-AE0B-9059-4803-52264E3FDF71}"/>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32" name="Picture 31">
                <a:extLst>
                  <a:ext uri="{FF2B5EF4-FFF2-40B4-BE49-F238E27FC236}">
                    <a16:creationId xmlns:a16="http://schemas.microsoft.com/office/drawing/2014/main" id="{1C604B59-3B60-D2BB-118E-FE3FCD7FB8A5}"/>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33" name="TextBox 32">
                <a:extLst>
                  <a:ext uri="{FF2B5EF4-FFF2-40B4-BE49-F238E27FC236}">
                    <a16:creationId xmlns:a16="http://schemas.microsoft.com/office/drawing/2014/main" id="{2A0EE686-51E2-8DD7-4575-9D2BDC4464A7}"/>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18" name="Group 17">
              <a:extLst>
                <a:ext uri="{FF2B5EF4-FFF2-40B4-BE49-F238E27FC236}">
                  <a16:creationId xmlns:a16="http://schemas.microsoft.com/office/drawing/2014/main" id="{D94A9BFF-954E-1137-1601-F334BCCBC7C3}"/>
                </a:ext>
              </a:extLst>
            </p:cNvPr>
            <p:cNvGrpSpPr/>
            <p:nvPr userDrawn="1"/>
          </p:nvGrpSpPr>
          <p:grpSpPr>
            <a:xfrm>
              <a:off x="12429548" y="4543123"/>
              <a:ext cx="2735151" cy="2200108"/>
              <a:chOff x="9538241" y="5155416"/>
              <a:chExt cx="2735151" cy="2200108"/>
            </a:xfrm>
          </p:grpSpPr>
          <p:sp>
            <p:nvSpPr>
              <p:cNvPr id="19" name="Rectangle 18">
                <a:extLst>
                  <a:ext uri="{FF2B5EF4-FFF2-40B4-BE49-F238E27FC236}">
                    <a16:creationId xmlns:a16="http://schemas.microsoft.com/office/drawing/2014/main" id="{FCA5F60D-195D-7137-B351-926F412EFE37}"/>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0" name="TextBox 19">
                <a:extLst>
                  <a:ext uri="{FF2B5EF4-FFF2-40B4-BE49-F238E27FC236}">
                    <a16:creationId xmlns:a16="http://schemas.microsoft.com/office/drawing/2014/main" id="{2D0765D1-6318-8980-341C-6C5575F2CAA5}"/>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Images</a:t>
                </a:r>
              </a:p>
            </p:txBody>
          </p:sp>
          <p:pic>
            <p:nvPicPr>
              <p:cNvPr id="21" name="Graphic 20">
                <a:extLst>
                  <a:ext uri="{FF2B5EF4-FFF2-40B4-BE49-F238E27FC236}">
                    <a16:creationId xmlns:a16="http://schemas.microsoft.com/office/drawing/2014/main" id="{73265450-984F-A5C7-B9DD-9F557825C4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2" name="TextBox 21">
                <a:extLst>
                  <a:ext uri="{FF2B5EF4-FFF2-40B4-BE49-F238E27FC236}">
                    <a16:creationId xmlns:a16="http://schemas.microsoft.com/office/drawing/2014/main" id="{1A5B91AD-3675-916A-77B0-2911D0FB6E4E}"/>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image and select “Change Picture”</a:t>
                </a:r>
              </a:p>
            </p:txBody>
          </p:sp>
          <p:sp>
            <p:nvSpPr>
              <p:cNvPr id="23" name="TextBox 22">
                <a:extLst>
                  <a:ext uri="{FF2B5EF4-FFF2-40B4-BE49-F238E27FC236}">
                    <a16:creationId xmlns:a16="http://schemas.microsoft.com/office/drawing/2014/main" id="{52968CC0-E353-D7C2-4DED-C4D22414C994}"/>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4" name="TextBox 23">
                <a:extLst>
                  <a:ext uri="{FF2B5EF4-FFF2-40B4-BE49-F238E27FC236}">
                    <a16:creationId xmlns:a16="http://schemas.microsoft.com/office/drawing/2014/main" id="{BA634610-204D-ACD2-871C-4BE8E48E6446}"/>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25" name="TextBox 24">
                <a:extLst>
                  <a:ext uri="{FF2B5EF4-FFF2-40B4-BE49-F238E27FC236}">
                    <a16:creationId xmlns:a16="http://schemas.microsoft.com/office/drawing/2014/main" id="{26F873F0-D1B8-2F28-7877-CCB130F10B61}"/>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image as normal.</a:t>
                </a:r>
              </a:p>
            </p:txBody>
          </p:sp>
          <p:cxnSp>
            <p:nvCxnSpPr>
              <p:cNvPr id="26" name="Straight Connector 25">
                <a:extLst>
                  <a:ext uri="{FF2B5EF4-FFF2-40B4-BE49-F238E27FC236}">
                    <a16:creationId xmlns:a16="http://schemas.microsoft.com/office/drawing/2014/main" id="{74E03996-18F9-5B34-22DA-0EB0B94B6136}"/>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97EA99C-C1ED-1A46-6825-0BA3DBC6752F}"/>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TextBox 1">
            <a:extLst>
              <a:ext uri="{FF2B5EF4-FFF2-40B4-BE49-F238E27FC236}">
                <a16:creationId xmlns:a16="http://schemas.microsoft.com/office/drawing/2014/main" id="{7B75F639-CD07-743B-2848-E089E6C7B144}"/>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
        <p:nvSpPr>
          <p:cNvPr id="6" name="Text Placeholder 22">
            <a:extLst>
              <a:ext uri="{FF2B5EF4-FFF2-40B4-BE49-F238E27FC236}">
                <a16:creationId xmlns:a16="http://schemas.microsoft.com/office/drawing/2014/main" id="{F207FFAA-40C6-D488-3F67-778BAA1A9B4B}"/>
              </a:ext>
            </a:extLst>
          </p:cNvPr>
          <p:cNvSpPr>
            <a:spLocks noGrp="1"/>
          </p:cNvSpPr>
          <p:nvPr>
            <p:ph type="body" sz="quarter" idx="13" hasCustomPrompt="1"/>
          </p:nvPr>
        </p:nvSpPr>
        <p:spPr>
          <a:xfrm>
            <a:off x="515939" y="4539039"/>
            <a:ext cx="4786822"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34" name="TextBox 33">
            <a:extLst>
              <a:ext uri="{FF2B5EF4-FFF2-40B4-BE49-F238E27FC236}">
                <a16:creationId xmlns:a16="http://schemas.microsoft.com/office/drawing/2014/main" id="{5858619D-FB76-6901-2D61-B068B8426EC5}"/>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9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90000"/>
                </a:schemeClr>
              </a:solidFill>
              <a:latin typeface="+mn-lt"/>
              <a:ea typeface="+mn-ea"/>
              <a:cs typeface="+mn-cs"/>
            </a:endParaRPr>
          </a:p>
        </p:txBody>
      </p:sp>
      <p:sp>
        <p:nvSpPr>
          <p:cNvPr id="35" name="Text Placeholder 22">
            <a:extLst>
              <a:ext uri="{FF2B5EF4-FFF2-40B4-BE49-F238E27FC236}">
                <a16:creationId xmlns:a16="http://schemas.microsoft.com/office/drawing/2014/main" id="{2171F63C-C833-568B-2A5D-D7AA7179F0D9}"/>
              </a:ext>
            </a:extLst>
          </p:cNvPr>
          <p:cNvSpPr>
            <a:spLocks noGrp="1"/>
          </p:cNvSpPr>
          <p:nvPr>
            <p:ph type="body" sz="quarter" idx="14" hasCustomPrompt="1"/>
          </p:nvPr>
        </p:nvSpPr>
        <p:spPr>
          <a:xfrm>
            <a:off x="515939" y="5763332"/>
            <a:ext cx="4786822"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232826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387">
          <p15:clr>
            <a:srgbClr val="FBAE40"/>
          </p15:clr>
        </p15:guide>
        <p15:guide id="4" orient="horz" pos="2568">
          <p15:clr>
            <a:srgbClr val="FBAE40"/>
          </p15:clr>
        </p15:guide>
        <p15:guide id="5" orient="horz" pos="3022">
          <p15:clr>
            <a:srgbClr val="FBAE40"/>
          </p15:clr>
        </p15:guide>
        <p15:guide id="6" pos="3341">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itle+Photo_Grey">
    <p:bg>
      <p:bgPr>
        <a:solidFill>
          <a:srgbClr val="EFF1F5"/>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50273CAA-AA8E-2322-C677-61BB5E3B7290}"/>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 name="Title 3">
            <a:extLst>
              <a:ext uri="{FF2B5EF4-FFF2-40B4-BE49-F238E27FC236}">
                <a16:creationId xmlns:a16="http://schemas.microsoft.com/office/drawing/2014/main" id="{2F85B3C7-6442-1485-863A-E4B7FF5300D7}"/>
              </a:ext>
            </a:extLst>
          </p:cNvPr>
          <p:cNvSpPr>
            <a:spLocks noGrp="1"/>
          </p:cNvSpPr>
          <p:nvPr>
            <p:ph type="title" hasCustomPrompt="1"/>
          </p:nvPr>
        </p:nvSpPr>
        <p:spPr>
          <a:xfrm>
            <a:off x="515938" y="1640840"/>
            <a:ext cx="4787900" cy="2148523"/>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baseline="0" dirty="0">
                <a:solidFill>
                  <a:schemeClr val="accent1"/>
                </a:solidFill>
                <a:latin typeface="Aptos" panose="020B0004020202020204" pitchFamily="34" charset="0"/>
                <a:ea typeface="Alfabet" pitchFamily="2" charset="0"/>
                <a:cs typeface="Microsoft Sans Serif" panose="020B0604020202020204" pitchFamily="34" charset="0"/>
              </a:defRPr>
            </a:lvl1pPr>
          </a:lstStyle>
          <a:p>
            <a:r>
              <a:rPr lang="en-US"/>
              <a:t>Presentation </a:t>
            </a:r>
            <a:br>
              <a:rPr lang="en-US"/>
            </a:br>
            <a:r>
              <a:rPr lang="en-US"/>
              <a:t>title goes here</a:t>
            </a:r>
            <a:br>
              <a:rPr lang="en-US"/>
            </a:br>
            <a:r>
              <a:rPr lang="en-US"/>
              <a:t>four lines</a:t>
            </a:r>
            <a:br>
              <a:rPr lang="en-US"/>
            </a:br>
            <a:r>
              <a:rPr lang="en-US"/>
              <a:t>maximum</a:t>
            </a:r>
          </a:p>
        </p:txBody>
      </p:sp>
      <p:sp>
        <p:nvSpPr>
          <p:cNvPr id="14" name="Text Placeholder 7">
            <a:extLst>
              <a:ext uri="{FF2B5EF4-FFF2-40B4-BE49-F238E27FC236}">
                <a16:creationId xmlns:a16="http://schemas.microsoft.com/office/drawing/2014/main" id="{E20EDF44-7C69-E22E-2904-F047187746FC}"/>
              </a:ext>
            </a:extLst>
          </p:cNvPr>
          <p:cNvSpPr>
            <a:spLocks noGrp="1"/>
          </p:cNvSpPr>
          <p:nvPr>
            <p:ph type="body" sz="quarter" idx="10" hasCustomPrompt="1"/>
          </p:nvPr>
        </p:nvSpPr>
        <p:spPr bwMode="gray">
          <a:xfrm>
            <a:off x="515937" y="4080516"/>
            <a:ext cx="4787901" cy="450485"/>
          </a:xfrm>
          <a:prstGeom prst="rect">
            <a:avLst/>
          </a:prstGeom>
        </p:spPr>
        <p:txBody>
          <a:bodyPr vert="horz" lIns="0" tIns="0" rIns="0" bIns="0" rtlCol="0">
            <a:noAutofit/>
          </a:bodyPr>
          <a:lstStyle>
            <a:lvl1pPr marL="457200" indent="-457200" algn="l" defTabSz="914400" rtl="0" eaLnBrk="1" latinLnBrk="0" hangingPunct="1">
              <a:lnSpc>
                <a:spcPct val="96000"/>
              </a:lnSpc>
              <a:spcBef>
                <a:spcPts val="0"/>
              </a:spcBef>
              <a:spcAft>
                <a:spcPts val="600"/>
              </a:spcAft>
              <a:buClrTx/>
              <a:buFontTx/>
              <a:buNone/>
              <a:defRPr lang="en-US" sz="2800" kern="1200" spc="-50" baseline="0" dirty="0">
                <a:solidFill>
                  <a:schemeClr val="tx1"/>
                </a:solidFill>
                <a:latin typeface="+mj-lt"/>
                <a:ea typeface="Alfabet" pitchFamily="2" charset="0"/>
                <a:cs typeface="Microsoft Sans Serif" panose="020B0604020202020204" pitchFamily="34" charset="0"/>
              </a:defRPr>
            </a:lvl1pPr>
          </a:lstStyle>
          <a:p>
            <a:pPr marL="457200" lvl="0" indent="-457200">
              <a:lnSpc>
                <a:spcPct val="96000"/>
              </a:lnSpc>
              <a:spcBef>
                <a:spcPts val="0"/>
              </a:spcBef>
              <a:spcAft>
                <a:spcPts val="600"/>
              </a:spcAft>
              <a:buFontTx/>
              <a:buNone/>
            </a:pPr>
            <a:r>
              <a:rPr lang="en-US"/>
              <a:t>Speaker name</a:t>
            </a:r>
          </a:p>
        </p:txBody>
      </p:sp>
      <p:sp>
        <p:nvSpPr>
          <p:cNvPr id="5" name="Picture Placeholder 4">
            <a:extLst>
              <a:ext uri="{FF2B5EF4-FFF2-40B4-BE49-F238E27FC236}">
                <a16:creationId xmlns:a16="http://schemas.microsoft.com/office/drawing/2014/main" id="{EC64425E-E669-2320-C453-2FA7B3C91BA2}"/>
              </a:ext>
            </a:extLst>
          </p:cNvPr>
          <p:cNvSpPr>
            <a:spLocks noGrp="1" noChangeAspect="1"/>
          </p:cNvSpPr>
          <p:nvPr>
            <p:ph type="pic" sz="quarter" idx="12" hasCustomPrompt="1"/>
          </p:nvPr>
        </p:nvSpPr>
        <p:spPr>
          <a:xfrm>
            <a:off x="6448428" y="0"/>
            <a:ext cx="5743572" cy="6858000"/>
          </a:xfrm>
          <a:custGeom>
            <a:avLst/>
            <a:gdLst>
              <a:gd name="connsiteX0" fmla="*/ 1678722 w 5743572"/>
              <a:gd name="connsiteY0" fmla="*/ 0 h 6858000"/>
              <a:gd name="connsiteX1" fmla="*/ 5743572 w 5743572"/>
              <a:gd name="connsiteY1" fmla="*/ 0 h 6858000"/>
              <a:gd name="connsiteX2" fmla="*/ 5743572 w 5743572"/>
              <a:gd name="connsiteY2" fmla="*/ 6858000 h 6858000"/>
              <a:gd name="connsiteX3" fmla="*/ 1672152 w 5743572"/>
              <a:gd name="connsiteY3" fmla="*/ 6858000 h 6858000"/>
              <a:gd name="connsiteX4" fmla="*/ 1582239 w 5743572"/>
              <a:gd name="connsiteY4" fmla="*/ 6787328 h 6858000"/>
              <a:gd name="connsiteX5" fmla="*/ 0 w 5743572"/>
              <a:gd name="connsiteY5" fmla="*/ 3431582 h 6858000"/>
              <a:gd name="connsiteX6" fmla="*/ 1582239 w 5743572"/>
              <a:gd name="connsiteY6" fmla="*/ 758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3572" h="6858000">
                <a:moveTo>
                  <a:pt x="1678722" y="0"/>
                </a:moveTo>
                <a:lnTo>
                  <a:pt x="5743572" y="0"/>
                </a:lnTo>
                <a:lnTo>
                  <a:pt x="5743572" y="6858000"/>
                </a:lnTo>
                <a:lnTo>
                  <a:pt x="1672152" y="6858000"/>
                </a:lnTo>
                <a:lnTo>
                  <a:pt x="1582239" y="6787328"/>
                </a:lnTo>
                <a:cubicBezTo>
                  <a:pt x="615926" y="5989694"/>
                  <a:pt x="0" y="4782581"/>
                  <a:pt x="0" y="3431582"/>
                </a:cubicBezTo>
                <a:cubicBezTo>
                  <a:pt x="0" y="2080583"/>
                  <a:pt x="615926" y="873471"/>
                  <a:pt x="1582239" y="75837"/>
                </a:cubicBezTo>
                <a:close/>
              </a:path>
            </a:pathLst>
          </a:custGeom>
          <a:noFill/>
        </p:spPr>
        <p:txBody>
          <a:bodyPr wrap="square" lIns="360000" rIns="0" bIns="1440000" anchor="ctr">
            <a:noAutofit/>
          </a:bodyPr>
          <a:lstStyle>
            <a:lvl1pPr marL="0" indent="0">
              <a:buNone/>
              <a:defRPr sz="3000">
                <a:solidFill>
                  <a:schemeClr val="accent1"/>
                </a:solidFill>
              </a:defRPr>
            </a:lvl1pPr>
          </a:lstStyle>
          <a:p>
            <a:r>
              <a:rPr lang="en-US"/>
              <a:t>Click the icon to insert photo</a:t>
            </a:r>
          </a:p>
        </p:txBody>
      </p:sp>
      <p:grpSp>
        <p:nvGrpSpPr>
          <p:cNvPr id="34" name="Group 33">
            <a:extLst>
              <a:ext uri="{FF2B5EF4-FFF2-40B4-BE49-F238E27FC236}">
                <a16:creationId xmlns:a16="http://schemas.microsoft.com/office/drawing/2014/main" id="{50C9A8B5-AC6A-236D-E22D-40DCC855A024}"/>
              </a:ext>
            </a:extLst>
          </p:cNvPr>
          <p:cNvGrpSpPr/>
          <p:nvPr userDrawn="1"/>
        </p:nvGrpSpPr>
        <p:grpSpPr>
          <a:xfrm>
            <a:off x="12290489" y="-1"/>
            <a:ext cx="2910882" cy="6858001"/>
            <a:chOff x="12290489" y="-1"/>
            <a:chExt cx="2910882" cy="6858001"/>
          </a:xfrm>
        </p:grpSpPr>
        <p:sp>
          <p:nvSpPr>
            <p:cNvPr id="35" name="Rectangle 34">
              <a:extLst>
                <a:ext uri="{FF2B5EF4-FFF2-40B4-BE49-F238E27FC236}">
                  <a16:creationId xmlns:a16="http://schemas.microsoft.com/office/drawing/2014/main" id="{A689B527-45CC-F42E-A4FC-3FB418AAF1A6}"/>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6" name="TextBox 35">
              <a:extLst>
                <a:ext uri="{FF2B5EF4-FFF2-40B4-BE49-F238E27FC236}">
                  <a16:creationId xmlns:a16="http://schemas.microsoft.com/office/drawing/2014/main" id="{2C0B4581-A334-CE2A-A37A-D81D26558B7E}"/>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IMAGE</a:t>
              </a:r>
            </a:p>
          </p:txBody>
        </p:sp>
        <p:cxnSp>
          <p:nvCxnSpPr>
            <p:cNvPr id="37" name="Straight Connector 36">
              <a:extLst>
                <a:ext uri="{FF2B5EF4-FFF2-40B4-BE49-F238E27FC236}">
                  <a16:creationId xmlns:a16="http://schemas.microsoft.com/office/drawing/2014/main" id="{9DAA443D-0858-E570-225C-F1EC39B6A835}"/>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38" name="TextBox 37">
              <a:extLst>
                <a:ext uri="{FF2B5EF4-FFF2-40B4-BE49-F238E27FC236}">
                  <a16:creationId xmlns:a16="http://schemas.microsoft.com/office/drawing/2014/main" id="{3F65B3CF-85C7-771A-4E60-F394A9CD64C1}"/>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image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39" name="TextBox 38">
              <a:extLst>
                <a:ext uri="{FF2B5EF4-FFF2-40B4-BE49-F238E27FC236}">
                  <a16:creationId xmlns:a16="http://schemas.microsoft.com/office/drawing/2014/main" id="{85B610A6-7F63-B61A-ABC2-CA3904046CDB}"/>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40" name="TextBox 39">
              <a:extLst>
                <a:ext uri="{FF2B5EF4-FFF2-40B4-BE49-F238E27FC236}">
                  <a16:creationId xmlns:a16="http://schemas.microsoft.com/office/drawing/2014/main" id="{6CB9AD4D-3F5C-93E8-CBE1-AC58FC6BE644}"/>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41" name="TextBox 40">
              <a:extLst>
                <a:ext uri="{FF2B5EF4-FFF2-40B4-BE49-F238E27FC236}">
                  <a16:creationId xmlns:a16="http://schemas.microsoft.com/office/drawing/2014/main" id="{A5053C27-4766-0802-6F1F-7ACD4B654E8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images from the </a:t>
              </a: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Brand Portal</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image to the placeholder.</a:t>
              </a:r>
            </a:p>
          </p:txBody>
        </p:sp>
        <p:sp>
          <p:nvSpPr>
            <p:cNvPr id="42" name="TextBox 41">
              <a:extLst>
                <a:ext uri="{FF2B5EF4-FFF2-40B4-BE49-F238E27FC236}">
                  <a16:creationId xmlns:a16="http://schemas.microsoft.com/office/drawing/2014/main" id="{8FAC4EA3-F60C-12FC-57EE-22F108C68352}"/>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image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image.</a:t>
              </a:r>
            </a:p>
          </p:txBody>
        </p:sp>
        <p:sp>
          <p:nvSpPr>
            <p:cNvPr id="43" name="TextBox 42">
              <a:extLst>
                <a:ext uri="{FF2B5EF4-FFF2-40B4-BE49-F238E27FC236}">
                  <a16:creationId xmlns:a16="http://schemas.microsoft.com/office/drawing/2014/main" id="{F97AEC4B-1EE2-22E2-369A-DE8C15A1F510}"/>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image.</a:t>
              </a:r>
            </a:p>
          </p:txBody>
        </p:sp>
        <p:grpSp>
          <p:nvGrpSpPr>
            <p:cNvPr id="44" name="Group 43">
              <a:extLst>
                <a:ext uri="{FF2B5EF4-FFF2-40B4-BE49-F238E27FC236}">
                  <a16:creationId xmlns:a16="http://schemas.microsoft.com/office/drawing/2014/main" id="{F544BE75-F81C-15B6-4B00-2C772DDE3E51}"/>
                </a:ext>
              </a:extLst>
            </p:cNvPr>
            <p:cNvGrpSpPr/>
            <p:nvPr userDrawn="1"/>
          </p:nvGrpSpPr>
          <p:grpSpPr>
            <a:xfrm>
              <a:off x="12429548" y="3236396"/>
              <a:ext cx="2735151" cy="1280928"/>
              <a:chOff x="9286315" y="6976989"/>
              <a:chExt cx="2735151" cy="1280928"/>
            </a:xfrm>
          </p:grpSpPr>
          <p:sp>
            <p:nvSpPr>
              <p:cNvPr id="55" name="Rectangle 54">
                <a:extLst>
                  <a:ext uri="{FF2B5EF4-FFF2-40B4-BE49-F238E27FC236}">
                    <a16:creationId xmlns:a16="http://schemas.microsoft.com/office/drawing/2014/main" id="{036C04F5-54D3-B9A1-4924-0898772AAA11}"/>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56" name="TextBox 55">
                <a:extLst>
                  <a:ext uri="{FF2B5EF4-FFF2-40B4-BE49-F238E27FC236}">
                    <a16:creationId xmlns:a16="http://schemas.microsoft.com/office/drawing/2014/main" id="{04DB67C2-4DDB-0504-25AB-DB3932495B25}"/>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Images</a:t>
                </a:r>
              </a:p>
            </p:txBody>
          </p:sp>
          <p:pic>
            <p:nvPicPr>
              <p:cNvPr id="57" name="Graphic 56">
                <a:extLst>
                  <a:ext uri="{FF2B5EF4-FFF2-40B4-BE49-F238E27FC236}">
                    <a16:creationId xmlns:a16="http://schemas.microsoft.com/office/drawing/2014/main" id="{D3439BA1-708B-E65A-9BFA-450CBF4E22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58" name="TextBox 57">
                <a:extLst>
                  <a:ext uri="{FF2B5EF4-FFF2-40B4-BE49-F238E27FC236}">
                    <a16:creationId xmlns:a16="http://schemas.microsoft.com/office/drawing/2014/main" id="{8C5EBB20-7C79-F0EA-CFE4-D04F4E7890DD}"/>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59" name="Picture 58">
                <a:extLst>
                  <a:ext uri="{FF2B5EF4-FFF2-40B4-BE49-F238E27FC236}">
                    <a16:creationId xmlns:a16="http://schemas.microsoft.com/office/drawing/2014/main" id="{4039EEA6-30DF-DC7A-CC44-51F9DD32AB1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0" name="TextBox 59">
                <a:extLst>
                  <a:ext uri="{FF2B5EF4-FFF2-40B4-BE49-F238E27FC236}">
                    <a16:creationId xmlns:a16="http://schemas.microsoft.com/office/drawing/2014/main" id="{CF91F6DB-F340-B2C9-3BFE-18C0DE9C6847}"/>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45" name="Group 44">
              <a:extLst>
                <a:ext uri="{FF2B5EF4-FFF2-40B4-BE49-F238E27FC236}">
                  <a16:creationId xmlns:a16="http://schemas.microsoft.com/office/drawing/2014/main" id="{1EA375F6-A1F6-91F3-1CBE-428E305D2342}"/>
                </a:ext>
              </a:extLst>
            </p:cNvPr>
            <p:cNvGrpSpPr/>
            <p:nvPr userDrawn="1"/>
          </p:nvGrpSpPr>
          <p:grpSpPr>
            <a:xfrm>
              <a:off x="12429548" y="4543123"/>
              <a:ext cx="2735151" cy="2200108"/>
              <a:chOff x="9538241" y="5155416"/>
              <a:chExt cx="2735151" cy="2200108"/>
            </a:xfrm>
          </p:grpSpPr>
          <p:sp>
            <p:nvSpPr>
              <p:cNvPr id="46" name="Rectangle 45">
                <a:extLst>
                  <a:ext uri="{FF2B5EF4-FFF2-40B4-BE49-F238E27FC236}">
                    <a16:creationId xmlns:a16="http://schemas.microsoft.com/office/drawing/2014/main" id="{9C3C56B2-E42D-922A-DA19-E79B9F11884D}"/>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47" name="TextBox 46">
                <a:extLst>
                  <a:ext uri="{FF2B5EF4-FFF2-40B4-BE49-F238E27FC236}">
                    <a16:creationId xmlns:a16="http://schemas.microsoft.com/office/drawing/2014/main" id="{E040F3D8-3BB9-CE75-18B0-77A2AFA54271}"/>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Images</a:t>
                </a:r>
              </a:p>
            </p:txBody>
          </p:sp>
          <p:pic>
            <p:nvPicPr>
              <p:cNvPr id="48" name="Graphic 47">
                <a:extLst>
                  <a:ext uri="{FF2B5EF4-FFF2-40B4-BE49-F238E27FC236}">
                    <a16:creationId xmlns:a16="http://schemas.microsoft.com/office/drawing/2014/main" id="{C868B925-125A-75B1-808E-2E4E3779E8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49" name="TextBox 48">
                <a:extLst>
                  <a:ext uri="{FF2B5EF4-FFF2-40B4-BE49-F238E27FC236}">
                    <a16:creationId xmlns:a16="http://schemas.microsoft.com/office/drawing/2014/main" id="{AF476E15-9C1D-9C09-97BA-9AAF64C8E88F}"/>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image and select “Change Picture”</a:t>
                </a:r>
              </a:p>
            </p:txBody>
          </p:sp>
          <p:sp>
            <p:nvSpPr>
              <p:cNvPr id="50" name="TextBox 49">
                <a:extLst>
                  <a:ext uri="{FF2B5EF4-FFF2-40B4-BE49-F238E27FC236}">
                    <a16:creationId xmlns:a16="http://schemas.microsoft.com/office/drawing/2014/main" id="{524A83E3-D361-5023-38A6-B42A2B6ED73C}"/>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1" name="TextBox 50">
                <a:extLst>
                  <a:ext uri="{FF2B5EF4-FFF2-40B4-BE49-F238E27FC236}">
                    <a16:creationId xmlns:a16="http://schemas.microsoft.com/office/drawing/2014/main" id="{913DCBCB-991C-80AF-4FA9-9B8385605BDC}"/>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image to reset the photo placeholder functionality.</a:t>
                </a:r>
              </a:p>
            </p:txBody>
          </p:sp>
          <p:sp>
            <p:nvSpPr>
              <p:cNvPr id="52" name="TextBox 51">
                <a:extLst>
                  <a:ext uri="{FF2B5EF4-FFF2-40B4-BE49-F238E27FC236}">
                    <a16:creationId xmlns:a16="http://schemas.microsoft.com/office/drawing/2014/main" id="{0F2CFACC-9589-E1C0-D00C-28B73F029F39}"/>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image as normal.</a:t>
                </a:r>
              </a:p>
            </p:txBody>
          </p:sp>
          <p:cxnSp>
            <p:nvCxnSpPr>
              <p:cNvPr id="53" name="Straight Connector 52">
                <a:extLst>
                  <a:ext uri="{FF2B5EF4-FFF2-40B4-BE49-F238E27FC236}">
                    <a16:creationId xmlns:a16="http://schemas.microsoft.com/office/drawing/2014/main" id="{3826F3A5-5353-C3E5-0BC6-BC9501B700D7}"/>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54" name="TextBox 53">
                <a:extLst>
                  <a:ext uri="{FF2B5EF4-FFF2-40B4-BE49-F238E27FC236}">
                    <a16:creationId xmlns:a16="http://schemas.microsoft.com/office/drawing/2014/main" id="{D40601AD-9599-687F-35CB-1EA4E5622769}"/>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3" name="TextBox 2">
            <a:extLst>
              <a:ext uri="{FF2B5EF4-FFF2-40B4-BE49-F238E27FC236}">
                <a16:creationId xmlns:a16="http://schemas.microsoft.com/office/drawing/2014/main" id="{8DFA9049-CC03-B98C-202F-65CABD8EB118}"/>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50000"/>
                  </a:schemeClr>
                </a:solidFill>
              </a:rPr>
              <a:t>Confidential – Qualcomm Technologies, Inc. and/or its affiliated companies – May Contain Trade Secrets</a:t>
            </a:r>
          </a:p>
        </p:txBody>
      </p:sp>
      <p:sp>
        <p:nvSpPr>
          <p:cNvPr id="7" name="Text Placeholder 22">
            <a:extLst>
              <a:ext uri="{FF2B5EF4-FFF2-40B4-BE49-F238E27FC236}">
                <a16:creationId xmlns:a16="http://schemas.microsoft.com/office/drawing/2014/main" id="{6BCFF2BD-3943-C746-CBB3-A3D1F7741349}"/>
              </a:ext>
            </a:extLst>
          </p:cNvPr>
          <p:cNvSpPr>
            <a:spLocks noGrp="1"/>
          </p:cNvSpPr>
          <p:nvPr>
            <p:ph type="body" sz="quarter" idx="13" hasCustomPrompt="1"/>
          </p:nvPr>
        </p:nvSpPr>
        <p:spPr>
          <a:xfrm>
            <a:off x="515939" y="4539039"/>
            <a:ext cx="4786822"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8" name="TextBox 7">
            <a:extLst>
              <a:ext uri="{FF2B5EF4-FFF2-40B4-BE49-F238E27FC236}">
                <a16:creationId xmlns:a16="http://schemas.microsoft.com/office/drawing/2014/main" id="{D144D81E-D1AC-7F55-6217-3E760CA287A8}"/>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5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50000"/>
                </a:schemeClr>
              </a:solidFill>
              <a:latin typeface="+mn-lt"/>
              <a:ea typeface="+mn-ea"/>
              <a:cs typeface="+mn-cs"/>
            </a:endParaRPr>
          </a:p>
        </p:txBody>
      </p:sp>
      <p:sp>
        <p:nvSpPr>
          <p:cNvPr id="9" name="Text Placeholder 22">
            <a:extLst>
              <a:ext uri="{FF2B5EF4-FFF2-40B4-BE49-F238E27FC236}">
                <a16:creationId xmlns:a16="http://schemas.microsoft.com/office/drawing/2014/main" id="{6528CC4D-D4C1-415A-6C4B-F94211148ADE}"/>
              </a:ext>
            </a:extLst>
          </p:cNvPr>
          <p:cNvSpPr>
            <a:spLocks noGrp="1"/>
          </p:cNvSpPr>
          <p:nvPr>
            <p:ph type="body" sz="quarter" idx="14" hasCustomPrompt="1"/>
          </p:nvPr>
        </p:nvSpPr>
        <p:spPr>
          <a:xfrm>
            <a:off x="515939" y="5763332"/>
            <a:ext cx="4786822"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132879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387">
          <p15:clr>
            <a:srgbClr val="FBAE40"/>
          </p15:clr>
        </p15:guide>
        <p15:guide id="4" orient="horz" pos="2568">
          <p15:clr>
            <a:srgbClr val="FBAE40"/>
          </p15:clr>
        </p15:guide>
        <p15:guide id="5" orient="horz" pos="3022">
          <p15:clr>
            <a:srgbClr val="FBAE40"/>
          </p15:clr>
        </p15:guide>
        <p15:guide id="6" pos="3341">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Holding slide_Dar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F2C5B2-B6B5-8033-1AB2-8EA2C569B775}"/>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CA" err="1">
              <a:solidFill>
                <a:schemeClr val="bg1"/>
              </a:solidFill>
              <a:latin typeface="Microsoft Sans Serif"/>
              <a:cs typeface="Microsoft Sans Serif" panose="020B0604020202020204" pitchFamily="34" charset="0"/>
            </a:endParaRPr>
          </a:p>
        </p:txBody>
      </p:sp>
      <p:pic>
        <p:nvPicPr>
          <p:cNvPr id="33" name="Graphic 32">
            <a:extLst>
              <a:ext uri="{FF2B5EF4-FFF2-40B4-BE49-F238E27FC236}">
                <a16:creationId xmlns:a16="http://schemas.microsoft.com/office/drawing/2014/main" id="{B5794193-7C82-4508-9AF6-5E056C12D43E}"/>
              </a:ext>
            </a:extLst>
          </p:cNvPr>
          <p:cNvPicPr>
            <a:picLocks noChangeAspect="1"/>
          </p:cNvPicPr>
          <p:nvPr userDrawn="1"/>
        </p:nvPicPr>
        <p:blipFill>
          <a:blip r:embed="rId2">
            <a:extLst>
              <a:ext uri="{96DAC541-7B7A-43D3-8B79-37D633B846F1}">
                <asvg:svgBlip xmlns:asvg="http://schemas.microsoft.com/office/drawing/2016/SVG/main" r:embed="rId3"/>
              </a:ext>
            </a:extLst>
          </a:blip>
          <a:srcRect l="17291" t="32275" r="17135" b="30839"/>
          <a:stretch>
            <a:fillRect/>
          </a:stretch>
        </p:blipFill>
        <p:spPr>
          <a:xfrm>
            <a:off x="0" y="2"/>
            <a:ext cx="12192000" cy="6857998"/>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pic>
        <p:nvPicPr>
          <p:cNvPr id="2" name="Graphic 1">
            <a:extLst>
              <a:ext uri="{FF2B5EF4-FFF2-40B4-BE49-F238E27FC236}">
                <a16:creationId xmlns:a16="http://schemas.microsoft.com/office/drawing/2014/main" id="{4C85D623-E2F7-219D-4729-50DF575019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53328" y="2337534"/>
            <a:ext cx="4285343" cy="1965955"/>
          </a:xfrm>
          <a:prstGeom prst="rect">
            <a:avLst/>
          </a:prstGeom>
        </p:spPr>
      </p:pic>
    </p:spTree>
    <p:extLst>
      <p:ext uri="{BB962C8B-B14F-4D97-AF65-F5344CB8AC3E}">
        <p14:creationId xmlns:p14="http://schemas.microsoft.com/office/powerpoint/2010/main" val="227740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Holding slide_Qualcomm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F2C5B2-B6B5-8033-1AB2-8EA2C569B77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CA" err="1">
              <a:solidFill>
                <a:schemeClr val="bg1"/>
              </a:solidFill>
              <a:latin typeface="Microsoft Sans Serif"/>
              <a:cs typeface="Microsoft Sans Serif" panose="020B0604020202020204" pitchFamily="34" charset="0"/>
            </a:endParaRPr>
          </a:p>
        </p:txBody>
      </p:sp>
      <p:pic>
        <p:nvPicPr>
          <p:cNvPr id="33" name="Graphic 32">
            <a:extLst>
              <a:ext uri="{FF2B5EF4-FFF2-40B4-BE49-F238E27FC236}">
                <a16:creationId xmlns:a16="http://schemas.microsoft.com/office/drawing/2014/main" id="{B5794193-7C82-4508-9AF6-5E056C12D43E}"/>
              </a:ext>
            </a:extLst>
          </p:cNvPr>
          <p:cNvPicPr>
            <a:picLocks noChangeAspect="1"/>
          </p:cNvPicPr>
          <p:nvPr userDrawn="1"/>
        </p:nvPicPr>
        <p:blipFill>
          <a:blip r:embed="rId2">
            <a:extLst>
              <a:ext uri="{96DAC541-7B7A-43D3-8B79-37D633B846F1}">
                <asvg:svgBlip xmlns:asvg="http://schemas.microsoft.com/office/drawing/2016/SVG/main" r:embed="rId3"/>
              </a:ext>
            </a:extLst>
          </a:blip>
          <a:srcRect l="17291" t="32275" r="17135" b="30839"/>
          <a:stretch>
            <a:fillRect/>
          </a:stretch>
        </p:blipFill>
        <p:spPr>
          <a:xfrm>
            <a:off x="0" y="2"/>
            <a:ext cx="12192000" cy="6857998"/>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pic>
        <p:nvPicPr>
          <p:cNvPr id="2" name="Graphic 1">
            <a:extLst>
              <a:ext uri="{FF2B5EF4-FFF2-40B4-BE49-F238E27FC236}">
                <a16:creationId xmlns:a16="http://schemas.microsoft.com/office/drawing/2014/main" id="{4C85D623-E2F7-219D-4729-50DF575019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53328" y="2337534"/>
            <a:ext cx="4285343" cy="1965955"/>
          </a:xfrm>
          <a:prstGeom prst="rect">
            <a:avLst/>
          </a:prstGeom>
        </p:spPr>
      </p:pic>
    </p:spTree>
    <p:extLst>
      <p:ext uri="{BB962C8B-B14F-4D97-AF65-F5344CB8AC3E}">
        <p14:creationId xmlns:p14="http://schemas.microsoft.com/office/powerpoint/2010/main" val="316225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Agenda_Dark Blue">
    <p:bg>
      <p:bgPr>
        <a:solidFill>
          <a:schemeClr val="accent2"/>
        </a:solidFill>
        <a:effectLst/>
      </p:bgPr>
    </p:bg>
    <p:spTree>
      <p:nvGrpSpPr>
        <p:cNvPr id="1" name=""/>
        <p:cNvGrpSpPr/>
        <p:nvPr/>
      </p:nvGrpSpPr>
      <p:grpSpPr>
        <a:xfrm>
          <a:off x="0" y="0"/>
          <a:ext cx="0" cy="0"/>
          <a:chOff x="0" y="0"/>
          <a:chExt cx="0" cy="0"/>
        </a:xfrm>
      </p:grpSpPr>
      <p:sp>
        <p:nvSpPr>
          <p:cNvPr id="5" name="Text Placeholder 22">
            <a:extLst>
              <a:ext uri="{FF2B5EF4-FFF2-40B4-BE49-F238E27FC236}">
                <a16:creationId xmlns:a16="http://schemas.microsoft.com/office/drawing/2014/main" id="{E54A92A4-1E48-2B1B-909B-2357B21DF6F4}"/>
              </a:ext>
            </a:extLst>
          </p:cNvPr>
          <p:cNvSpPr>
            <a:spLocks noGrp="1"/>
          </p:cNvSpPr>
          <p:nvPr>
            <p:ph type="body" sz="quarter" idx="13" hasCustomPrompt="1"/>
          </p:nvPr>
        </p:nvSpPr>
        <p:spPr>
          <a:xfrm>
            <a:off x="5843588" y="989318"/>
            <a:ext cx="5832474" cy="4984761"/>
          </a:xfrm>
        </p:spPr>
        <p:txBody>
          <a:bodyPr wrap="square" anchor="ctr">
            <a:noAutofit/>
          </a:bodyPr>
          <a:lstStyle>
            <a:lvl1pPr marL="0" indent="0">
              <a:spcBef>
                <a:spcPts val="2000"/>
              </a:spcBef>
              <a:spcAft>
                <a:spcPts val="0"/>
              </a:spcAft>
              <a:buNone/>
              <a:defRPr sz="2800"/>
            </a:lvl1pPr>
          </a:lstStyle>
          <a:p>
            <a:pPr lvl="0"/>
            <a:r>
              <a:rPr lang="en-US"/>
              <a:t>First section</a:t>
            </a:r>
          </a:p>
          <a:p>
            <a:pPr lvl="0"/>
            <a:r>
              <a:rPr lang="en-US"/>
              <a:t>Second section</a:t>
            </a:r>
          </a:p>
          <a:p>
            <a:pPr lvl="0"/>
            <a:r>
              <a:rPr lang="en-US"/>
              <a:t>Third section</a:t>
            </a:r>
          </a:p>
          <a:p>
            <a:pPr lvl="0"/>
            <a:r>
              <a:rPr lang="en-US"/>
              <a:t>Fourth section</a:t>
            </a:r>
          </a:p>
          <a:p>
            <a:pPr lvl="0"/>
            <a:r>
              <a:rPr lang="en-US"/>
              <a:t>Fifth section</a:t>
            </a:r>
          </a:p>
          <a:p>
            <a:pPr lvl="0"/>
            <a:r>
              <a:rPr lang="en-US"/>
              <a:t>Sixth section</a:t>
            </a:r>
          </a:p>
        </p:txBody>
      </p:sp>
      <p:pic>
        <p:nvPicPr>
          <p:cNvPr id="4" name="Graphic 3">
            <a:extLst>
              <a:ext uri="{FF2B5EF4-FFF2-40B4-BE49-F238E27FC236}">
                <a16:creationId xmlns:a16="http://schemas.microsoft.com/office/drawing/2014/main" id="{87ECCFB4-6FEB-4786-7945-3691636535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212" t="-1336" r="-341" b="1336"/>
          <a:stretch/>
        </p:blipFill>
        <p:spPr>
          <a:xfrm rot="721101">
            <a:off x="-455175" y="695050"/>
            <a:ext cx="4931282" cy="5595610"/>
          </a:xfrm>
          <a:custGeom>
            <a:avLst/>
            <a:gdLst>
              <a:gd name="connsiteX0" fmla="*/ 0 w 6469437"/>
              <a:gd name="connsiteY0" fmla="*/ 1125849 h 7340983"/>
              <a:gd name="connsiteX1" fmla="*/ 5288374 w 6469437"/>
              <a:gd name="connsiteY1" fmla="*/ 0 h 7340983"/>
              <a:gd name="connsiteX2" fmla="*/ 6469437 w 6469437"/>
              <a:gd name="connsiteY2" fmla="*/ 5547730 h 7340983"/>
              <a:gd name="connsiteX3" fmla="*/ 6469437 w 6469437"/>
              <a:gd name="connsiteY3" fmla="*/ 6245383 h 7340983"/>
              <a:gd name="connsiteX4" fmla="*/ 1323149 w 6469437"/>
              <a:gd name="connsiteY4" fmla="*/ 7340983 h 734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9437" h="7340983">
                <a:moveTo>
                  <a:pt x="0" y="1125849"/>
                </a:moveTo>
                <a:lnTo>
                  <a:pt x="5288374" y="0"/>
                </a:lnTo>
                <a:lnTo>
                  <a:pt x="6469437" y="5547730"/>
                </a:lnTo>
                <a:lnTo>
                  <a:pt x="6469437" y="6245383"/>
                </a:lnTo>
                <a:lnTo>
                  <a:pt x="1323149" y="7340983"/>
                </a:lnTo>
                <a:close/>
              </a:path>
            </a:pathLst>
          </a:custGeom>
        </p:spPr>
      </p:pic>
      <p:sp>
        <p:nvSpPr>
          <p:cNvPr id="3" name="TextBox 2">
            <a:extLst>
              <a:ext uri="{FF2B5EF4-FFF2-40B4-BE49-F238E27FC236}">
                <a16:creationId xmlns:a16="http://schemas.microsoft.com/office/drawing/2014/main" id="{DCF333EE-339A-2B10-12F5-EDCD3B9BB705}"/>
              </a:ext>
            </a:extLst>
          </p:cNvPr>
          <p:cNvSpPr txBox="1"/>
          <p:nvPr userDrawn="1"/>
        </p:nvSpPr>
        <p:spPr>
          <a:xfrm>
            <a:off x="876179" y="3150676"/>
            <a:ext cx="1687749" cy="661720"/>
          </a:xfrm>
          <a:prstGeom prst="rect">
            <a:avLst/>
          </a:prstGeom>
          <a:noFill/>
        </p:spPr>
        <p:txBody>
          <a:bodyPr wrap="square">
            <a:spAutoFit/>
          </a:bodyPr>
          <a:lstStyle/>
          <a:p>
            <a:r>
              <a:rPr kumimoji="0" lang="en-US" sz="3700" b="0" i="0" u="none" strike="noStrike" kern="2000" cap="none" spc="-50" normalizeH="0" baseline="0" noProof="0">
                <a:ln>
                  <a:noFill/>
                </a:ln>
                <a:solidFill>
                  <a:srgbClr val="FFFFFF"/>
                </a:solidFill>
                <a:effectLst/>
                <a:uLnTx/>
                <a:uFillTx/>
                <a:latin typeface="Aptos Display" panose="02110004020202020204"/>
                <a:ea typeface="+mj-ea"/>
                <a:cs typeface="+mj-cs"/>
              </a:rPr>
              <a:t>Agenda</a:t>
            </a:r>
            <a:endParaRPr lang="en-US" sz="3700"/>
          </a:p>
        </p:txBody>
      </p:sp>
      <p:sp>
        <p:nvSpPr>
          <p:cNvPr id="2" name="TextBox 1">
            <a:extLst>
              <a:ext uri="{FF2B5EF4-FFF2-40B4-BE49-F238E27FC236}">
                <a16:creationId xmlns:a16="http://schemas.microsoft.com/office/drawing/2014/main" id="{BDBEE89A-B45C-7D54-BFA0-559F4BC62BC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6" name="Footer Placeholder 2">
            <a:extLst>
              <a:ext uri="{FF2B5EF4-FFF2-40B4-BE49-F238E27FC236}">
                <a16:creationId xmlns:a16="http://schemas.microsoft.com/office/drawing/2014/main" id="{D50D6A8B-A66D-60C0-5A75-441CA5624F2D}"/>
              </a:ext>
            </a:extLst>
          </p:cNvPr>
          <p:cNvSpPr>
            <a:spLocks noGrp="1"/>
          </p:cNvSpPr>
          <p:nvPr>
            <p:ph type="ftr" sz="quarter" idx="3"/>
          </p:nvPr>
        </p:nvSpPr>
        <p:spPr>
          <a:xfrm>
            <a:off x="515938" y="6396925"/>
            <a:ext cx="6359648" cy="118174"/>
          </a:xfrm>
          <a:prstGeom prst="rect">
            <a:avLst/>
          </a:prstGeom>
        </p:spPr>
        <p:txBody>
          <a:bodyPr vert="horz" wrap="square" lIns="0" tIns="0" rIns="0" bIns="0" rtlCol="0" anchor="b">
            <a:no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90000"/>
                  </a:schemeClr>
                </a:solidFill>
                <a:latin typeface="+mn-lt"/>
                <a:ea typeface="+mn-ea"/>
                <a:cs typeface="+mn-cs"/>
              </a:defRPr>
            </a:lvl1pPr>
          </a:lstStyle>
          <a:p>
            <a:endParaRPr lang="en-CA"/>
          </a:p>
        </p:txBody>
      </p:sp>
    </p:spTree>
    <p:extLst>
      <p:ext uri="{BB962C8B-B14F-4D97-AF65-F5344CB8AC3E}">
        <p14:creationId xmlns:p14="http://schemas.microsoft.com/office/powerpoint/2010/main" val="194853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20">
          <p15:clr>
            <a:srgbClr val="FBAE40"/>
          </p15:clr>
        </p15:guide>
        <p15:guide id="2" orient="horz" pos="436">
          <p15:clr>
            <a:srgbClr val="FBAE40"/>
          </p15:clr>
        </p15:guide>
        <p15:guide id="5" orient="horz" pos="3158">
          <p15:clr>
            <a:srgbClr val="FBAE40"/>
          </p15:clr>
        </p15:guide>
        <p15:guide id="6" orient="horz" pos="1344">
          <p15:clr>
            <a:srgbClr val="FBAE40"/>
          </p15:clr>
        </p15:guide>
        <p15:guide id="7" orient="horz" pos="2251">
          <p15:clr>
            <a:srgbClr val="FBAE40"/>
          </p15:clr>
        </p15:guide>
        <p15:guide id="8" pos="3681">
          <p15:clr>
            <a:srgbClr val="FBAE40"/>
          </p15:clr>
        </p15:guide>
        <p15:guide id="9" pos="6970">
          <p15:clr>
            <a:srgbClr val="FBAE40"/>
          </p15:clr>
        </p15:guide>
        <p15:guide id="12" orient="horz" pos="1752">
          <p15:clr>
            <a:srgbClr val="FBAE40"/>
          </p15:clr>
        </p15:guide>
        <p15:guide id="13" orient="horz" pos="2591">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Agenda_Qualcomm Blue">
    <p:bg>
      <p:bgPr>
        <a:solidFill>
          <a:schemeClr val="accent1"/>
        </a:solidFill>
        <a:effectLst/>
      </p:bgPr>
    </p:bg>
    <p:spTree>
      <p:nvGrpSpPr>
        <p:cNvPr id="1" name=""/>
        <p:cNvGrpSpPr/>
        <p:nvPr/>
      </p:nvGrpSpPr>
      <p:grpSpPr>
        <a:xfrm>
          <a:off x="0" y="0"/>
          <a:ext cx="0" cy="0"/>
          <a:chOff x="0" y="0"/>
          <a:chExt cx="0" cy="0"/>
        </a:xfrm>
      </p:grpSpPr>
      <p:sp>
        <p:nvSpPr>
          <p:cNvPr id="5" name="Text Placeholder 22">
            <a:extLst>
              <a:ext uri="{FF2B5EF4-FFF2-40B4-BE49-F238E27FC236}">
                <a16:creationId xmlns:a16="http://schemas.microsoft.com/office/drawing/2014/main" id="{E54A92A4-1E48-2B1B-909B-2357B21DF6F4}"/>
              </a:ext>
            </a:extLst>
          </p:cNvPr>
          <p:cNvSpPr>
            <a:spLocks noGrp="1"/>
          </p:cNvSpPr>
          <p:nvPr>
            <p:ph type="body" sz="quarter" idx="13" hasCustomPrompt="1"/>
          </p:nvPr>
        </p:nvSpPr>
        <p:spPr>
          <a:xfrm>
            <a:off x="5843588" y="989318"/>
            <a:ext cx="5832474" cy="4984761"/>
          </a:xfrm>
        </p:spPr>
        <p:txBody>
          <a:bodyPr wrap="square" anchor="ctr">
            <a:noAutofit/>
          </a:bodyPr>
          <a:lstStyle>
            <a:lvl1pPr marL="0" indent="0">
              <a:spcBef>
                <a:spcPts val="2000"/>
              </a:spcBef>
              <a:spcAft>
                <a:spcPts val="0"/>
              </a:spcAft>
              <a:buNone/>
              <a:defRPr sz="2800"/>
            </a:lvl1pPr>
          </a:lstStyle>
          <a:p>
            <a:pPr lvl="0"/>
            <a:r>
              <a:rPr lang="en-US"/>
              <a:t>First section</a:t>
            </a:r>
          </a:p>
          <a:p>
            <a:pPr lvl="0"/>
            <a:r>
              <a:rPr lang="en-US"/>
              <a:t>Second section</a:t>
            </a:r>
          </a:p>
          <a:p>
            <a:pPr lvl="0"/>
            <a:r>
              <a:rPr lang="en-US"/>
              <a:t>Third section</a:t>
            </a:r>
          </a:p>
          <a:p>
            <a:pPr lvl="0"/>
            <a:r>
              <a:rPr lang="en-US"/>
              <a:t>Fourth section</a:t>
            </a:r>
          </a:p>
          <a:p>
            <a:pPr lvl="0"/>
            <a:r>
              <a:rPr lang="en-US"/>
              <a:t>Fifth section</a:t>
            </a:r>
          </a:p>
          <a:p>
            <a:pPr lvl="0"/>
            <a:r>
              <a:rPr lang="en-US"/>
              <a:t>Sixth section</a:t>
            </a:r>
          </a:p>
        </p:txBody>
      </p:sp>
      <p:pic>
        <p:nvPicPr>
          <p:cNvPr id="4" name="Graphic 3">
            <a:extLst>
              <a:ext uri="{FF2B5EF4-FFF2-40B4-BE49-F238E27FC236}">
                <a16:creationId xmlns:a16="http://schemas.microsoft.com/office/drawing/2014/main" id="{87ECCFB4-6FEB-4786-7945-3691636535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212" t="-1336" r="-341" b="1336"/>
          <a:stretch/>
        </p:blipFill>
        <p:spPr>
          <a:xfrm rot="721101">
            <a:off x="-455175" y="695050"/>
            <a:ext cx="4931282" cy="5595610"/>
          </a:xfrm>
          <a:custGeom>
            <a:avLst/>
            <a:gdLst>
              <a:gd name="connsiteX0" fmla="*/ 0 w 6469437"/>
              <a:gd name="connsiteY0" fmla="*/ 1125849 h 7340983"/>
              <a:gd name="connsiteX1" fmla="*/ 5288374 w 6469437"/>
              <a:gd name="connsiteY1" fmla="*/ 0 h 7340983"/>
              <a:gd name="connsiteX2" fmla="*/ 6469437 w 6469437"/>
              <a:gd name="connsiteY2" fmla="*/ 5547730 h 7340983"/>
              <a:gd name="connsiteX3" fmla="*/ 6469437 w 6469437"/>
              <a:gd name="connsiteY3" fmla="*/ 6245383 h 7340983"/>
              <a:gd name="connsiteX4" fmla="*/ 1323149 w 6469437"/>
              <a:gd name="connsiteY4" fmla="*/ 7340983 h 734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9437" h="7340983">
                <a:moveTo>
                  <a:pt x="0" y="1125849"/>
                </a:moveTo>
                <a:lnTo>
                  <a:pt x="5288374" y="0"/>
                </a:lnTo>
                <a:lnTo>
                  <a:pt x="6469437" y="5547730"/>
                </a:lnTo>
                <a:lnTo>
                  <a:pt x="6469437" y="6245383"/>
                </a:lnTo>
                <a:lnTo>
                  <a:pt x="1323149" y="7340983"/>
                </a:lnTo>
                <a:close/>
              </a:path>
            </a:pathLst>
          </a:custGeom>
        </p:spPr>
      </p:pic>
      <p:sp>
        <p:nvSpPr>
          <p:cNvPr id="3" name="TextBox 2">
            <a:extLst>
              <a:ext uri="{FF2B5EF4-FFF2-40B4-BE49-F238E27FC236}">
                <a16:creationId xmlns:a16="http://schemas.microsoft.com/office/drawing/2014/main" id="{DCF333EE-339A-2B10-12F5-EDCD3B9BB705}"/>
              </a:ext>
            </a:extLst>
          </p:cNvPr>
          <p:cNvSpPr txBox="1"/>
          <p:nvPr userDrawn="1"/>
        </p:nvSpPr>
        <p:spPr>
          <a:xfrm>
            <a:off x="876179" y="3150676"/>
            <a:ext cx="1687749" cy="661720"/>
          </a:xfrm>
          <a:prstGeom prst="rect">
            <a:avLst/>
          </a:prstGeom>
          <a:noFill/>
        </p:spPr>
        <p:txBody>
          <a:bodyPr wrap="square">
            <a:spAutoFit/>
          </a:bodyPr>
          <a:lstStyle/>
          <a:p>
            <a:r>
              <a:rPr kumimoji="0" lang="en-US" sz="3700" b="0" i="0" u="none" strike="noStrike" kern="2000" cap="none" spc="-50" normalizeH="0" baseline="0" noProof="0">
                <a:ln>
                  <a:noFill/>
                </a:ln>
                <a:solidFill>
                  <a:srgbClr val="FFFFFF"/>
                </a:solidFill>
                <a:effectLst/>
                <a:uLnTx/>
                <a:uFillTx/>
                <a:latin typeface="Aptos Display" panose="02110004020202020204"/>
                <a:ea typeface="+mj-ea"/>
                <a:cs typeface="+mj-cs"/>
              </a:rPr>
              <a:t>Agenda</a:t>
            </a:r>
            <a:endParaRPr lang="en-US" sz="3700"/>
          </a:p>
        </p:txBody>
      </p:sp>
      <p:sp>
        <p:nvSpPr>
          <p:cNvPr id="2" name="TextBox 1">
            <a:extLst>
              <a:ext uri="{FF2B5EF4-FFF2-40B4-BE49-F238E27FC236}">
                <a16:creationId xmlns:a16="http://schemas.microsoft.com/office/drawing/2014/main" id="{BDBEE89A-B45C-7D54-BFA0-559F4BC62BC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6" name="Footer Placeholder 2">
            <a:extLst>
              <a:ext uri="{FF2B5EF4-FFF2-40B4-BE49-F238E27FC236}">
                <a16:creationId xmlns:a16="http://schemas.microsoft.com/office/drawing/2014/main" id="{D50D6A8B-A66D-60C0-5A75-441CA5624F2D}"/>
              </a:ext>
            </a:extLst>
          </p:cNvPr>
          <p:cNvSpPr>
            <a:spLocks noGrp="1"/>
          </p:cNvSpPr>
          <p:nvPr>
            <p:ph type="ftr" sz="quarter" idx="3"/>
          </p:nvPr>
        </p:nvSpPr>
        <p:spPr>
          <a:xfrm>
            <a:off x="515938" y="6396925"/>
            <a:ext cx="6359648" cy="118174"/>
          </a:xfrm>
          <a:prstGeom prst="rect">
            <a:avLst/>
          </a:prstGeom>
        </p:spPr>
        <p:txBody>
          <a:bodyPr vert="horz" wrap="square" lIns="0" tIns="0" rIns="0" bIns="0" rtlCol="0" anchor="b">
            <a:no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90000"/>
                  </a:schemeClr>
                </a:solidFill>
                <a:latin typeface="+mn-lt"/>
                <a:ea typeface="+mn-ea"/>
                <a:cs typeface="+mn-cs"/>
              </a:defRPr>
            </a:lvl1pPr>
          </a:lstStyle>
          <a:p>
            <a:endParaRPr lang="en-CA"/>
          </a:p>
        </p:txBody>
      </p:sp>
    </p:spTree>
    <p:extLst>
      <p:ext uri="{BB962C8B-B14F-4D97-AF65-F5344CB8AC3E}">
        <p14:creationId xmlns:p14="http://schemas.microsoft.com/office/powerpoint/2010/main" val="51397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20">
          <p15:clr>
            <a:srgbClr val="FBAE40"/>
          </p15:clr>
        </p15:guide>
        <p15:guide id="2" orient="horz" pos="436">
          <p15:clr>
            <a:srgbClr val="FBAE40"/>
          </p15:clr>
        </p15:guide>
        <p15:guide id="5" orient="horz" pos="3158">
          <p15:clr>
            <a:srgbClr val="FBAE40"/>
          </p15:clr>
        </p15:guide>
        <p15:guide id="6" orient="horz" pos="1344">
          <p15:clr>
            <a:srgbClr val="FBAE40"/>
          </p15:clr>
        </p15:guide>
        <p15:guide id="7" orient="horz" pos="2251">
          <p15:clr>
            <a:srgbClr val="FBAE40"/>
          </p15:clr>
        </p15:guide>
        <p15:guide id="8" pos="3681">
          <p15:clr>
            <a:srgbClr val="FBAE40"/>
          </p15:clr>
        </p15:guide>
        <p15:guide id="9" pos="6970">
          <p15:clr>
            <a:srgbClr val="FBAE40"/>
          </p15:clr>
        </p15:guide>
        <p15:guide id="12" orient="horz" pos="1752">
          <p15:clr>
            <a:srgbClr val="FBAE40"/>
          </p15:clr>
        </p15:guide>
        <p15:guide id="13" orient="horz" pos="2591">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ivider_Dark Blue">
    <p:bg>
      <p:bgPr>
        <a:solidFill>
          <a:schemeClr val="accent2"/>
        </a:solidFill>
        <a:effectLst/>
      </p:bgPr>
    </p:bg>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56F4BB75-A65B-C928-4300-940A326B325A}"/>
              </a:ext>
            </a:extLst>
          </p:cNvPr>
          <p:cNvSpPr>
            <a:spLocks noGrp="1"/>
          </p:cNvSpPr>
          <p:nvPr>
            <p:ph type="title" hasCustomPrompt="1"/>
          </p:nvPr>
        </p:nvSpPr>
        <p:spPr bwMode="gray">
          <a:xfrm>
            <a:off x="515937" y="2673350"/>
            <a:ext cx="7056438" cy="1795556"/>
          </a:xfrm>
        </p:spPr>
        <p:txBody>
          <a:bodyPr wrap="square" anchor="ctr">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Divider slide title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3 lines maximum lorem ipsum dolor sit </a:t>
            </a:r>
            <a:r>
              <a:rPr lang="en-US" sz="4800" spc="-110" err="1">
                <a:solidFill>
                  <a:srgbClr val="FFFFFE"/>
                </a:solidFill>
                <a:ea typeface="Alfabet" pitchFamily="2" charset="0"/>
                <a:cs typeface="Microsoft Sans Serif" panose="020B0604020202020204" pitchFamily="34" charset="0"/>
              </a:rPr>
              <a:t>amet</a:t>
            </a:r>
            <a:endParaRPr lang="en-US" sz="4800" spc="-110">
              <a:solidFill>
                <a:srgbClr val="FFFFFE"/>
              </a:solidFill>
              <a:ea typeface="Alfabet" pitchFamily="2" charset="0"/>
              <a:cs typeface="Microsoft Sans Serif" panose="020B0604020202020204" pitchFamily="34" charset="0"/>
            </a:endParaRPr>
          </a:p>
        </p:txBody>
      </p:sp>
      <p:pic>
        <p:nvPicPr>
          <p:cNvPr id="3" name="Graphic 2">
            <a:extLst>
              <a:ext uri="{FF2B5EF4-FFF2-40B4-BE49-F238E27FC236}">
                <a16:creationId xmlns:a16="http://schemas.microsoft.com/office/drawing/2014/main" id="{5FCC5857-127B-92B1-127D-549E125A84B7}"/>
              </a:ext>
            </a:extLst>
          </p:cNvPr>
          <p:cNvPicPr>
            <a:picLocks noChangeAspect="1"/>
          </p:cNvPicPr>
          <p:nvPr userDrawn="1"/>
        </p:nvPicPr>
        <p:blipFill>
          <a:blip r:embed="rId2">
            <a:extLst>
              <a:ext uri="{96DAC541-7B7A-43D3-8B79-37D633B846F1}">
                <asvg:svgBlip xmlns:asvg="http://schemas.microsoft.com/office/drawing/2016/SVG/main" r:embed="rId3"/>
              </a:ext>
            </a:extLst>
          </a:blip>
          <a:srcRect t="7956"/>
          <a:stretch>
            <a:fillRect/>
          </a:stretch>
        </p:blipFill>
        <p:spPr>
          <a:xfrm rot="19262939" flipV="1">
            <a:off x="7414009" y="2577117"/>
            <a:ext cx="5592194" cy="5147262"/>
          </a:xfrm>
          <a:custGeom>
            <a:avLst/>
            <a:gdLst>
              <a:gd name="connsiteX0" fmla="*/ 2936118 w 5592194"/>
              <a:gd name="connsiteY0" fmla="*/ 5147261 h 5147262"/>
              <a:gd name="connsiteX1" fmla="*/ 5592194 w 5592194"/>
              <a:gd name="connsiteY1" fmla="*/ 3000171 h 5147262"/>
              <a:gd name="connsiteX2" fmla="*/ 5592194 w 5592194"/>
              <a:gd name="connsiteY2" fmla="*/ 2879976 h 5147262"/>
              <a:gd name="connsiteX3" fmla="*/ 3264109 w 5592194"/>
              <a:gd name="connsiteY3" fmla="*/ 0 h 5147262"/>
              <a:gd name="connsiteX4" fmla="*/ 0 w 5592194"/>
              <a:gd name="connsiteY4" fmla="*/ 2638607 h 5147262"/>
              <a:gd name="connsiteX5" fmla="*/ 0 w 5592194"/>
              <a:gd name="connsiteY5" fmla="*/ 3023965 h 5147262"/>
              <a:gd name="connsiteX6" fmla="*/ 1716408 w 5592194"/>
              <a:gd name="connsiteY6" fmla="*/ 5147262 h 514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194" h="5147262">
                <a:moveTo>
                  <a:pt x="2936118" y="5147261"/>
                </a:moveTo>
                <a:lnTo>
                  <a:pt x="5592194" y="3000171"/>
                </a:lnTo>
                <a:lnTo>
                  <a:pt x="5592194" y="2879976"/>
                </a:lnTo>
                <a:lnTo>
                  <a:pt x="3264109" y="0"/>
                </a:lnTo>
                <a:lnTo>
                  <a:pt x="0" y="2638607"/>
                </a:lnTo>
                <a:lnTo>
                  <a:pt x="0" y="3023965"/>
                </a:lnTo>
                <a:lnTo>
                  <a:pt x="1716408" y="5147262"/>
                </a:lnTo>
                <a:close/>
              </a:path>
            </a:pathLst>
          </a:custGeom>
        </p:spPr>
      </p:pic>
      <p:pic>
        <p:nvPicPr>
          <p:cNvPr id="6" name="Picture 2">
            <a:extLst>
              <a:ext uri="{FF2B5EF4-FFF2-40B4-BE49-F238E27FC236}">
                <a16:creationId xmlns:a16="http://schemas.microsoft.com/office/drawing/2014/main" id="{B4CD1440-8C09-3A2A-5025-11244190A58A}"/>
              </a:ext>
            </a:extLst>
          </p:cNvPr>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r="83264"/>
          <a:stretch/>
        </p:blipFill>
        <p:spPr bwMode="auto">
          <a:xfrm>
            <a:off x="9920889" y="4823714"/>
            <a:ext cx="938292" cy="10292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3838B8B-F1EE-7291-078D-4B7E230B21DC}"/>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59175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77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F0636D-329F-444A-B153-56BCBC7BECAA}"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7782175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ivider_Qualcomm Blue">
    <p:bg>
      <p:bgPr>
        <a:solidFill>
          <a:schemeClr val="accent1"/>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BA59318-1AE9-0D73-E563-6D4B033B5D6F}"/>
              </a:ext>
            </a:extLst>
          </p:cNvPr>
          <p:cNvSpPr>
            <a:spLocks noGrp="1"/>
          </p:cNvSpPr>
          <p:nvPr>
            <p:ph type="title" hasCustomPrompt="1"/>
          </p:nvPr>
        </p:nvSpPr>
        <p:spPr bwMode="gray">
          <a:xfrm>
            <a:off x="515937" y="2673350"/>
            <a:ext cx="7056438" cy="1795556"/>
          </a:xfrm>
        </p:spPr>
        <p:txBody>
          <a:bodyPr wrap="square" anchor="ctr">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Divider slide title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3 lines maximum lorem ipsum dolor sit </a:t>
            </a:r>
            <a:r>
              <a:rPr lang="en-US" sz="4800" spc="-110" err="1">
                <a:solidFill>
                  <a:srgbClr val="FFFFFE"/>
                </a:solidFill>
                <a:ea typeface="Alfabet" pitchFamily="2" charset="0"/>
                <a:cs typeface="Microsoft Sans Serif" panose="020B0604020202020204" pitchFamily="34" charset="0"/>
              </a:rPr>
              <a:t>amet</a:t>
            </a:r>
            <a:endParaRPr lang="en-US" sz="4800" spc="-110">
              <a:solidFill>
                <a:srgbClr val="FFFFFE"/>
              </a:solidFill>
              <a:ea typeface="Alfabet" pitchFamily="2" charset="0"/>
              <a:cs typeface="Microsoft Sans Serif" panose="020B0604020202020204" pitchFamily="34" charset="0"/>
            </a:endParaRPr>
          </a:p>
        </p:txBody>
      </p:sp>
      <p:pic>
        <p:nvPicPr>
          <p:cNvPr id="5" name="Graphic 4">
            <a:extLst>
              <a:ext uri="{FF2B5EF4-FFF2-40B4-BE49-F238E27FC236}">
                <a16:creationId xmlns:a16="http://schemas.microsoft.com/office/drawing/2014/main" id="{D0243FD1-3C4D-4017-97D3-97AAAB1E08EB}"/>
              </a:ext>
            </a:extLst>
          </p:cNvPr>
          <p:cNvPicPr>
            <a:picLocks noChangeAspect="1"/>
          </p:cNvPicPr>
          <p:nvPr userDrawn="1"/>
        </p:nvPicPr>
        <p:blipFill>
          <a:blip r:embed="rId2">
            <a:extLst>
              <a:ext uri="{96DAC541-7B7A-43D3-8B79-37D633B846F1}">
                <asvg:svgBlip xmlns:asvg="http://schemas.microsoft.com/office/drawing/2016/SVG/main" r:embed="rId3"/>
              </a:ext>
            </a:extLst>
          </a:blip>
          <a:srcRect t="7956"/>
          <a:stretch>
            <a:fillRect/>
          </a:stretch>
        </p:blipFill>
        <p:spPr>
          <a:xfrm rot="19262939" flipV="1">
            <a:off x="7414009" y="2577117"/>
            <a:ext cx="5592194" cy="5147262"/>
          </a:xfrm>
          <a:custGeom>
            <a:avLst/>
            <a:gdLst>
              <a:gd name="connsiteX0" fmla="*/ 2936118 w 5592194"/>
              <a:gd name="connsiteY0" fmla="*/ 5147261 h 5147262"/>
              <a:gd name="connsiteX1" fmla="*/ 5592194 w 5592194"/>
              <a:gd name="connsiteY1" fmla="*/ 3000171 h 5147262"/>
              <a:gd name="connsiteX2" fmla="*/ 5592194 w 5592194"/>
              <a:gd name="connsiteY2" fmla="*/ 2879976 h 5147262"/>
              <a:gd name="connsiteX3" fmla="*/ 3264109 w 5592194"/>
              <a:gd name="connsiteY3" fmla="*/ 0 h 5147262"/>
              <a:gd name="connsiteX4" fmla="*/ 0 w 5592194"/>
              <a:gd name="connsiteY4" fmla="*/ 2638607 h 5147262"/>
              <a:gd name="connsiteX5" fmla="*/ 0 w 5592194"/>
              <a:gd name="connsiteY5" fmla="*/ 3023965 h 5147262"/>
              <a:gd name="connsiteX6" fmla="*/ 1716408 w 5592194"/>
              <a:gd name="connsiteY6" fmla="*/ 5147262 h 514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194" h="5147262">
                <a:moveTo>
                  <a:pt x="2936118" y="5147261"/>
                </a:moveTo>
                <a:lnTo>
                  <a:pt x="5592194" y="3000171"/>
                </a:lnTo>
                <a:lnTo>
                  <a:pt x="5592194" y="2879976"/>
                </a:lnTo>
                <a:lnTo>
                  <a:pt x="3264109" y="0"/>
                </a:lnTo>
                <a:lnTo>
                  <a:pt x="0" y="2638607"/>
                </a:lnTo>
                <a:lnTo>
                  <a:pt x="0" y="3023965"/>
                </a:lnTo>
                <a:lnTo>
                  <a:pt x="1716408" y="5147262"/>
                </a:lnTo>
                <a:close/>
              </a:path>
            </a:pathLst>
          </a:custGeom>
        </p:spPr>
      </p:pic>
      <p:pic>
        <p:nvPicPr>
          <p:cNvPr id="6" name="Picture 2">
            <a:extLst>
              <a:ext uri="{FF2B5EF4-FFF2-40B4-BE49-F238E27FC236}">
                <a16:creationId xmlns:a16="http://schemas.microsoft.com/office/drawing/2014/main" id="{4349F65B-6B2B-D03F-2060-AF18427437B5}"/>
              </a:ext>
            </a:extLst>
          </p:cNvPr>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r="83264"/>
          <a:stretch/>
        </p:blipFill>
        <p:spPr bwMode="auto">
          <a:xfrm>
            <a:off x="9920889" y="4823714"/>
            <a:ext cx="938292" cy="10292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92E9DB-0257-5502-D259-A20C1F6C91CC}"/>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54310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77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ivider_Light Grey">
    <p:bg>
      <p:bgPr>
        <a:solidFill>
          <a:srgbClr val="EFF1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C2CB9B-0078-BC2B-5AAC-4C2115035721}"/>
              </a:ext>
            </a:extLst>
          </p:cNvPr>
          <p:cNvPicPr>
            <a:picLocks noChangeAspect="1" noChangeArrowheads="1"/>
          </p:cNvPicPr>
          <p:nvPr userDrawn="1"/>
        </p:nvPicPr>
        <p:blipFill rotWithShape="1">
          <a:blip r:embed="rId2">
            <a:extLst>
              <a:ext uri="{96DAC541-7B7A-43D3-8B79-37D633B846F1}">
                <asvg:svgBlip xmlns:asvg="http://schemas.microsoft.com/office/drawing/2016/SVG/main" r:embed="rId3"/>
              </a:ext>
            </a:extLst>
          </a:blip>
          <a:srcRect t="-1567" b="-1567"/>
          <a:stretch/>
        </p:blipFill>
        <p:spPr bwMode="auto">
          <a:xfrm>
            <a:off x="9924064" y="4805346"/>
            <a:ext cx="894630" cy="1062179"/>
          </a:xfrm>
          <a:prstGeom prst="rect">
            <a:avLst/>
          </a:prstGeom>
          <a:noFill/>
        </p:spPr>
      </p:pic>
      <p:sp>
        <p:nvSpPr>
          <p:cNvPr id="4" name="Title 2">
            <a:extLst>
              <a:ext uri="{FF2B5EF4-FFF2-40B4-BE49-F238E27FC236}">
                <a16:creationId xmlns:a16="http://schemas.microsoft.com/office/drawing/2014/main" id="{3BA59318-1AE9-0D73-E563-6D4B033B5D6F}"/>
              </a:ext>
            </a:extLst>
          </p:cNvPr>
          <p:cNvSpPr>
            <a:spLocks noGrp="1"/>
          </p:cNvSpPr>
          <p:nvPr>
            <p:ph type="title" hasCustomPrompt="1"/>
          </p:nvPr>
        </p:nvSpPr>
        <p:spPr bwMode="gray">
          <a:xfrm>
            <a:off x="515937" y="2673350"/>
            <a:ext cx="7056438" cy="1795556"/>
          </a:xfrm>
        </p:spPr>
        <p:txBody>
          <a:bodyPr wrap="square" anchor="ctr">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dirty="0">
                <a:solidFill>
                  <a:schemeClr val="accent1"/>
                </a:solidFill>
                <a:latin typeface="Aptos" panose="020B0004020202020204" pitchFamily="34" charset="0"/>
                <a:ea typeface="Alfabet" pitchFamily="2" charset="0"/>
                <a:cs typeface="Microsoft Sans Serif" panose="020B0604020202020204" pitchFamily="34" charset="0"/>
              </a:defRPr>
            </a:lvl1pPr>
          </a:lstStyle>
          <a:p>
            <a:r>
              <a:rPr lang="en-US"/>
              <a:t>Divider slide title</a:t>
            </a:r>
            <a:br>
              <a:rPr lang="en-US"/>
            </a:br>
            <a:r>
              <a:rPr lang="en-US"/>
              <a:t>3 lines maximum lorem ipsum dolor sit </a:t>
            </a:r>
            <a:r>
              <a:rPr lang="en-US" err="1"/>
              <a:t>amet</a:t>
            </a:r>
            <a:endParaRPr lang="en-US" sz="4800" spc="-110">
              <a:solidFill>
                <a:srgbClr val="FFFFFE"/>
              </a:solidFill>
              <a:ea typeface="Alfabet" pitchFamily="2" charset="0"/>
              <a:cs typeface="Microsoft Sans Serif" panose="020B0604020202020204" pitchFamily="34" charset="0"/>
            </a:endParaRPr>
          </a:p>
        </p:txBody>
      </p:sp>
      <p:pic>
        <p:nvPicPr>
          <p:cNvPr id="5" name="Graphic 4">
            <a:extLst>
              <a:ext uri="{FF2B5EF4-FFF2-40B4-BE49-F238E27FC236}">
                <a16:creationId xmlns:a16="http://schemas.microsoft.com/office/drawing/2014/main" id="{D0243FD1-3C4D-4017-97D3-97AAAB1E08EB}"/>
              </a:ext>
            </a:extLst>
          </p:cNvPr>
          <p:cNvPicPr>
            <a:picLocks noChangeAspect="1"/>
          </p:cNvPicPr>
          <p:nvPr userDrawn="1"/>
        </p:nvPicPr>
        <p:blipFill>
          <a:blip r:embed="rId4">
            <a:extLst>
              <a:ext uri="{96DAC541-7B7A-43D3-8B79-37D633B846F1}">
                <asvg:svgBlip xmlns:asvg="http://schemas.microsoft.com/office/drawing/2016/SVG/main" r:embed="rId5"/>
              </a:ext>
            </a:extLst>
          </a:blip>
          <a:srcRect t="7956"/>
          <a:stretch>
            <a:fillRect/>
          </a:stretch>
        </p:blipFill>
        <p:spPr>
          <a:xfrm rot="19262939" flipV="1">
            <a:off x="7414009" y="2577117"/>
            <a:ext cx="5592194" cy="5147262"/>
          </a:xfrm>
          <a:custGeom>
            <a:avLst/>
            <a:gdLst>
              <a:gd name="connsiteX0" fmla="*/ 2936118 w 5592194"/>
              <a:gd name="connsiteY0" fmla="*/ 5147261 h 5147262"/>
              <a:gd name="connsiteX1" fmla="*/ 5592194 w 5592194"/>
              <a:gd name="connsiteY1" fmla="*/ 3000171 h 5147262"/>
              <a:gd name="connsiteX2" fmla="*/ 5592194 w 5592194"/>
              <a:gd name="connsiteY2" fmla="*/ 2879976 h 5147262"/>
              <a:gd name="connsiteX3" fmla="*/ 3264109 w 5592194"/>
              <a:gd name="connsiteY3" fmla="*/ 0 h 5147262"/>
              <a:gd name="connsiteX4" fmla="*/ 0 w 5592194"/>
              <a:gd name="connsiteY4" fmla="*/ 2638607 h 5147262"/>
              <a:gd name="connsiteX5" fmla="*/ 0 w 5592194"/>
              <a:gd name="connsiteY5" fmla="*/ 3023965 h 5147262"/>
              <a:gd name="connsiteX6" fmla="*/ 1716408 w 5592194"/>
              <a:gd name="connsiteY6" fmla="*/ 5147262 h 514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194" h="5147262">
                <a:moveTo>
                  <a:pt x="2936118" y="5147261"/>
                </a:moveTo>
                <a:lnTo>
                  <a:pt x="5592194" y="3000171"/>
                </a:lnTo>
                <a:lnTo>
                  <a:pt x="5592194" y="2879976"/>
                </a:lnTo>
                <a:lnTo>
                  <a:pt x="3264109" y="0"/>
                </a:lnTo>
                <a:lnTo>
                  <a:pt x="0" y="2638607"/>
                </a:lnTo>
                <a:lnTo>
                  <a:pt x="0" y="3023965"/>
                </a:lnTo>
                <a:lnTo>
                  <a:pt x="1716408" y="5147262"/>
                </a:lnTo>
                <a:close/>
              </a:path>
            </a:pathLst>
          </a:custGeom>
        </p:spPr>
      </p:pic>
      <p:sp>
        <p:nvSpPr>
          <p:cNvPr id="8" name="TextBox 7">
            <a:extLst>
              <a:ext uri="{FF2B5EF4-FFF2-40B4-BE49-F238E27FC236}">
                <a16:creationId xmlns:a16="http://schemas.microsoft.com/office/drawing/2014/main" id="{C95E88B4-3951-CD65-35CB-EAC17E30AEA5}"/>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5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4861398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77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hank you_Dark Blue">
    <p:bg>
      <p:bgPr>
        <a:solidFill>
          <a:schemeClr val="accent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8D38E5-491C-399E-B737-E4CB35E93811}"/>
              </a:ext>
            </a:extLst>
          </p:cNvPr>
          <p:cNvSpPr txBox="1"/>
          <p:nvPr userDrawn="1"/>
        </p:nvSpPr>
        <p:spPr bwMode="gray">
          <a:xfrm>
            <a:off x="343609" y="2435884"/>
            <a:ext cx="8725779" cy="130125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9600" u="none" strike="noStrike" kern="1200" cap="none" spc="-300" normalizeH="0" noProof="0">
                <a:ln>
                  <a:noFill/>
                </a:ln>
                <a:effectLst/>
                <a:uLnTx/>
                <a:uFillTx/>
                <a:latin typeface="Aptos" panose="020B0004020202020204" pitchFamily="34" charset="0"/>
                <a:ea typeface="Alfabet" pitchFamily="2" charset="0"/>
              </a:rPr>
              <a:t>T</a:t>
            </a:r>
            <a:r>
              <a:rPr kumimoji="0" lang="en-US" sz="9600" u="none" strike="noStrike" kern="1200" cap="none" spc="-300" normalizeH="0" baseline="0" noProof="0">
                <a:ln>
                  <a:noFill/>
                </a:ln>
                <a:effectLst/>
                <a:uLnTx/>
                <a:uFillTx/>
                <a:latin typeface="Aptos" panose="020B0004020202020204" pitchFamily="34" charset="0"/>
                <a:ea typeface="Alfabet" pitchFamily="2" charset="0"/>
              </a:rPr>
              <a:t>h</a:t>
            </a:r>
            <a:r>
              <a:rPr kumimoji="0" lang="en-US" sz="9600" u="none" strike="noStrike" kern="1200" cap="none" spc="-600" normalizeH="0" noProof="0">
                <a:ln>
                  <a:noFill/>
                </a:ln>
                <a:effectLst/>
                <a:uLnTx/>
                <a:uFillTx/>
                <a:latin typeface="Aptos" panose="020B0004020202020204" pitchFamily="34" charset="0"/>
                <a:ea typeface="Alfabet" pitchFamily="2" charset="0"/>
              </a:rPr>
              <a:t>a</a:t>
            </a:r>
            <a:r>
              <a:rPr kumimoji="0" lang="en-US" sz="9600" u="none" strike="noStrike" kern="1200" cap="none" spc="-450" normalizeH="0" noProof="0">
                <a:ln>
                  <a:noFill/>
                </a:ln>
                <a:effectLst/>
                <a:uLnTx/>
                <a:uFillTx/>
                <a:latin typeface="Aptos" panose="020B0004020202020204" pitchFamily="34" charset="0"/>
                <a:ea typeface="Alfabet" pitchFamily="2" charset="0"/>
              </a:rPr>
              <a:t>n</a:t>
            </a:r>
            <a:r>
              <a:rPr kumimoji="0" lang="en-US" sz="9600" u="none" strike="noStrike" kern="1200" cap="none" spc="-600" normalizeH="0" noProof="0">
                <a:ln>
                  <a:noFill/>
                </a:ln>
                <a:effectLst/>
                <a:uLnTx/>
                <a:uFillTx/>
                <a:latin typeface="Aptos" panose="020B0004020202020204" pitchFamily="34" charset="0"/>
                <a:ea typeface="Alfabet" pitchFamily="2" charset="0"/>
              </a:rPr>
              <a:t>k  </a:t>
            </a:r>
            <a:r>
              <a:rPr kumimoji="0" lang="en-US" sz="9600" u="none" strike="noStrike" kern="1200" cap="none" spc="-80" normalizeH="0" noProof="0">
                <a:ln>
                  <a:noFill/>
                </a:ln>
                <a:effectLst/>
                <a:uLnTx/>
                <a:uFillTx/>
                <a:latin typeface="Aptos" panose="020B0004020202020204" pitchFamily="34" charset="0"/>
                <a:ea typeface="Alfabet" pitchFamily="2" charset="0"/>
              </a:rPr>
              <a:t>y</a:t>
            </a:r>
            <a:r>
              <a:rPr lang="en-US" sz="9600" spc="-300">
                <a:latin typeface="Aptos" panose="020B0004020202020204" pitchFamily="34" charset="0"/>
                <a:ea typeface="Alfabet" pitchFamily="2" charset="0"/>
              </a:rPr>
              <a:t>o</a:t>
            </a:r>
            <a:r>
              <a:rPr kumimoji="0" lang="en-US" sz="9600" u="none" strike="noStrike" kern="1200" cap="none" spc="-300" normalizeH="0" noProof="0">
                <a:ln>
                  <a:noFill/>
                </a:ln>
                <a:effectLst/>
                <a:uLnTx/>
                <a:uFillTx/>
                <a:latin typeface="Aptos" panose="020B0004020202020204" pitchFamily="34" charset="0"/>
                <a:ea typeface="Alfabet" pitchFamily="2" charset="0"/>
              </a:rPr>
              <a:t>u</a:t>
            </a:r>
          </a:p>
        </p:txBody>
      </p:sp>
      <p:sp>
        <p:nvSpPr>
          <p:cNvPr id="4" name="TextBox 3">
            <a:extLst>
              <a:ext uri="{FF2B5EF4-FFF2-40B4-BE49-F238E27FC236}">
                <a16:creationId xmlns:a16="http://schemas.microsoft.com/office/drawing/2014/main" id="{58C904C5-CF09-901C-0409-22AE7AA4BACE}"/>
              </a:ext>
            </a:extLst>
          </p:cNvPr>
          <p:cNvSpPr txBox="1"/>
          <p:nvPr userDrawn="1"/>
        </p:nvSpPr>
        <p:spPr bwMode="gray">
          <a:xfrm>
            <a:off x="480927" y="3934635"/>
            <a:ext cx="3789063" cy="65402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Nothing in these materials is an offer to sell any of the components 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Qualcomm Technologies, Inc. and/or its affiliated 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Qualcomm</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and</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Snapdragon</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are</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trademark</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or registered trademark</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of Qualcomm Incorporated. </a:t>
            </a:r>
            <a:b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Other products and brand names may be trademarks or registered trademarks of their respective owners.</a:t>
            </a:r>
          </a:p>
          <a:p>
            <a:pPr marL="0" marR="0" lvl="0" indent="0" algn="l" defTabSz="914400" rtl="0" eaLnBrk="1" fontAlgn="auto" latinLnBrk="0" hangingPunct="1">
              <a:lnSpc>
                <a:spcPct val="100000"/>
              </a:lnSpc>
              <a:spcBef>
                <a:spcPts val="400"/>
              </a:spcBef>
              <a:spcAft>
                <a:spcPts val="0"/>
              </a:spcAft>
              <a:buClrTx/>
              <a:buSzTx/>
              <a:buFontTx/>
              <a:buNone/>
              <a:tabLst/>
              <a:defRPr/>
            </a:pPr>
            <a:endPar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endParaRPr>
          </a:p>
        </p:txBody>
      </p:sp>
      <p:sp>
        <p:nvSpPr>
          <p:cNvPr id="5" name="TextBox 4">
            <a:extLst>
              <a:ext uri="{FF2B5EF4-FFF2-40B4-BE49-F238E27FC236}">
                <a16:creationId xmlns:a16="http://schemas.microsoft.com/office/drawing/2014/main" id="{9AD3167D-B67D-2259-C2CB-D5F07DD61617}"/>
              </a:ext>
            </a:extLst>
          </p:cNvPr>
          <p:cNvSpPr txBox="1"/>
          <p:nvPr userDrawn="1"/>
        </p:nvSpPr>
        <p:spPr bwMode="gray">
          <a:xfrm>
            <a:off x="480927" y="4751064"/>
            <a:ext cx="4172353" cy="1002839"/>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References in this presentation to “Qualcomm” may mean Qualcomm Incorporated,</a:t>
            </a:r>
            <a:b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Qualcomm Technologies, Inc., and/or other subsidiaries or business units within</a:t>
            </a:r>
            <a:b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Snapdragon and Qualcomm branded products are products of Qualcomm Technologies, Inc. and/or its subsidiaries. Qualcomm patented technologies are licensed by Qualcomm Incorporated. </a:t>
            </a:r>
          </a:p>
          <a:p>
            <a:pPr marL="0" marR="0" lvl="0" indent="0" algn="l" defTabSz="914400" rtl="0" eaLnBrk="1" fontAlgn="auto" latinLnBrk="0" hangingPunct="1">
              <a:lnSpc>
                <a:spcPct val="100000"/>
              </a:lnSpc>
              <a:spcBef>
                <a:spcPts val="400"/>
              </a:spcBef>
              <a:spcAft>
                <a:spcPts val="0"/>
              </a:spcAft>
              <a:buClrTx/>
              <a:buSzTx/>
              <a:buFontTx/>
              <a:buNone/>
              <a:tabLst/>
              <a:defRPr/>
            </a:pPr>
            <a:endParaRPr kumimoji="0" lang="en-US" sz="650" u="none" strike="noStrike" kern="1200" cap="none" spc="0" normalizeH="0" baseline="0" noProof="0">
              <a:ln>
                <a:noFill/>
              </a:ln>
              <a:effectLst/>
              <a:uLnTx/>
              <a:uFillTx/>
              <a:latin typeface="Aptos" panose="020B0004020202020204" pitchFamily="34" charset="0"/>
              <a:ea typeface="Alfabet" pitchFamily="2" charset="0"/>
              <a:cs typeface="+mn-cs"/>
            </a:endParaRPr>
          </a:p>
        </p:txBody>
      </p:sp>
      <p:sp>
        <p:nvSpPr>
          <p:cNvPr id="6" name="TextBox 5">
            <a:extLst>
              <a:ext uri="{FF2B5EF4-FFF2-40B4-BE49-F238E27FC236}">
                <a16:creationId xmlns:a16="http://schemas.microsoft.com/office/drawing/2014/main" id="{D6733015-9BF4-02D9-2D5A-6B82CB5A8E11}"/>
              </a:ext>
            </a:extLst>
          </p:cNvPr>
          <p:cNvSpPr txBox="1"/>
          <p:nvPr userDrawn="1"/>
        </p:nvSpPr>
        <p:spPr bwMode="gray">
          <a:xfrm>
            <a:off x="481013" y="6100661"/>
            <a:ext cx="3127218" cy="150362"/>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Follow us on:</a:t>
            </a:r>
          </a:p>
        </p:txBody>
      </p:sp>
      <p:sp>
        <p:nvSpPr>
          <p:cNvPr id="7" name="TextBox 6">
            <a:extLst>
              <a:ext uri="{FF2B5EF4-FFF2-40B4-BE49-F238E27FC236}">
                <a16:creationId xmlns:a16="http://schemas.microsoft.com/office/drawing/2014/main" id="{CAFD8E40-2929-3D88-B76D-DD16806A308C}"/>
              </a:ext>
            </a:extLst>
          </p:cNvPr>
          <p:cNvSpPr txBox="1"/>
          <p:nvPr userDrawn="1"/>
        </p:nvSpPr>
        <p:spPr>
          <a:xfrm>
            <a:off x="389712" y="6209771"/>
            <a:ext cx="4184203" cy="242374"/>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For more information, visit us at </a:t>
            </a:r>
            <a:r>
              <a:rPr kumimoji="0" lang="en-US" sz="900" u="none" strike="noStrike" kern="1200" cap="none" spc="0" normalizeH="0" baseline="0" noProof="0" err="1">
                <a:ln>
                  <a:noFill/>
                </a:ln>
                <a:effectLst/>
                <a:uLnTx/>
                <a:uFillTx/>
                <a:latin typeface="Aptos" panose="020B0004020202020204" pitchFamily="34" charset="0"/>
                <a:ea typeface="Alfabet" pitchFamily="2" charset="0"/>
                <a:cs typeface="+mn-cs"/>
              </a:rPr>
              <a:t>qualcomm.com</a:t>
            </a: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 &amp; </a:t>
            </a:r>
            <a:r>
              <a:rPr kumimoji="0" lang="en-US" sz="900" u="none" strike="noStrike" kern="1200" cap="none" spc="0" normalizeH="0" baseline="0" noProof="0" err="1">
                <a:ln>
                  <a:noFill/>
                </a:ln>
                <a:effectLst/>
                <a:uLnTx/>
                <a:uFillTx/>
                <a:latin typeface="Aptos" panose="020B0004020202020204" pitchFamily="34" charset="0"/>
                <a:ea typeface="Alfabet" pitchFamily="2" charset="0"/>
                <a:cs typeface="+mn-cs"/>
              </a:rPr>
              <a:t>qualcomm.com</a:t>
            </a: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/blog</a:t>
            </a:r>
          </a:p>
        </p:txBody>
      </p:sp>
      <p:grpSp>
        <p:nvGrpSpPr>
          <p:cNvPr id="8" name="Group 7">
            <a:extLst>
              <a:ext uri="{FF2B5EF4-FFF2-40B4-BE49-F238E27FC236}">
                <a16:creationId xmlns:a16="http://schemas.microsoft.com/office/drawing/2014/main" id="{DC2BA5B9-32D0-B4D3-31C5-940933363930}"/>
              </a:ext>
            </a:extLst>
          </p:cNvPr>
          <p:cNvGrpSpPr/>
          <p:nvPr userDrawn="1"/>
        </p:nvGrpSpPr>
        <p:grpSpPr>
          <a:xfrm>
            <a:off x="1205032" y="6126885"/>
            <a:ext cx="817893" cy="93682"/>
            <a:chOff x="1300130" y="6126885"/>
            <a:chExt cx="817893" cy="93682"/>
          </a:xfrm>
        </p:grpSpPr>
        <p:grpSp>
          <p:nvGrpSpPr>
            <p:cNvPr id="9" name="Group 5">
              <a:extLst>
                <a:ext uri="{FF2B5EF4-FFF2-40B4-BE49-F238E27FC236}">
                  <a16:creationId xmlns:a16="http://schemas.microsoft.com/office/drawing/2014/main" id="{3BF5268F-6D68-1917-4372-D995E148B3D8}"/>
                </a:ext>
              </a:extLst>
            </p:cNvPr>
            <p:cNvGrpSpPr>
              <a:grpSpLocks noChangeAspect="1"/>
            </p:cNvGrpSpPr>
            <p:nvPr/>
          </p:nvGrpSpPr>
          <p:grpSpPr bwMode="gray">
            <a:xfrm>
              <a:off x="1300130" y="6126885"/>
              <a:ext cx="94798" cy="93682"/>
              <a:chOff x="3331" y="1656"/>
              <a:chExt cx="1020" cy="1008"/>
            </a:xfrm>
            <a:solidFill>
              <a:schemeClr val="tx1"/>
            </a:solidFill>
          </p:grpSpPr>
          <p:sp>
            <p:nvSpPr>
              <p:cNvPr id="17" name="Freeform 6">
                <a:extLst>
                  <a:ext uri="{FF2B5EF4-FFF2-40B4-BE49-F238E27FC236}">
                    <a16:creationId xmlns:a16="http://schemas.microsoft.com/office/drawing/2014/main" id="{3B4391A0-4D50-9169-D3E1-D5541F0F6095}"/>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0" cap="none" spc="0" normalizeH="0" baseline="0" noProof="0">
                  <a:ln>
                    <a:noFill/>
                  </a:ln>
                  <a:effectLst/>
                  <a:uLnTx/>
                  <a:uFillTx/>
                  <a:latin typeface="Aptos" panose="020B0004020202020204" pitchFamily="34" charset="0"/>
                  <a:ea typeface="Alfabet" pitchFamily="2" charset="0"/>
                  <a:cs typeface="+mn-cs"/>
                </a:endParaRPr>
              </a:p>
            </p:txBody>
          </p:sp>
          <p:sp>
            <p:nvSpPr>
              <p:cNvPr id="18" name="Freeform 7">
                <a:extLst>
                  <a:ext uri="{FF2B5EF4-FFF2-40B4-BE49-F238E27FC236}">
                    <a16:creationId xmlns:a16="http://schemas.microsoft.com/office/drawing/2014/main" id="{40BEAF68-D3D4-D207-309D-6001397EE34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0" cap="none" spc="0" normalizeH="0" baseline="0" noProof="0">
                  <a:ln>
                    <a:noFill/>
                  </a:ln>
                  <a:effectLst/>
                  <a:uLnTx/>
                  <a:uFillTx/>
                  <a:latin typeface="Aptos" panose="020B0004020202020204" pitchFamily="34" charset="0"/>
                  <a:ea typeface="Alfabet" pitchFamily="2" charset="0"/>
                  <a:cs typeface="+mn-cs"/>
                </a:endParaRPr>
              </a:p>
            </p:txBody>
          </p:sp>
        </p:grpSp>
        <p:grpSp>
          <p:nvGrpSpPr>
            <p:cNvPr id="10" name="Group 4">
              <a:extLst>
                <a:ext uri="{FF2B5EF4-FFF2-40B4-BE49-F238E27FC236}">
                  <a16:creationId xmlns:a16="http://schemas.microsoft.com/office/drawing/2014/main" id="{274B1A01-2610-8398-DC38-5F6C0A50AF64}"/>
                </a:ext>
              </a:extLst>
            </p:cNvPr>
            <p:cNvGrpSpPr>
              <a:grpSpLocks noChangeAspect="1"/>
            </p:cNvGrpSpPr>
            <p:nvPr/>
          </p:nvGrpSpPr>
          <p:grpSpPr bwMode="auto">
            <a:xfrm>
              <a:off x="1640695" y="6127230"/>
              <a:ext cx="92914" cy="92992"/>
              <a:chOff x="2653" y="972"/>
              <a:chExt cx="2372" cy="2374"/>
            </a:xfrm>
            <a:solidFill>
              <a:schemeClr val="tx1"/>
            </a:solidFill>
          </p:grpSpPr>
          <p:sp>
            <p:nvSpPr>
              <p:cNvPr id="14" name="Freeform 5">
                <a:extLst>
                  <a:ext uri="{FF2B5EF4-FFF2-40B4-BE49-F238E27FC236}">
                    <a16:creationId xmlns:a16="http://schemas.microsoft.com/office/drawing/2014/main" id="{68802D42-C0F1-DAF9-8B74-77C13FA40FE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sp>
            <p:nvSpPr>
              <p:cNvPr id="15" name="Freeform 6">
                <a:extLst>
                  <a:ext uri="{FF2B5EF4-FFF2-40B4-BE49-F238E27FC236}">
                    <a16:creationId xmlns:a16="http://schemas.microsoft.com/office/drawing/2014/main" id="{511AB5E8-AF45-535E-DBEE-21EA3AA4AC1B}"/>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sp>
            <p:nvSpPr>
              <p:cNvPr id="16" name="Oval 7">
                <a:extLst>
                  <a:ext uri="{FF2B5EF4-FFF2-40B4-BE49-F238E27FC236}">
                    <a16:creationId xmlns:a16="http://schemas.microsoft.com/office/drawing/2014/main" id="{5A2B3252-69E6-21D8-7B9C-8CACF53B9BA3}"/>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grpSp>
        <p:pic>
          <p:nvPicPr>
            <p:cNvPr id="11" name="Graphic 10">
              <a:extLst>
                <a:ext uri="{FF2B5EF4-FFF2-40B4-BE49-F238E27FC236}">
                  <a16:creationId xmlns:a16="http://schemas.microsoft.com/office/drawing/2014/main" id="{EDEA13E0-DF26-3A35-755F-EB1D2F7140E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0838" y="6131300"/>
              <a:ext cx="122931" cy="84852"/>
            </a:xfrm>
            <a:prstGeom prst="rect">
              <a:avLst/>
            </a:prstGeom>
          </p:spPr>
        </p:pic>
        <p:pic>
          <p:nvPicPr>
            <p:cNvPr id="12" name="Graphic 11">
              <a:extLst>
                <a:ext uri="{FF2B5EF4-FFF2-40B4-BE49-F238E27FC236}">
                  <a16:creationId xmlns:a16="http://schemas.microsoft.com/office/drawing/2014/main" id="{B54DF270-EBC5-95DA-8346-7100B18EC91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23789" y="6126885"/>
              <a:ext cx="94234" cy="93682"/>
            </a:xfrm>
            <a:prstGeom prst="rect">
              <a:avLst/>
            </a:prstGeom>
          </p:spPr>
        </p:pic>
        <p:pic>
          <p:nvPicPr>
            <p:cNvPr id="13" name="Graphic 12">
              <a:extLst>
                <a:ext uri="{FF2B5EF4-FFF2-40B4-BE49-F238E27FC236}">
                  <a16:creationId xmlns:a16="http://schemas.microsoft.com/office/drawing/2014/main" id="{1D7C89CA-3D39-A79E-E143-FE65F0C89E2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76872" y="6131572"/>
              <a:ext cx="84309" cy="84309"/>
            </a:xfrm>
            <a:prstGeom prst="rect">
              <a:avLst/>
            </a:prstGeom>
          </p:spPr>
        </p:pic>
      </p:grpSp>
      <p:pic>
        <p:nvPicPr>
          <p:cNvPr id="24" name="Graphic 23">
            <a:extLst>
              <a:ext uri="{FF2B5EF4-FFF2-40B4-BE49-F238E27FC236}">
                <a16:creationId xmlns:a16="http://schemas.microsoft.com/office/drawing/2014/main" id="{1EBB4BF9-FEEC-4175-585A-2715E84D1EB5}"/>
              </a:ext>
            </a:extLst>
          </p:cNvPr>
          <p:cNvPicPr>
            <a:picLocks noChangeAspect="1"/>
          </p:cNvPicPr>
          <p:nvPr/>
        </p:nvPicPr>
        <p:blipFill>
          <a:blip r:embed="rId8">
            <a:extLst>
              <a:ext uri="{96DAC541-7B7A-43D3-8B79-37D633B846F1}">
                <asvg:svgBlip xmlns:asvg="http://schemas.microsoft.com/office/drawing/2016/SVG/main" r:embed="rId9"/>
              </a:ext>
            </a:extLst>
          </a:blip>
          <a:srcRect t="31605" r="39224"/>
          <a:stretch>
            <a:fillRect/>
          </a:stretch>
        </p:blipFill>
        <p:spPr>
          <a:xfrm>
            <a:off x="6684852" y="0"/>
            <a:ext cx="5507148" cy="6197600"/>
          </a:xfrm>
          <a:custGeom>
            <a:avLst/>
            <a:gdLst>
              <a:gd name="connsiteX0" fmla="*/ 0 w 5507148"/>
              <a:gd name="connsiteY0" fmla="*/ 0 h 6197600"/>
              <a:gd name="connsiteX1" fmla="*/ 147022 w 5507148"/>
              <a:gd name="connsiteY1" fmla="*/ 0 h 6197600"/>
              <a:gd name="connsiteX2" fmla="*/ 5507148 w 5507148"/>
              <a:gd name="connsiteY2" fmla="*/ 0 h 6197600"/>
              <a:gd name="connsiteX3" fmla="*/ 5507148 w 5507148"/>
              <a:gd name="connsiteY3" fmla="*/ 6197600 h 6197600"/>
              <a:gd name="connsiteX4" fmla="*/ 0 w 5507148"/>
              <a:gd name="connsiteY4" fmla="*/ 6197600 h 619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148" h="6197600">
                <a:moveTo>
                  <a:pt x="0" y="0"/>
                </a:moveTo>
                <a:lnTo>
                  <a:pt x="147022" y="0"/>
                </a:lnTo>
                <a:lnTo>
                  <a:pt x="5507148" y="0"/>
                </a:lnTo>
                <a:lnTo>
                  <a:pt x="5507148" y="6197600"/>
                </a:lnTo>
                <a:lnTo>
                  <a:pt x="0" y="6197600"/>
                </a:lnTo>
                <a:close/>
              </a:path>
            </a:pathLst>
          </a:custGeom>
        </p:spPr>
      </p:pic>
      <p:pic>
        <p:nvPicPr>
          <p:cNvPr id="21" name="Picture 2">
            <a:extLst>
              <a:ext uri="{FF2B5EF4-FFF2-40B4-BE49-F238E27FC236}">
                <a16:creationId xmlns:a16="http://schemas.microsoft.com/office/drawing/2014/main" id="{7FDF1ADE-EF76-ABDC-A94C-B4B22DDF49A4}"/>
              </a:ext>
            </a:extLst>
          </p:cNvPr>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p:blipFill>
        <p:spPr bwMode="auto">
          <a:xfrm>
            <a:off x="10895722" y="1322746"/>
            <a:ext cx="693024" cy="76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8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ank you_Qualcomm Blue">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8D38E5-491C-399E-B737-E4CB35E93811}"/>
              </a:ext>
            </a:extLst>
          </p:cNvPr>
          <p:cNvSpPr txBox="1"/>
          <p:nvPr userDrawn="1"/>
        </p:nvSpPr>
        <p:spPr bwMode="gray">
          <a:xfrm>
            <a:off x="343609" y="2435884"/>
            <a:ext cx="8725779" cy="130125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9600" u="none" strike="noStrike" kern="1200" cap="none" spc="-300" normalizeH="0" noProof="0">
                <a:ln>
                  <a:noFill/>
                </a:ln>
                <a:effectLst/>
                <a:uLnTx/>
                <a:uFillTx/>
                <a:latin typeface="Aptos" panose="020B0004020202020204" pitchFamily="34" charset="0"/>
                <a:ea typeface="Alfabet" pitchFamily="2" charset="0"/>
              </a:rPr>
              <a:t>T</a:t>
            </a:r>
            <a:r>
              <a:rPr kumimoji="0" lang="en-US" sz="9600" u="none" strike="noStrike" kern="1200" cap="none" spc="-300" normalizeH="0" baseline="0" noProof="0">
                <a:ln>
                  <a:noFill/>
                </a:ln>
                <a:effectLst/>
                <a:uLnTx/>
                <a:uFillTx/>
                <a:latin typeface="Aptos" panose="020B0004020202020204" pitchFamily="34" charset="0"/>
                <a:ea typeface="Alfabet" pitchFamily="2" charset="0"/>
              </a:rPr>
              <a:t>h</a:t>
            </a:r>
            <a:r>
              <a:rPr kumimoji="0" lang="en-US" sz="9600" u="none" strike="noStrike" kern="1200" cap="none" spc="-600" normalizeH="0" noProof="0">
                <a:ln>
                  <a:noFill/>
                </a:ln>
                <a:effectLst/>
                <a:uLnTx/>
                <a:uFillTx/>
                <a:latin typeface="Aptos" panose="020B0004020202020204" pitchFamily="34" charset="0"/>
                <a:ea typeface="Alfabet" pitchFamily="2" charset="0"/>
              </a:rPr>
              <a:t>a</a:t>
            </a:r>
            <a:r>
              <a:rPr kumimoji="0" lang="en-US" sz="9600" u="none" strike="noStrike" kern="1200" cap="none" spc="-450" normalizeH="0" noProof="0">
                <a:ln>
                  <a:noFill/>
                </a:ln>
                <a:effectLst/>
                <a:uLnTx/>
                <a:uFillTx/>
                <a:latin typeface="Aptos" panose="020B0004020202020204" pitchFamily="34" charset="0"/>
                <a:ea typeface="Alfabet" pitchFamily="2" charset="0"/>
              </a:rPr>
              <a:t>n</a:t>
            </a:r>
            <a:r>
              <a:rPr kumimoji="0" lang="en-US" sz="9600" u="none" strike="noStrike" kern="1200" cap="none" spc="-600" normalizeH="0" noProof="0">
                <a:ln>
                  <a:noFill/>
                </a:ln>
                <a:effectLst/>
                <a:uLnTx/>
                <a:uFillTx/>
                <a:latin typeface="Aptos" panose="020B0004020202020204" pitchFamily="34" charset="0"/>
                <a:ea typeface="Alfabet" pitchFamily="2" charset="0"/>
              </a:rPr>
              <a:t>k  </a:t>
            </a:r>
            <a:r>
              <a:rPr kumimoji="0" lang="en-US" sz="9600" u="none" strike="noStrike" kern="1200" cap="none" spc="-80" normalizeH="0" noProof="0">
                <a:ln>
                  <a:noFill/>
                </a:ln>
                <a:effectLst/>
                <a:uLnTx/>
                <a:uFillTx/>
                <a:latin typeface="Aptos" panose="020B0004020202020204" pitchFamily="34" charset="0"/>
                <a:ea typeface="Alfabet" pitchFamily="2" charset="0"/>
              </a:rPr>
              <a:t>y</a:t>
            </a:r>
            <a:r>
              <a:rPr lang="en-US" sz="9600" spc="-300">
                <a:latin typeface="Aptos" panose="020B0004020202020204" pitchFamily="34" charset="0"/>
                <a:ea typeface="Alfabet" pitchFamily="2" charset="0"/>
              </a:rPr>
              <a:t>o</a:t>
            </a:r>
            <a:r>
              <a:rPr kumimoji="0" lang="en-US" sz="9600" u="none" strike="noStrike" kern="1200" cap="none" spc="-300" normalizeH="0" noProof="0">
                <a:ln>
                  <a:noFill/>
                </a:ln>
                <a:effectLst/>
                <a:uLnTx/>
                <a:uFillTx/>
                <a:latin typeface="Aptos" panose="020B0004020202020204" pitchFamily="34" charset="0"/>
                <a:ea typeface="Alfabet" pitchFamily="2" charset="0"/>
              </a:rPr>
              <a:t>u</a:t>
            </a:r>
          </a:p>
        </p:txBody>
      </p:sp>
      <p:sp>
        <p:nvSpPr>
          <p:cNvPr id="4" name="TextBox 3">
            <a:extLst>
              <a:ext uri="{FF2B5EF4-FFF2-40B4-BE49-F238E27FC236}">
                <a16:creationId xmlns:a16="http://schemas.microsoft.com/office/drawing/2014/main" id="{58C904C5-CF09-901C-0409-22AE7AA4BACE}"/>
              </a:ext>
            </a:extLst>
          </p:cNvPr>
          <p:cNvSpPr txBox="1"/>
          <p:nvPr userDrawn="1"/>
        </p:nvSpPr>
        <p:spPr bwMode="gray">
          <a:xfrm>
            <a:off x="480927" y="3934635"/>
            <a:ext cx="3789063" cy="65402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Nothing in these materials is an offer to sell any of the components 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Qualcomm Technologies, Inc. and/or its affiliated 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Qualcomm</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and</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Snapdragon</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are</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trademark</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or registered trademark</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of Qualcomm Incorporated. </a:t>
            </a:r>
            <a:b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Other products and brand names may be trademarks or registered trademarks of their respective owners.</a:t>
            </a:r>
          </a:p>
          <a:p>
            <a:pPr marL="0" marR="0" lvl="0" indent="0" algn="l" defTabSz="914400" rtl="0" eaLnBrk="1" fontAlgn="auto" latinLnBrk="0" hangingPunct="1">
              <a:lnSpc>
                <a:spcPct val="100000"/>
              </a:lnSpc>
              <a:spcBef>
                <a:spcPts val="400"/>
              </a:spcBef>
              <a:spcAft>
                <a:spcPts val="0"/>
              </a:spcAft>
              <a:buClrTx/>
              <a:buSzTx/>
              <a:buFontTx/>
              <a:buNone/>
              <a:tabLst/>
              <a:defRPr/>
            </a:pPr>
            <a:endPar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endParaRPr>
          </a:p>
        </p:txBody>
      </p:sp>
      <p:sp>
        <p:nvSpPr>
          <p:cNvPr id="5" name="TextBox 4">
            <a:extLst>
              <a:ext uri="{FF2B5EF4-FFF2-40B4-BE49-F238E27FC236}">
                <a16:creationId xmlns:a16="http://schemas.microsoft.com/office/drawing/2014/main" id="{9AD3167D-B67D-2259-C2CB-D5F07DD61617}"/>
              </a:ext>
            </a:extLst>
          </p:cNvPr>
          <p:cNvSpPr txBox="1"/>
          <p:nvPr userDrawn="1"/>
        </p:nvSpPr>
        <p:spPr bwMode="gray">
          <a:xfrm>
            <a:off x="480927" y="4751064"/>
            <a:ext cx="4172353" cy="1002839"/>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References in this presentation to “Qualcomm” may mean Qualcomm Incorporated,</a:t>
            </a:r>
            <a:b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Qualcomm Technologies, Inc., and/or other subsidiaries or business units within</a:t>
            </a:r>
            <a:b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Snapdragon and Qualcomm branded products are products of Qualcomm Technologies, Inc. and/or its subsidiaries. Qualcomm patented technologies are licensed by Qualcomm Incorporated. </a:t>
            </a:r>
          </a:p>
          <a:p>
            <a:pPr marL="0" marR="0" lvl="0" indent="0" algn="l" defTabSz="914400" rtl="0" eaLnBrk="1" fontAlgn="auto" latinLnBrk="0" hangingPunct="1">
              <a:lnSpc>
                <a:spcPct val="100000"/>
              </a:lnSpc>
              <a:spcBef>
                <a:spcPts val="400"/>
              </a:spcBef>
              <a:spcAft>
                <a:spcPts val="0"/>
              </a:spcAft>
              <a:buClrTx/>
              <a:buSzTx/>
              <a:buFontTx/>
              <a:buNone/>
              <a:tabLst/>
              <a:defRPr/>
            </a:pPr>
            <a:endParaRPr kumimoji="0" lang="en-US" sz="650" u="none" strike="noStrike" kern="1200" cap="none" spc="0" normalizeH="0" baseline="0" noProof="0">
              <a:ln>
                <a:noFill/>
              </a:ln>
              <a:effectLst/>
              <a:uLnTx/>
              <a:uFillTx/>
              <a:latin typeface="Aptos" panose="020B0004020202020204" pitchFamily="34" charset="0"/>
              <a:ea typeface="Alfabet" pitchFamily="2" charset="0"/>
              <a:cs typeface="+mn-cs"/>
            </a:endParaRPr>
          </a:p>
        </p:txBody>
      </p:sp>
      <p:sp>
        <p:nvSpPr>
          <p:cNvPr id="6" name="TextBox 5">
            <a:extLst>
              <a:ext uri="{FF2B5EF4-FFF2-40B4-BE49-F238E27FC236}">
                <a16:creationId xmlns:a16="http://schemas.microsoft.com/office/drawing/2014/main" id="{D6733015-9BF4-02D9-2D5A-6B82CB5A8E11}"/>
              </a:ext>
            </a:extLst>
          </p:cNvPr>
          <p:cNvSpPr txBox="1"/>
          <p:nvPr userDrawn="1"/>
        </p:nvSpPr>
        <p:spPr bwMode="gray">
          <a:xfrm>
            <a:off x="481013" y="6100661"/>
            <a:ext cx="3127218" cy="150362"/>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Follow us on:</a:t>
            </a:r>
          </a:p>
        </p:txBody>
      </p:sp>
      <p:sp>
        <p:nvSpPr>
          <p:cNvPr id="7" name="TextBox 6">
            <a:extLst>
              <a:ext uri="{FF2B5EF4-FFF2-40B4-BE49-F238E27FC236}">
                <a16:creationId xmlns:a16="http://schemas.microsoft.com/office/drawing/2014/main" id="{CAFD8E40-2929-3D88-B76D-DD16806A308C}"/>
              </a:ext>
            </a:extLst>
          </p:cNvPr>
          <p:cNvSpPr txBox="1"/>
          <p:nvPr userDrawn="1"/>
        </p:nvSpPr>
        <p:spPr>
          <a:xfrm>
            <a:off x="389712" y="6209771"/>
            <a:ext cx="4184203" cy="242374"/>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For more information, visit us at </a:t>
            </a:r>
            <a:r>
              <a:rPr kumimoji="0" lang="en-US" sz="900" u="none" strike="noStrike" kern="1200" cap="none" spc="0" normalizeH="0" baseline="0" noProof="0" err="1">
                <a:ln>
                  <a:noFill/>
                </a:ln>
                <a:effectLst/>
                <a:uLnTx/>
                <a:uFillTx/>
                <a:latin typeface="Aptos" panose="020B0004020202020204" pitchFamily="34" charset="0"/>
                <a:ea typeface="Alfabet" pitchFamily="2" charset="0"/>
                <a:cs typeface="+mn-cs"/>
              </a:rPr>
              <a:t>qualcomm.com</a:t>
            </a: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 &amp; </a:t>
            </a:r>
            <a:r>
              <a:rPr kumimoji="0" lang="en-US" sz="900" u="none" strike="noStrike" kern="1200" cap="none" spc="0" normalizeH="0" baseline="0" noProof="0" err="1">
                <a:ln>
                  <a:noFill/>
                </a:ln>
                <a:effectLst/>
                <a:uLnTx/>
                <a:uFillTx/>
                <a:latin typeface="Aptos" panose="020B0004020202020204" pitchFamily="34" charset="0"/>
                <a:ea typeface="Alfabet" pitchFamily="2" charset="0"/>
                <a:cs typeface="+mn-cs"/>
              </a:rPr>
              <a:t>qualcomm.com</a:t>
            </a: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/blog</a:t>
            </a:r>
          </a:p>
        </p:txBody>
      </p:sp>
      <p:grpSp>
        <p:nvGrpSpPr>
          <p:cNvPr id="8" name="Group 7">
            <a:extLst>
              <a:ext uri="{FF2B5EF4-FFF2-40B4-BE49-F238E27FC236}">
                <a16:creationId xmlns:a16="http://schemas.microsoft.com/office/drawing/2014/main" id="{DC2BA5B9-32D0-B4D3-31C5-940933363930}"/>
              </a:ext>
            </a:extLst>
          </p:cNvPr>
          <p:cNvGrpSpPr/>
          <p:nvPr userDrawn="1"/>
        </p:nvGrpSpPr>
        <p:grpSpPr>
          <a:xfrm>
            <a:off x="1205032" y="6126885"/>
            <a:ext cx="817893" cy="93682"/>
            <a:chOff x="1300130" y="6126885"/>
            <a:chExt cx="817893" cy="93682"/>
          </a:xfrm>
        </p:grpSpPr>
        <p:grpSp>
          <p:nvGrpSpPr>
            <p:cNvPr id="9" name="Group 5">
              <a:extLst>
                <a:ext uri="{FF2B5EF4-FFF2-40B4-BE49-F238E27FC236}">
                  <a16:creationId xmlns:a16="http://schemas.microsoft.com/office/drawing/2014/main" id="{3BF5268F-6D68-1917-4372-D995E148B3D8}"/>
                </a:ext>
              </a:extLst>
            </p:cNvPr>
            <p:cNvGrpSpPr>
              <a:grpSpLocks noChangeAspect="1"/>
            </p:cNvGrpSpPr>
            <p:nvPr/>
          </p:nvGrpSpPr>
          <p:grpSpPr bwMode="gray">
            <a:xfrm>
              <a:off x="1300130" y="6126885"/>
              <a:ext cx="94798" cy="93682"/>
              <a:chOff x="3331" y="1656"/>
              <a:chExt cx="1020" cy="1008"/>
            </a:xfrm>
            <a:solidFill>
              <a:schemeClr val="tx1"/>
            </a:solidFill>
          </p:grpSpPr>
          <p:sp>
            <p:nvSpPr>
              <p:cNvPr id="17" name="Freeform 6">
                <a:extLst>
                  <a:ext uri="{FF2B5EF4-FFF2-40B4-BE49-F238E27FC236}">
                    <a16:creationId xmlns:a16="http://schemas.microsoft.com/office/drawing/2014/main" id="{3B4391A0-4D50-9169-D3E1-D5541F0F6095}"/>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0" cap="none" spc="0" normalizeH="0" baseline="0" noProof="0">
                  <a:ln>
                    <a:noFill/>
                  </a:ln>
                  <a:effectLst/>
                  <a:uLnTx/>
                  <a:uFillTx/>
                  <a:latin typeface="Aptos" panose="020B0004020202020204" pitchFamily="34" charset="0"/>
                  <a:ea typeface="Alfabet" pitchFamily="2" charset="0"/>
                  <a:cs typeface="+mn-cs"/>
                </a:endParaRPr>
              </a:p>
            </p:txBody>
          </p:sp>
          <p:sp>
            <p:nvSpPr>
              <p:cNvPr id="18" name="Freeform 7">
                <a:extLst>
                  <a:ext uri="{FF2B5EF4-FFF2-40B4-BE49-F238E27FC236}">
                    <a16:creationId xmlns:a16="http://schemas.microsoft.com/office/drawing/2014/main" id="{40BEAF68-D3D4-D207-309D-6001397EE34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0" cap="none" spc="0" normalizeH="0" baseline="0" noProof="0">
                  <a:ln>
                    <a:noFill/>
                  </a:ln>
                  <a:effectLst/>
                  <a:uLnTx/>
                  <a:uFillTx/>
                  <a:latin typeface="Aptos" panose="020B0004020202020204" pitchFamily="34" charset="0"/>
                  <a:ea typeface="Alfabet" pitchFamily="2" charset="0"/>
                  <a:cs typeface="+mn-cs"/>
                </a:endParaRPr>
              </a:p>
            </p:txBody>
          </p:sp>
        </p:grpSp>
        <p:grpSp>
          <p:nvGrpSpPr>
            <p:cNvPr id="10" name="Group 4">
              <a:extLst>
                <a:ext uri="{FF2B5EF4-FFF2-40B4-BE49-F238E27FC236}">
                  <a16:creationId xmlns:a16="http://schemas.microsoft.com/office/drawing/2014/main" id="{274B1A01-2610-8398-DC38-5F6C0A50AF64}"/>
                </a:ext>
              </a:extLst>
            </p:cNvPr>
            <p:cNvGrpSpPr>
              <a:grpSpLocks noChangeAspect="1"/>
            </p:cNvGrpSpPr>
            <p:nvPr/>
          </p:nvGrpSpPr>
          <p:grpSpPr bwMode="auto">
            <a:xfrm>
              <a:off x="1640695" y="6127230"/>
              <a:ext cx="92914" cy="92992"/>
              <a:chOff x="2653" y="972"/>
              <a:chExt cx="2372" cy="2374"/>
            </a:xfrm>
            <a:solidFill>
              <a:schemeClr val="tx1"/>
            </a:solidFill>
          </p:grpSpPr>
          <p:sp>
            <p:nvSpPr>
              <p:cNvPr id="14" name="Freeform 5">
                <a:extLst>
                  <a:ext uri="{FF2B5EF4-FFF2-40B4-BE49-F238E27FC236}">
                    <a16:creationId xmlns:a16="http://schemas.microsoft.com/office/drawing/2014/main" id="{68802D42-C0F1-DAF9-8B74-77C13FA40FE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sp>
            <p:nvSpPr>
              <p:cNvPr id="15" name="Freeform 6">
                <a:extLst>
                  <a:ext uri="{FF2B5EF4-FFF2-40B4-BE49-F238E27FC236}">
                    <a16:creationId xmlns:a16="http://schemas.microsoft.com/office/drawing/2014/main" id="{511AB5E8-AF45-535E-DBEE-21EA3AA4AC1B}"/>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sp>
            <p:nvSpPr>
              <p:cNvPr id="16" name="Oval 7">
                <a:extLst>
                  <a:ext uri="{FF2B5EF4-FFF2-40B4-BE49-F238E27FC236}">
                    <a16:creationId xmlns:a16="http://schemas.microsoft.com/office/drawing/2014/main" id="{5A2B3252-69E6-21D8-7B9C-8CACF53B9BA3}"/>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grpSp>
        <p:pic>
          <p:nvPicPr>
            <p:cNvPr id="11" name="Graphic 10">
              <a:extLst>
                <a:ext uri="{FF2B5EF4-FFF2-40B4-BE49-F238E27FC236}">
                  <a16:creationId xmlns:a16="http://schemas.microsoft.com/office/drawing/2014/main" id="{EDEA13E0-DF26-3A35-755F-EB1D2F7140E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0838" y="6131300"/>
              <a:ext cx="122931" cy="84852"/>
            </a:xfrm>
            <a:prstGeom prst="rect">
              <a:avLst/>
            </a:prstGeom>
          </p:spPr>
        </p:pic>
        <p:pic>
          <p:nvPicPr>
            <p:cNvPr id="12" name="Graphic 11">
              <a:extLst>
                <a:ext uri="{FF2B5EF4-FFF2-40B4-BE49-F238E27FC236}">
                  <a16:creationId xmlns:a16="http://schemas.microsoft.com/office/drawing/2014/main" id="{B54DF270-EBC5-95DA-8346-7100B18EC91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23789" y="6126885"/>
              <a:ext cx="94234" cy="93682"/>
            </a:xfrm>
            <a:prstGeom prst="rect">
              <a:avLst/>
            </a:prstGeom>
          </p:spPr>
        </p:pic>
        <p:pic>
          <p:nvPicPr>
            <p:cNvPr id="13" name="Graphic 12">
              <a:extLst>
                <a:ext uri="{FF2B5EF4-FFF2-40B4-BE49-F238E27FC236}">
                  <a16:creationId xmlns:a16="http://schemas.microsoft.com/office/drawing/2014/main" id="{1D7C89CA-3D39-A79E-E143-FE65F0C89E2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76872" y="6131572"/>
              <a:ext cx="84309" cy="84309"/>
            </a:xfrm>
            <a:prstGeom prst="rect">
              <a:avLst/>
            </a:prstGeom>
          </p:spPr>
        </p:pic>
      </p:grpSp>
      <p:pic>
        <p:nvPicPr>
          <p:cNvPr id="24" name="Graphic 23">
            <a:extLst>
              <a:ext uri="{FF2B5EF4-FFF2-40B4-BE49-F238E27FC236}">
                <a16:creationId xmlns:a16="http://schemas.microsoft.com/office/drawing/2014/main" id="{1EBB4BF9-FEEC-4175-585A-2715E84D1EB5}"/>
              </a:ext>
            </a:extLst>
          </p:cNvPr>
          <p:cNvPicPr>
            <a:picLocks noChangeAspect="1"/>
          </p:cNvPicPr>
          <p:nvPr/>
        </p:nvPicPr>
        <p:blipFill>
          <a:blip r:embed="rId8">
            <a:extLst>
              <a:ext uri="{96DAC541-7B7A-43D3-8B79-37D633B846F1}">
                <asvg:svgBlip xmlns:asvg="http://schemas.microsoft.com/office/drawing/2016/SVG/main" r:embed="rId9"/>
              </a:ext>
            </a:extLst>
          </a:blip>
          <a:srcRect t="31605" r="39224"/>
          <a:stretch>
            <a:fillRect/>
          </a:stretch>
        </p:blipFill>
        <p:spPr>
          <a:xfrm>
            <a:off x="6684852" y="0"/>
            <a:ext cx="5507148" cy="6197600"/>
          </a:xfrm>
          <a:custGeom>
            <a:avLst/>
            <a:gdLst>
              <a:gd name="connsiteX0" fmla="*/ 0 w 5507148"/>
              <a:gd name="connsiteY0" fmla="*/ 0 h 6197600"/>
              <a:gd name="connsiteX1" fmla="*/ 147022 w 5507148"/>
              <a:gd name="connsiteY1" fmla="*/ 0 h 6197600"/>
              <a:gd name="connsiteX2" fmla="*/ 5507148 w 5507148"/>
              <a:gd name="connsiteY2" fmla="*/ 0 h 6197600"/>
              <a:gd name="connsiteX3" fmla="*/ 5507148 w 5507148"/>
              <a:gd name="connsiteY3" fmla="*/ 6197600 h 6197600"/>
              <a:gd name="connsiteX4" fmla="*/ 0 w 5507148"/>
              <a:gd name="connsiteY4" fmla="*/ 6197600 h 619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148" h="6197600">
                <a:moveTo>
                  <a:pt x="0" y="0"/>
                </a:moveTo>
                <a:lnTo>
                  <a:pt x="147022" y="0"/>
                </a:lnTo>
                <a:lnTo>
                  <a:pt x="5507148" y="0"/>
                </a:lnTo>
                <a:lnTo>
                  <a:pt x="5507148" y="6197600"/>
                </a:lnTo>
                <a:lnTo>
                  <a:pt x="0" y="6197600"/>
                </a:lnTo>
                <a:close/>
              </a:path>
            </a:pathLst>
          </a:custGeom>
        </p:spPr>
      </p:pic>
      <p:pic>
        <p:nvPicPr>
          <p:cNvPr id="21" name="Picture 2">
            <a:extLst>
              <a:ext uri="{FF2B5EF4-FFF2-40B4-BE49-F238E27FC236}">
                <a16:creationId xmlns:a16="http://schemas.microsoft.com/office/drawing/2014/main" id="{7FDF1ADE-EF76-ABDC-A94C-B4B22DDF49A4}"/>
              </a:ext>
            </a:extLst>
          </p:cNvPr>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p:blipFill>
        <p:spPr bwMode="auto">
          <a:xfrm>
            <a:off x="10895722" y="1322746"/>
            <a:ext cx="693024" cy="76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2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Photo+Content_Dark Blue">
    <p:bg>
      <p:bgPr>
        <a:solidFill>
          <a:schemeClr val="accent2"/>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C4E6416A-9559-FB3E-0BBF-7EA0AD461D64}"/>
              </a:ext>
            </a:extLst>
          </p:cNvPr>
          <p:cNvSpPr>
            <a:spLocks noGrp="1"/>
          </p:cNvSpPr>
          <p:nvPr>
            <p:ph type="body" sz="quarter" idx="14" hasCustomPrompt="1"/>
          </p:nvPr>
        </p:nvSpPr>
        <p:spPr>
          <a:xfrm>
            <a:off x="515937" y="1196975"/>
            <a:ext cx="5327651" cy="1198115"/>
          </a:xfrm>
        </p:spPr>
        <p:txBody>
          <a:bodyPr wrap="square" anchor="b">
            <a:noAutofit/>
          </a:bodyPr>
          <a:lstStyle>
            <a:lvl1pPr marL="0" indent="0">
              <a:buNone/>
              <a:defRPr sz="1300" cap="all" spc="150" baseline="0">
                <a:solidFill>
                  <a:schemeClr val="tx1"/>
                </a:solidFill>
              </a:defRPr>
            </a:lvl1pPr>
          </a:lstStyle>
          <a:p>
            <a:pPr lvl="0"/>
            <a:r>
              <a:rPr lang="en-US"/>
              <a:t>EYEBROW HEADER</a:t>
            </a:r>
          </a:p>
        </p:txBody>
      </p:sp>
      <p:sp>
        <p:nvSpPr>
          <p:cNvPr id="35" name="Title 13">
            <a:extLst>
              <a:ext uri="{FF2B5EF4-FFF2-40B4-BE49-F238E27FC236}">
                <a16:creationId xmlns:a16="http://schemas.microsoft.com/office/drawing/2014/main" id="{6E52DE1D-E1C5-FA43-157D-B6DB44997581}"/>
              </a:ext>
            </a:extLst>
          </p:cNvPr>
          <p:cNvSpPr>
            <a:spLocks noGrp="1"/>
          </p:cNvSpPr>
          <p:nvPr>
            <p:ph type="title" hasCustomPrompt="1"/>
          </p:nvPr>
        </p:nvSpPr>
        <p:spPr>
          <a:xfrm>
            <a:off x="515937" y="2711631"/>
            <a:ext cx="5327651" cy="730069"/>
          </a:xfrm>
        </p:spPr>
        <p:txBody>
          <a:bodyPr anchor="t"/>
          <a:lstStyle>
            <a:lvl1pPr algn="l" defTabSz="914400" rtl="0" eaLnBrk="1" latinLnBrk="0" hangingPunct="1">
              <a:lnSpc>
                <a:spcPct val="85000"/>
              </a:lnSpc>
              <a:spcBef>
                <a:spcPct val="0"/>
              </a:spcBef>
              <a:buNone/>
              <a:defRPr lang="en-US" sz="2800" kern="2000" spc="-50" baseline="0" dirty="0">
                <a:solidFill>
                  <a:schemeClr val="tx2"/>
                </a:solidFill>
                <a:latin typeface="+mj-lt"/>
                <a:ea typeface="+mj-ea"/>
                <a:cs typeface="+mj-cs"/>
              </a:defRPr>
            </a:lvl1pPr>
          </a:lstStyle>
          <a:p>
            <a:r>
              <a:rPr lang="en-US"/>
              <a:t>2:1 Content &amp; Photo layout </a:t>
            </a:r>
            <a:br>
              <a:rPr lang="en-US"/>
            </a:br>
            <a:r>
              <a:rPr lang="en-US"/>
              <a:t>Title 2 lines maximum</a:t>
            </a:r>
          </a:p>
        </p:txBody>
      </p:sp>
      <p:sp>
        <p:nvSpPr>
          <p:cNvPr id="5" name="Picture Placeholder 4">
            <a:extLst>
              <a:ext uri="{FF2B5EF4-FFF2-40B4-BE49-F238E27FC236}">
                <a16:creationId xmlns:a16="http://schemas.microsoft.com/office/drawing/2014/main" id="{9ECAE361-7F8C-900A-EC59-0A43B1F58E51}"/>
              </a:ext>
            </a:extLst>
          </p:cNvPr>
          <p:cNvSpPr>
            <a:spLocks noGrp="1" noChangeAspect="1"/>
          </p:cNvSpPr>
          <p:nvPr>
            <p:ph type="pic" sz="quarter" idx="12" hasCustomPrompt="1"/>
          </p:nvPr>
        </p:nvSpPr>
        <p:spPr>
          <a:xfrm>
            <a:off x="7150937" y="0"/>
            <a:ext cx="5041063" cy="6858000"/>
          </a:xfrm>
          <a:custGeom>
            <a:avLst/>
            <a:gdLst>
              <a:gd name="connsiteX0" fmla="*/ 1341684 w 5041063"/>
              <a:gd name="connsiteY0" fmla="*/ 0 h 6858000"/>
              <a:gd name="connsiteX1" fmla="*/ 5041063 w 5041063"/>
              <a:gd name="connsiteY1" fmla="*/ 0 h 6858000"/>
              <a:gd name="connsiteX2" fmla="*/ 5041063 w 5041063"/>
              <a:gd name="connsiteY2" fmla="*/ 6858000 h 6858000"/>
              <a:gd name="connsiteX3" fmla="*/ 1681589 w 5041063"/>
              <a:gd name="connsiteY3" fmla="*/ 6858000 h 6858000"/>
              <a:gd name="connsiteX4" fmla="*/ 1527585 w 5041063"/>
              <a:gd name="connsiteY4" fmla="*/ 6724571 h 6858000"/>
              <a:gd name="connsiteX5" fmla="*/ 0 w 5041063"/>
              <a:gd name="connsiteY5" fmla="*/ 3272503 h 6858000"/>
              <a:gd name="connsiteX6" fmla="*/ 1211269 w 5041063"/>
              <a:gd name="connsiteY6" fmla="*/ 136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1063" h="6858000">
                <a:moveTo>
                  <a:pt x="1341684" y="0"/>
                </a:moveTo>
                <a:lnTo>
                  <a:pt x="5041063" y="0"/>
                </a:lnTo>
                <a:lnTo>
                  <a:pt x="5041063" y="6858000"/>
                </a:lnTo>
                <a:lnTo>
                  <a:pt x="1681589" y="6858000"/>
                </a:lnTo>
                <a:lnTo>
                  <a:pt x="1527585" y="6724571"/>
                </a:lnTo>
                <a:cubicBezTo>
                  <a:pt x="589158" y="5871472"/>
                  <a:pt x="0" y="4640804"/>
                  <a:pt x="0" y="3272503"/>
                </a:cubicBezTo>
                <a:cubicBezTo>
                  <a:pt x="0" y="2065179"/>
                  <a:pt x="458687" y="965008"/>
                  <a:pt x="1211269" y="136816"/>
                </a:cubicBezTo>
                <a:close/>
              </a:path>
            </a:pathLst>
          </a:custGeom>
          <a:noFill/>
        </p:spPr>
        <p:txBody>
          <a:bodyPr wrap="square" lIns="540000" rIns="0" anchor="ctr">
            <a:noAutofit/>
          </a:bodyPr>
          <a:lstStyle>
            <a:lvl1pPr marL="0" indent="0">
              <a:buNone/>
              <a:defRPr sz="2800">
                <a:latin typeface="+mj-lt"/>
              </a:defRPr>
            </a:lvl1pPr>
          </a:lstStyle>
          <a:p>
            <a:r>
              <a:rPr lang="en-US"/>
              <a:t>Click the icon to insert photo</a:t>
            </a:r>
          </a:p>
        </p:txBody>
      </p:sp>
      <p:grpSp>
        <p:nvGrpSpPr>
          <p:cNvPr id="4" name="Group 3">
            <a:extLst>
              <a:ext uri="{FF2B5EF4-FFF2-40B4-BE49-F238E27FC236}">
                <a16:creationId xmlns:a16="http://schemas.microsoft.com/office/drawing/2014/main" id="{41D7158E-1B12-0775-885E-DE5CC963C3B9}"/>
              </a:ext>
            </a:extLst>
          </p:cNvPr>
          <p:cNvGrpSpPr/>
          <p:nvPr userDrawn="1"/>
        </p:nvGrpSpPr>
        <p:grpSpPr>
          <a:xfrm>
            <a:off x="12290489" y="-1"/>
            <a:ext cx="2910882" cy="6858001"/>
            <a:chOff x="12290489" y="-1"/>
            <a:chExt cx="2910882" cy="6858001"/>
          </a:xfrm>
        </p:grpSpPr>
        <p:sp>
          <p:nvSpPr>
            <p:cNvPr id="6" name="Rectangle 5">
              <a:extLst>
                <a:ext uri="{FF2B5EF4-FFF2-40B4-BE49-F238E27FC236}">
                  <a16:creationId xmlns:a16="http://schemas.microsoft.com/office/drawing/2014/main" id="{776E4E50-274F-6D1B-0A0C-1F6E4528D3F9}"/>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7" name="TextBox 6">
              <a:extLst>
                <a:ext uri="{FF2B5EF4-FFF2-40B4-BE49-F238E27FC236}">
                  <a16:creationId xmlns:a16="http://schemas.microsoft.com/office/drawing/2014/main" id="{C87C11E0-DF8E-1ABE-FEE7-6499AEBE1055}"/>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IMAGE</a:t>
              </a:r>
            </a:p>
          </p:txBody>
        </p:sp>
        <p:cxnSp>
          <p:nvCxnSpPr>
            <p:cNvPr id="8" name="Straight Connector 7">
              <a:extLst>
                <a:ext uri="{FF2B5EF4-FFF2-40B4-BE49-F238E27FC236}">
                  <a16:creationId xmlns:a16="http://schemas.microsoft.com/office/drawing/2014/main" id="{C60CF7EC-9522-C6C7-3BC9-4B0B55509BE4}"/>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26D4E14-6C3D-FD0D-7425-CCF2AB04D21A}"/>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image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11" name="TextBox 10">
              <a:extLst>
                <a:ext uri="{FF2B5EF4-FFF2-40B4-BE49-F238E27FC236}">
                  <a16:creationId xmlns:a16="http://schemas.microsoft.com/office/drawing/2014/main" id="{D1918A8B-BB61-A30A-0DB6-687E6717B4BC}"/>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12" name="TextBox 11">
              <a:extLst>
                <a:ext uri="{FF2B5EF4-FFF2-40B4-BE49-F238E27FC236}">
                  <a16:creationId xmlns:a16="http://schemas.microsoft.com/office/drawing/2014/main" id="{6B914621-3FC5-7825-04CC-6ED19E2421AB}"/>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13" name="TextBox 12">
              <a:extLst>
                <a:ext uri="{FF2B5EF4-FFF2-40B4-BE49-F238E27FC236}">
                  <a16:creationId xmlns:a16="http://schemas.microsoft.com/office/drawing/2014/main" id="{6D61D55A-6546-C518-94C3-9E6CEB6B9559}"/>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images from the </a:t>
              </a:r>
              <a:r>
                <a:rPr lang="en-US">
                  <a:solidFill>
                    <a:schemeClr val="accent1"/>
                  </a:solidFill>
                  <a:latin typeface="Aptos" panose="020B0004020202020204" pitchFamily="34" charset="0"/>
                  <a:cs typeface="Aparajita" panose="02020603050405020304" pitchFamily="18" charset="0"/>
                </a:rPr>
                <a:t>Qualcomm Brand Portal</a:t>
              </a:r>
            </a:p>
            <a:p>
              <a:pPr lvl="0">
                <a:spcBef>
                  <a:spcPts val="700"/>
                </a:spcBef>
              </a:pPr>
              <a:r>
                <a:rPr lang="en-US">
                  <a:latin typeface="Aptos" panose="020B0004020202020204" pitchFamily="34" charset="0"/>
                  <a:cs typeface="Aparajita" panose="02020603050405020304" pitchFamily="18" charset="0"/>
                </a:rPr>
                <a:t>Add the image to the placeholder.</a:t>
              </a:r>
            </a:p>
          </p:txBody>
        </p:sp>
        <p:sp>
          <p:nvSpPr>
            <p:cNvPr id="15" name="TextBox 14">
              <a:extLst>
                <a:ext uri="{FF2B5EF4-FFF2-40B4-BE49-F238E27FC236}">
                  <a16:creationId xmlns:a16="http://schemas.microsoft.com/office/drawing/2014/main" id="{49CFE6D3-62CB-F8A6-4F3C-E6191D794F16}"/>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image placeholder.</a:t>
              </a:r>
            </a:p>
            <a:p>
              <a:pPr lvl="1">
                <a:buNone/>
              </a:pPr>
              <a:r>
                <a:rPr lang="en-US" sz="1050">
                  <a:latin typeface="Aptos" panose="020B0004020202020204" pitchFamily="34" charset="0"/>
                  <a:cs typeface="Aparajita" panose="02020603050405020304" pitchFamily="18" charset="0"/>
                </a:rPr>
                <a:t>Right-click or use keyboard shortcuts to paste the image.</a:t>
              </a:r>
            </a:p>
          </p:txBody>
        </p:sp>
        <p:sp>
          <p:nvSpPr>
            <p:cNvPr id="16" name="TextBox 15">
              <a:extLst>
                <a:ext uri="{FF2B5EF4-FFF2-40B4-BE49-F238E27FC236}">
                  <a16:creationId xmlns:a16="http://schemas.microsoft.com/office/drawing/2014/main" id="{C2F23C51-B59E-FF78-4C32-D595FFB654D3}"/>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image.</a:t>
              </a:r>
            </a:p>
          </p:txBody>
        </p:sp>
        <p:grpSp>
          <p:nvGrpSpPr>
            <p:cNvPr id="17" name="Group 16">
              <a:extLst>
                <a:ext uri="{FF2B5EF4-FFF2-40B4-BE49-F238E27FC236}">
                  <a16:creationId xmlns:a16="http://schemas.microsoft.com/office/drawing/2014/main" id="{389462F3-65FE-2A37-D03E-7A614C0D81F2}"/>
                </a:ext>
              </a:extLst>
            </p:cNvPr>
            <p:cNvGrpSpPr/>
            <p:nvPr userDrawn="1"/>
          </p:nvGrpSpPr>
          <p:grpSpPr>
            <a:xfrm>
              <a:off x="12429548" y="3236396"/>
              <a:ext cx="2735151" cy="1280928"/>
              <a:chOff x="9286315" y="6976989"/>
              <a:chExt cx="2735151" cy="1280928"/>
            </a:xfrm>
          </p:grpSpPr>
          <p:sp>
            <p:nvSpPr>
              <p:cNvPr id="28" name="Rectangle 27">
                <a:extLst>
                  <a:ext uri="{FF2B5EF4-FFF2-40B4-BE49-F238E27FC236}">
                    <a16:creationId xmlns:a16="http://schemas.microsoft.com/office/drawing/2014/main" id="{7B73E073-D488-E46C-DB4F-0F196FCD191A}"/>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9" name="TextBox 28">
                <a:extLst>
                  <a:ext uri="{FF2B5EF4-FFF2-40B4-BE49-F238E27FC236}">
                    <a16:creationId xmlns:a16="http://schemas.microsoft.com/office/drawing/2014/main" id="{081DD7D5-5A35-4D88-DF96-F36AB8E6F37E}"/>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Images</a:t>
                </a:r>
              </a:p>
            </p:txBody>
          </p:sp>
          <p:pic>
            <p:nvPicPr>
              <p:cNvPr id="30" name="Graphic 29">
                <a:extLst>
                  <a:ext uri="{FF2B5EF4-FFF2-40B4-BE49-F238E27FC236}">
                    <a16:creationId xmlns:a16="http://schemas.microsoft.com/office/drawing/2014/main" id="{01C29CC4-C932-0686-A8CC-FDBC0829CA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1" name="TextBox 30">
                <a:extLst>
                  <a:ext uri="{FF2B5EF4-FFF2-40B4-BE49-F238E27FC236}">
                    <a16:creationId xmlns:a16="http://schemas.microsoft.com/office/drawing/2014/main" id="{32FF60A4-F11D-CAC8-44FE-75DFF212D5DD}"/>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32" name="Picture 31">
                <a:extLst>
                  <a:ext uri="{FF2B5EF4-FFF2-40B4-BE49-F238E27FC236}">
                    <a16:creationId xmlns:a16="http://schemas.microsoft.com/office/drawing/2014/main" id="{B0D1B931-10D7-2698-B21E-FA87E71256D3}"/>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33" name="TextBox 32">
                <a:extLst>
                  <a:ext uri="{FF2B5EF4-FFF2-40B4-BE49-F238E27FC236}">
                    <a16:creationId xmlns:a16="http://schemas.microsoft.com/office/drawing/2014/main" id="{9A3A83B2-BA67-43AF-852A-8B41B4692200}"/>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18" name="Group 17">
              <a:extLst>
                <a:ext uri="{FF2B5EF4-FFF2-40B4-BE49-F238E27FC236}">
                  <a16:creationId xmlns:a16="http://schemas.microsoft.com/office/drawing/2014/main" id="{CE0CB17A-7B36-4A71-D388-6A9803926DC1}"/>
                </a:ext>
              </a:extLst>
            </p:cNvPr>
            <p:cNvGrpSpPr/>
            <p:nvPr userDrawn="1"/>
          </p:nvGrpSpPr>
          <p:grpSpPr>
            <a:xfrm>
              <a:off x="12429548" y="4543123"/>
              <a:ext cx="2735151" cy="2200108"/>
              <a:chOff x="9538241" y="5155416"/>
              <a:chExt cx="2735151" cy="2200108"/>
            </a:xfrm>
          </p:grpSpPr>
          <p:sp>
            <p:nvSpPr>
              <p:cNvPr id="19" name="Rectangle 18">
                <a:extLst>
                  <a:ext uri="{FF2B5EF4-FFF2-40B4-BE49-F238E27FC236}">
                    <a16:creationId xmlns:a16="http://schemas.microsoft.com/office/drawing/2014/main" id="{C14D8EDE-723F-2DD3-F236-B14212CF8226}"/>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0" name="TextBox 19">
                <a:extLst>
                  <a:ext uri="{FF2B5EF4-FFF2-40B4-BE49-F238E27FC236}">
                    <a16:creationId xmlns:a16="http://schemas.microsoft.com/office/drawing/2014/main" id="{BCE9ADE7-3E5D-9A8F-6B8D-71E0856426F0}"/>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Images</a:t>
                </a:r>
              </a:p>
            </p:txBody>
          </p:sp>
          <p:pic>
            <p:nvPicPr>
              <p:cNvPr id="21" name="Graphic 20">
                <a:extLst>
                  <a:ext uri="{FF2B5EF4-FFF2-40B4-BE49-F238E27FC236}">
                    <a16:creationId xmlns:a16="http://schemas.microsoft.com/office/drawing/2014/main" id="{1ECA69AD-56C2-A51C-D275-88C84BCE04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2" name="TextBox 21">
                <a:extLst>
                  <a:ext uri="{FF2B5EF4-FFF2-40B4-BE49-F238E27FC236}">
                    <a16:creationId xmlns:a16="http://schemas.microsoft.com/office/drawing/2014/main" id="{8B70DDAC-6E90-5E7B-00A4-9F3F09643250}"/>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image and select “Change Picture”</a:t>
                </a:r>
              </a:p>
            </p:txBody>
          </p:sp>
          <p:sp>
            <p:nvSpPr>
              <p:cNvPr id="23" name="TextBox 22">
                <a:extLst>
                  <a:ext uri="{FF2B5EF4-FFF2-40B4-BE49-F238E27FC236}">
                    <a16:creationId xmlns:a16="http://schemas.microsoft.com/office/drawing/2014/main" id="{5A9524A8-A4FF-62F0-70A7-B17C5CD0BA89}"/>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4" name="TextBox 23">
                <a:extLst>
                  <a:ext uri="{FF2B5EF4-FFF2-40B4-BE49-F238E27FC236}">
                    <a16:creationId xmlns:a16="http://schemas.microsoft.com/office/drawing/2014/main" id="{1902ABD8-6709-A522-05AF-0C16F0C66447}"/>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25" name="TextBox 24">
                <a:extLst>
                  <a:ext uri="{FF2B5EF4-FFF2-40B4-BE49-F238E27FC236}">
                    <a16:creationId xmlns:a16="http://schemas.microsoft.com/office/drawing/2014/main" id="{3B4A36E7-29EA-DAC6-E456-5012F410E3E4}"/>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image as normal.</a:t>
                </a:r>
              </a:p>
            </p:txBody>
          </p:sp>
          <p:cxnSp>
            <p:nvCxnSpPr>
              <p:cNvPr id="26" name="Straight Connector 25">
                <a:extLst>
                  <a:ext uri="{FF2B5EF4-FFF2-40B4-BE49-F238E27FC236}">
                    <a16:creationId xmlns:a16="http://schemas.microsoft.com/office/drawing/2014/main" id="{92A06D9F-C256-0E65-6C93-87262752FF9E}"/>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DE2EFB4-2948-29CC-1F00-C75D05EAE486}"/>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3" name="Text Placeholder 16">
            <a:extLst>
              <a:ext uri="{FF2B5EF4-FFF2-40B4-BE49-F238E27FC236}">
                <a16:creationId xmlns:a16="http://schemas.microsoft.com/office/drawing/2014/main" id="{761E5387-0FB0-19C2-FA98-97B449918263}"/>
              </a:ext>
            </a:extLst>
          </p:cNvPr>
          <p:cNvSpPr>
            <a:spLocks noGrp="1"/>
          </p:cNvSpPr>
          <p:nvPr>
            <p:ph type="body" sz="quarter" idx="15" hasCustomPrompt="1"/>
          </p:nvPr>
        </p:nvSpPr>
        <p:spPr>
          <a:xfrm>
            <a:off x="515938" y="3581401"/>
            <a:ext cx="5327650" cy="2435086"/>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0" name="Footer Placeholder 129">
            <a:extLst>
              <a:ext uri="{FF2B5EF4-FFF2-40B4-BE49-F238E27FC236}">
                <a16:creationId xmlns:a16="http://schemas.microsoft.com/office/drawing/2014/main" id="{6E955ECC-94BE-5FD6-AD77-43B7140E9EA4}"/>
              </a:ext>
            </a:extLst>
          </p:cNvPr>
          <p:cNvSpPr>
            <a:spLocks noGrp="1"/>
          </p:cNvSpPr>
          <p:nvPr>
            <p:ph type="ftr" sz="quarter" idx="22"/>
          </p:nvPr>
        </p:nvSpPr>
        <p:spPr>
          <a:xfrm>
            <a:off x="515938" y="6173304"/>
            <a:ext cx="6480175" cy="118174"/>
          </a:xfrm>
        </p:spPr>
        <p:txBody>
          <a:bodyPr/>
          <a:lstStyle>
            <a:lvl1pPr>
              <a:defRPr>
                <a:solidFill>
                  <a:schemeClr val="accent6">
                    <a:lumMod val="90000"/>
                  </a:schemeClr>
                </a:solidFill>
              </a:defRPr>
            </a:lvl1pPr>
          </a:lstStyle>
          <a:p>
            <a:endParaRPr lang="en-CA"/>
          </a:p>
        </p:txBody>
      </p:sp>
      <p:sp>
        <p:nvSpPr>
          <p:cNvPr id="14" name="TextBox 13">
            <a:extLst>
              <a:ext uri="{FF2B5EF4-FFF2-40B4-BE49-F238E27FC236}">
                <a16:creationId xmlns:a16="http://schemas.microsoft.com/office/drawing/2014/main" id="{FB477151-6700-F983-29B2-C649178C3192}"/>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81115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319">
          <p15:clr>
            <a:srgbClr val="FBAE40"/>
          </p15:clr>
        </p15:guide>
        <p15:guide id="6" orient="horz" pos="1502">
          <p15:clr>
            <a:srgbClr val="FBAE40"/>
          </p15:clr>
        </p15:guide>
        <p15:guide id="7" orient="horz" pos="2432">
          <p15:clr>
            <a:srgbClr val="FBAE40"/>
          </p15:clr>
        </p15:guide>
        <p15:guide id="10" pos="3681">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4Contents_Dark Blue">
    <p:bg>
      <p:bgPr>
        <a:solidFill>
          <a:schemeClr val="accent2"/>
        </a:solidFill>
        <a:effectLst/>
      </p:bgPr>
    </p:bg>
    <p:spTree>
      <p:nvGrpSpPr>
        <p:cNvPr id="1" name=""/>
        <p:cNvGrpSpPr/>
        <p:nvPr/>
      </p:nvGrpSpPr>
      <p:grpSpPr>
        <a:xfrm>
          <a:off x="0" y="0"/>
          <a:ext cx="0" cy="0"/>
          <a:chOff x="0" y="0"/>
          <a:chExt cx="0" cy="0"/>
        </a:xfrm>
      </p:grpSpPr>
      <p:sp>
        <p:nvSpPr>
          <p:cNvPr id="121" name="Title 120">
            <a:extLst>
              <a:ext uri="{FF2B5EF4-FFF2-40B4-BE49-F238E27FC236}">
                <a16:creationId xmlns:a16="http://schemas.microsoft.com/office/drawing/2014/main" id="{69A0FF75-14D8-E32A-7063-C9748A3C9F91}"/>
              </a:ext>
            </a:extLst>
          </p:cNvPr>
          <p:cNvSpPr>
            <a:spLocks noGrp="1"/>
          </p:cNvSpPr>
          <p:nvPr>
            <p:ph type="title" hasCustomPrompt="1"/>
          </p:nvPr>
        </p:nvSpPr>
        <p:spPr>
          <a:xfrm>
            <a:off x="515938" y="2795081"/>
            <a:ext cx="3556709" cy="1294408"/>
          </a:xfrm>
        </p:spPr>
        <p:txBody>
          <a:bodyPr anchor="ctr"/>
          <a:lstStyle>
            <a:lvl1pPr algn="l" defTabSz="914400" rtl="0" eaLnBrk="1" latinLnBrk="0" hangingPunct="1">
              <a:lnSpc>
                <a:spcPct val="85000"/>
              </a:lnSpc>
              <a:spcBef>
                <a:spcPct val="0"/>
              </a:spcBef>
              <a:buNone/>
              <a:defRPr lang="en-US" sz="2800" kern="2000" spc="-50" baseline="0" dirty="0">
                <a:solidFill>
                  <a:schemeClr val="tx2"/>
                </a:solidFill>
                <a:latin typeface="+mj-lt"/>
                <a:ea typeface="+mj-ea"/>
                <a:cs typeface="+mj-cs"/>
              </a:defRPr>
            </a:lvl1pPr>
          </a:lstStyle>
          <a:p>
            <a:r>
              <a:rPr lang="en-US"/>
              <a:t>Title+4 Contents layout </a:t>
            </a:r>
            <a:br>
              <a:rPr lang="en-US"/>
            </a:br>
            <a:r>
              <a:rPr lang="en-US"/>
              <a:t>Title up to </a:t>
            </a:r>
            <a:br>
              <a:rPr lang="en-US"/>
            </a:br>
            <a:r>
              <a:rPr lang="en-US"/>
              <a:t>3 lines maximum</a:t>
            </a:r>
          </a:p>
        </p:txBody>
      </p:sp>
      <p:sp>
        <p:nvSpPr>
          <p:cNvPr id="3" name="Picture Placeholder 2">
            <a:extLst>
              <a:ext uri="{FF2B5EF4-FFF2-40B4-BE49-F238E27FC236}">
                <a16:creationId xmlns:a16="http://schemas.microsoft.com/office/drawing/2014/main" id="{F0B8F96D-FD44-F171-A9D8-DBDAC78FC8E4}"/>
              </a:ext>
            </a:extLst>
          </p:cNvPr>
          <p:cNvSpPr>
            <a:spLocks noGrp="1" noChangeAspect="1"/>
          </p:cNvSpPr>
          <p:nvPr>
            <p:ph type="pic" sz="quarter" idx="23" hasCustomPrompt="1"/>
          </p:nvPr>
        </p:nvSpPr>
        <p:spPr>
          <a:xfrm>
            <a:off x="4629921" y="691208"/>
            <a:ext cx="759113" cy="759113"/>
          </a:xfrm>
        </p:spPr>
        <p:txBody>
          <a:bodyPr lIns="144000"/>
          <a:lstStyle>
            <a:lvl1pPr marL="0" indent="0">
              <a:buNone/>
              <a:defRPr sz="1400"/>
            </a:lvl1pPr>
          </a:lstStyle>
          <a:p>
            <a:r>
              <a:rPr lang="en-US"/>
              <a:t>Icon</a:t>
            </a:r>
          </a:p>
        </p:txBody>
      </p:sp>
      <p:sp>
        <p:nvSpPr>
          <p:cNvPr id="7" name="Text Placeholder 22">
            <a:extLst>
              <a:ext uri="{FF2B5EF4-FFF2-40B4-BE49-F238E27FC236}">
                <a16:creationId xmlns:a16="http://schemas.microsoft.com/office/drawing/2014/main" id="{540F481F-27E2-9596-6618-0167AE789EB7}"/>
              </a:ext>
            </a:extLst>
          </p:cNvPr>
          <p:cNvSpPr>
            <a:spLocks noGrp="1"/>
          </p:cNvSpPr>
          <p:nvPr>
            <p:ph type="body" sz="quarter" idx="13" hasCustomPrompt="1"/>
          </p:nvPr>
        </p:nvSpPr>
        <p:spPr>
          <a:xfrm>
            <a:off x="5704822" y="699924"/>
            <a:ext cx="5360054" cy="263149"/>
          </a:xfrm>
        </p:spPr>
        <p:txBody>
          <a:bodyPr wrap="square" anchor="b">
            <a:noAutofit/>
          </a:bodyPr>
          <a:lstStyle>
            <a:lvl1pPr marL="0" indent="0">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11" name="Text Placeholder 16">
            <a:extLst>
              <a:ext uri="{FF2B5EF4-FFF2-40B4-BE49-F238E27FC236}">
                <a16:creationId xmlns:a16="http://schemas.microsoft.com/office/drawing/2014/main" id="{5AD3B09A-9879-9D06-43BD-4EA317213C47}"/>
              </a:ext>
            </a:extLst>
          </p:cNvPr>
          <p:cNvSpPr>
            <a:spLocks noGrp="1"/>
          </p:cNvSpPr>
          <p:nvPr>
            <p:ph type="body" sz="quarter" idx="15" hasCustomPrompt="1"/>
          </p:nvPr>
        </p:nvSpPr>
        <p:spPr>
          <a:xfrm>
            <a:off x="5704821" y="101917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4" name="Picture Placeholder 2">
            <a:extLst>
              <a:ext uri="{FF2B5EF4-FFF2-40B4-BE49-F238E27FC236}">
                <a16:creationId xmlns:a16="http://schemas.microsoft.com/office/drawing/2014/main" id="{A9FF6113-EF3A-1576-D73C-A52A121FAB1C}"/>
              </a:ext>
            </a:extLst>
          </p:cNvPr>
          <p:cNvSpPr>
            <a:spLocks noGrp="1" noChangeAspect="1"/>
          </p:cNvSpPr>
          <p:nvPr>
            <p:ph type="pic" sz="quarter" idx="24" hasCustomPrompt="1"/>
          </p:nvPr>
        </p:nvSpPr>
        <p:spPr>
          <a:xfrm>
            <a:off x="4629921" y="2138783"/>
            <a:ext cx="759113" cy="759113"/>
          </a:xfrm>
        </p:spPr>
        <p:txBody>
          <a:bodyPr lIns="144000"/>
          <a:lstStyle>
            <a:lvl1pPr marL="0" indent="0">
              <a:buNone/>
              <a:defRPr sz="1400"/>
            </a:lvl1pPr>
          </a:lstStyle>
          <a:p>
            <a:r>
              <a:rPr lang="en-US"/>
              <a:t>Icon</a:t>
            </a:r>
          </a:p>
        </p:txBody>
      </p:sp>
      <p:sp>
        <p:nvSpPr>
          <p:cNvPr id="8" name="Text Placeholder 22">
            <a:extLst>
              <a:ext uri="{FF2B5EF4-FFF2-40B4-BE49-F238E27FC236}">
                <a16:creationId xmlns:a16="http://schemas.microsoft.com/office/drawing/2014/main" id="{0D18EACE-127B-6B06-AD25-4A2241813BAF}"/>
              </a:ext>
            </a:extLst>
          </p:cNvPr>
          <p:cNvSpPr>
            <a:spLocks noGrp="1"/>
          </p:cNvSpPr>
          <p:nvPr>
            <p:ph type="body" sz="quarter" idx="16" hasCustomPrompt="1"/>
          </p:nvPr>
        </p:nvSpPr>
        <p:spPr>
          <a:xfrm>
            <a:off x="5704822" y="2143614"/>
            <a:ext cx="5360054" cy="263149"/>
          </a:xfrm>
        </p:spPr>
        <p:txBody>
          <a:bodyPr wrap="square" anchor="b">
            <a:noAutofit/>
          </a:bodyPr>
          <a:lstStyle>
            <a:lvl1pPr marL="0" indent="0">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12" name="Text Placeholder 16">
            <a:extLst>
              <a:ext uri="{FF2B5EF4-FFF2-40B4-BE49-F238E27FC236}">
                <a16:creationId xmlns:a16="http://schemas.microsoft.com/office/drawing/2014/main" id="{FE68A898-D303-8D55-DAE9-354A3ADEF94C}"/>
              </a:ext>
            </a:extLst>
          </p:cNvPr>
          <p:cNvSpPr>
            <a:spLocks noGrp="1"/>
          </p:cNvSpPr>
          <p:nvPr>
            <p:ph type="body" sz="quarter" idx="17" hasCustomPrompt="1"/>
          </p:nvPr>
        </p:nvSpPr>
        <p:spPr>
          <a:xfrm>
            <a:off x="5704821" y="246286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5" name="Picture Placeholder 2">
            <a:extLst>
              <a:ext uri="{FF2B5EF4-FFF2-40B4-BE49-F238E27FC236}">
                <a16:creationId xmlns:a16="http://schemas.microsoft.com/office/drawing/2014/main" id="{B81CC10C-2479-2172-4790-C33A7D0FDF87}"/>
              </a:ext>
            </a:extLst>
          </p:cNvPr>
          <p:cNvSpPr>
            <a:spLocks noGrp="1" noChangeAspect="1"/>
          </p:cNvSpPr>
          <p:nvPr>
            <p:ph type="pic" sz="quarter" idx="25" hasCustomPrompt="1"/>
          </p:nvPr>
        </p:nvSpPr>
        <p:spPr>
          <a:xfrm>
            <a:off x="4629921" y="3586358"/>
            <a:ext cx="759113" cy="759113"/>
          </a:xfrm>
        </p:spPr>
        <p:txBody>
          <a:bodyPr lIns="144000"/>
          <a:lstStyle>
            <a:lvl1pPr marL="0" indent="0">
              <a:buNone/>
              <a:defRPr sz="1400"/>
            </a:lvl1pPr>
          </a:lstStyle>
          <a:p>
            <a:r>
              <a:rPr lang="en-US"/>
              <a:t>Icon</a:t>
            </a:r>
          </a:p>
        </p:txBody>
      </p:sp>
      <p:sp>
        <p:nvSpPr>
          <p:cNvPr id="9" name="Text Placeholder 22">
            <a:extLst>
              <a:ext uri="{FF2B5EF4-FFF2-40B4-BE49-F238E27FC236}">
                <a16:creationId xmlns:a16="http://schemas.microsoft.com/office/drawing/2014/main" id="{9D4E19AD-AAFC-4CA9-0DD1-B7CB4DF0A72F}"/>
              </a:ext>
            </a:extLst>
          </p:cNvPr>
          <p:cNvSpPr>
            <a:spLocks noGrp="1"/>
          </p:cNvSpPr>
          <p:nvPr>
            <p:ph type="body" sz="quarter" idx="18" hasCustomPrompt="1"/>
          </p:nvPr>
        </p:nvSpPr>
        <p:spPr>
          <a:xfrm>
            <a:off x="5704822" y="3587071"/>
            <a:ext cx="5360054" cy="263149"/>
          </a:xfrm>
        </p:spPr>
        <p:txBody>
          <a:bodyPr wrap="square" anchor="b">
            <a:noAutofit/>
          </a:bodyPr>
          <a:lstStyle>
            <a:lvl1pPr marL="0" indent="0">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13" name="Text Placeholder 16">
            <a:extLst>
              <a:ext uri="{FF2B5EF4-FFF2-40B4-BE49-F238E27FC236}">
                <a16:creationId xmlns:a16="http://schemas.microsoft.com/office/drawing/2014/main" id="{EA88F319-A94C-7FA8-D23A-48F40D533176}"/>
              </a:ext>
            </a:extLst>
          </p:cNvPr>
          <p:cNvSpPr>
            <a:spLocks noGrp="1"/>
          </p:cNvSpPr>
          <p:nvPr>
            <p:ph type="body" sz="quarter" idx="19" hasCustomPrompt="1"/>
          </p:nvPr>
        </p:nvSpPr>
        <p:spPr>
          <a:xfrm>
            <a:off x="5704821" y="3906322"/>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6" name="Picture Placeholder 2">
            <a:extLst>
              <a:ext uri="{FF2B5EF4-FFF2-40B4-BE49-F238E27FC236}">
                <a16:creationId xmlns:a16="http://schemas.microsoft.com/office/drawing/2014/main" id="{36FDE296-B561-8BFB-75AC-DF9E526B6014}"/>
              </a:ext>
            </a:extLst>
          </p:cNvPr>
          <p:cNvSpPr>
            <a:spLocks noGrp="1" noChangeAspect="1"/>
          </p:cNvSpPr>
          <p:nvPr>
            <p:ph type="pic" sz="quarter" idx="26" hasCustomPrompt="1"/>
          </p:nvPr>
        </p:nvSpPr>
        <p:spPr>
          <a:xfrm>
            <a:off x="4629921" y="5033933"/>
            <a:ext cx="759113" cy="759113"/>
          </a:xfrm>
        </p:spPr>
        <p:txBody>
          <a:bodyPr lIns="144000"/>
          <a:lstStyle>
            <a:lvl1pPr marL="0" indent="0">
              <a:buNone/>
              <a:defRPr sz="1400"/>
            </a:lvl1pPr>
          </a:lstStyle>
          <a:p>
            <a:r>
              <a:rPr lang="en-US"/>
              <a:t>Icon</a:t>
            </a:r>
          </a:p>
        </p:txBody>
      </p:sp>
      <p:sp>
        <p:nvSpPr>
          <p:cNvPr id="10" name="Text Placeholder 22">
            <a:extLst>
              <a:ext uri="{FF2B5EF4-FFF2-40B4-BE49-F238E27FC236}">
                <a16:creationId xmlns:a16="http://schemas.microsoft.com/office/drawing/2014/main" id="{D992648B-AB2D-7A33-2295-0C1C75B319F2}"/>
              </a:ext>
            </a:extLst>
          </p:cNvPr>
          <p:cNvSpPr>
            <a:spLocks noGrp="1"/>
          </p:cNvSpPr>
          <p:nvPr>
            <p:ph type="body" sz="quarter" idx="20" hasCustomPrompt="1"/>
          </p:nvPr>
        </p:nvSpPr>
        <p:spPr>
          <a:xfrm>
            <a:off x="5704822" y="5021236"/>
            <a:ext cx="5360054" cy="263149"/>
          </a:xfrm>
        </p:spPr>
        <p:txBody>
          <a:bodyPr wrap="square" anchor="b">
            <a:noAutofit/>
          </a:bodyPr>
          <a:lstStyle>
            <a:lvl1pPr marL="0" indent="0">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14" name="Text Placeholder 16">
            <a:extLst>
              <a:ext uri="{FF2B5EF4-FFF2-40B4-BE49-F238E27FC236}">
                <a16:creationId xmlns:a16="http://schemas.microsoft.com/office/drawing/2014/main" id="{650DFDAE-2409-3A42-4F81-05073BC1CAE7}"/>
              </a:ext>
            </a:extLst>
          </p:cNvPr>
          <p:cNvSpPr>
            <a:spLocks noGrp="1"/>
          </p:cNvSpPr>
          <p:nvPr>
            <p:ph type="body" sz="quarter" idx="21" hasCustomPrompt="1"/>
          </p:nvPr>
        </p:nvSpPr>
        <p:spPr>
          <a:xfrm>
            <a:off x="5704821" y="5340487"/>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grpSp>
        <p:nvGrpSpPr>
          <p:cNvPr id="15" name="Group 14">
            <a:extLst>
              <a:ext uri="{FF2B5EF4-FFF2-40B4-BE49-F238E27FC236}">
                <a16:creationId xmlns:a16="http://schemas.microsoft.com/office/drawing/2014/main" id="{F77BD259-5024-44B6-4331-133DCABB8F9C}"/>
              </a:ext>
            </a:extLst>
          </p:cNvPr>
          <p:cNvGrpSpPr/>
          <p:nvPr userDrawn="1"/>
        </p:nvGrpSpPr>
        <p:grpSpPr>
          <a:xfrm>
            <a:off x="12290489" y="-1"/>
            <a:ext cx="2910882" cy="6858001"/>
            <a:chOff x="12290489" y="-1"/>
            <a:chExt cx="2910882" cy="6858001"/>
          </a:xfrm>
        </p:grpSpPr>
        <p:sp>
          <p:nvSpPr>
            <p:cNvPr id="16" name="Rectangle 15">
              <a:extLst>
                <a:ext uri="{FF2B5EF4-FFF2-40B4-BE49-F238E27FC236}">
                  <a16:creationId xmlns:a16="http://schemas.microsoft.com/office/drawing/2014/main" id="{52FE775B-0093-4339-5EF6-270DB363C18B}"/>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17" name="TextBox 16">
              <a:extLst>
                <a:ext uri="{FF2B5EF4-FFF2-40B4-BE49-F238E27FC236}">
                  <a16:creationId xmlns:a16="http://schemas.microsoft.com/office/drawing/2014/main" id="{916B6350-C36C-32D0-951C-C8D8FB8416BF}"/>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18" name="Straight Connector 17">
              <a:extLst>
                <a:ext uri="{FF2B5EF4-FFF2-40B4-BE49-F238E27FC236}">
                  <a16:creationId xmlns:a16="http://schemas.microsoft.com/office/drawing/2014/main" id="{E47D660B-4936-78D8-F4A4-DAB0BC7E03C5}"/>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BC0AE0E-4AD4-BEE7-FD9C-5EA2E0A1B141}"/>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20" name="TextBox 19">
              <a:extLst>
                <a:ext uri="{FF2B5EF4-FFF2-40B4-BE49-F238E27FC236}">
                  <a16:creationId xmlns:a16="http://schemas.microsoft.com/office/drawing/2014/main" id="{49209059-CF1E-08D3-3F7A-FAC35FDA9BBF}"/>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21" name="TextBox 20">
              <a:extLst>
                <a:ext uri="{FF2B5EF4-FFF2-40B4-BE49-F238E27FC236}">
                  <a16:creationId xmlns:a16="http://schemas.microsoft.com/office/drawing/2014/main" id="{0C971D57-2421-B227-300E-995A04705C6F}"/>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22" name="TextBox 21">
              <a:extLst>
                <a:ext uri="{FF2B5EF4-FFF2-40B4-BE49-F238E27FC236}">
                  <a16:creationId xmlns:a16="http://schemas.microsoft.com/office/drawing/2014/main" id="{BBE78A04-3089-6613-C6E2-1FC39D17BE01}"/>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23" name="TextBox 22">
              <a:extLst>
                <a:ext uri="{FF2B5EF4-FFF2-40B4-BE49-F238E27FC236}">
                  <a16:creationId xmlns:a16="http://schemas.microsoft.com/office/drawing/2014/main" id="{9056B1A2-EA1B-551F-CE17-C2C9E6A48604}"/>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24" name="TextBox 23">
              <a:extLst>
                <a:ext uri="{FF2B5EF4-FFF2-40B4-BE49-F238E27FC236}">
                  <a16:creationId xmlns:a16="http://schemas.microsoft.com/office/drawing/2014/main" id="{0D4E0F89-0DA1-B58C-F760-D369065B0B77}"/>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25" name="Group 24">
              <a:extLst>
                <a:ext uri="{FF2B5EF4-FFF2-40B4-BE49-F238E27FC236}">
                  <a16:creationId xmlns:a16="http://schemas.microsoft.com/office/drawing/2014/main" id="{E1D13BA3-44A8-CAFB-C917-A93DE8FDC4EC}"/>
                </a:ext>
              </a:extLst>
            </p:cNvPr>
            <p:cNvGrpSpPr/>
            <p:nvPr userDrawn="1"/>
          </p:nvGrpSpPr>
          <p:grpSpPr>
            <a:xfrm>
              <a:off x="12429548" y="3236396"/>
              <a:ext cx="2735151" cy="1280928"/>
              <a:chOff x="9286315" y="6976989"/>
              <a:chExt cx="2735151" cy="1280928"/>
            </a:xfrm>
          </p:grpSpPr>
          <p:sp>
            <p:nvSpPr>
              <p:cNvPr id="36" name="Rectangle 35">
                <a:extLst>
                  <a:ext uri="{FF2B5EF4-FFF2-40B4-BE49-F238E27FC236}">
                    <a16:creationId xmlns:a16="http://schemas.microsoft.com/office/drawing/2014/main" id="{7A32D45A-C3C8-4CCC-D60D-8700BE89FC85}"/>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37" name="TextBox 36">
                <a:extLst>
                  <a:ext uri="{FF2B5EF4-FFF2-40B4-BE49-F238E27FC236}">
                    <a16:creationId xmlns:a16="http://schemas.microsoft.com/office/drawing/2014/main" id="{3F6B4FEE-B9D7-E3A2-54A0-6CB4EB6508A6}"/>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38" name="Graphic 37">
                <a:extLst>
                  <a:ext uri="{FF2B5EF4-FFF2-40B4-BE49-F238E27FC236}">
                    <a16:creationId xmlns:a16="http://schemas.microsoft.com/office/drawing/2014/main" id="{AB491D60-107E-9739-2EDC-58193D6B2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9" name="TextBox 38">
                <a:extLst>
                  <a:ext uri="{FF2B5EF4-FFF2-40B4-BE49-F238E27FC236}">
                    <a16:creationId xmlns:a16="http://schemas.microsoft.com/office/drawing/2014/main" id="{57DC661C-AD94-461B-568F-70D6BC77072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40" name="Picture 39">
                <a:extLst>
                  <a:ext uri="{FF2B5EF4-FFF2-40B4-BE49-F238E27FC236}">
                    <a16:creationId xmlns:a16="http://schemas.microsoft.com/office/drawing/2014/main" id="{6D706E30-F202-512E-97C2-B5A1E80B10F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41" name="TextBox 40">
                <a:extLst>
                  <a:ext uri="{FF2B5EF4-FFF2-40B4-BE49-F238E27FC236}">
                    <a16:creationId xmlns:a16="http://schemas.microsoft.com/office/drawing/2014/main" id="{F168A4D1-5CBC-0C8E-508D-C0418A398772}"/>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26" name="Group 25">
              <a:extLst>
                <a:ext uri="{FF2B5EF4-FFF2-40B4-BE49-F238E27FC236}">
                  <a16:creationId xmlns:a16="http://schemas.microsoft.com/office/drawing/2014/main" id="{F52AE86E-D8B8-1BF3-EC0B-3797D2FE28B7}"/>
                </a:ext>
              </a:extLst>
            </p:cNvPr>
            <p:cNvGrpSpPr/>
            <p:nvPr userDrawn="1"/>
          </p:nvGrpSpPr>
          <p:grpSpPr>
            <a:xfrm>
              <a:off x="12429548" y="4543123"/>
              <a:ext cx="2735151" cy="2200108"/>
              <a:chOff x="9538241" y="5155416"/>
              <a:chExt cx="2735151" cy="2200108"/>
            </a:xfrm>
          </p:grpSpPr>
          <p:sp>
            <p:nvSpPr>
              <p:cNvPr id="27" name="Rectangle 26">
                <a:extLst>
                  <a:ext uri="{FF2B5EF4-FFF2-40B4-BE49-F238E27FC236}">
                    <a16:creationId xmlns:a16="http://schemas.microsoft.com/office/drawing/2014/main" id="{D6CA8E4E-476B-E795-39BB-D722B3918A62}"/>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8" name="TextBox 27">
                <a:extLst>
                  <a:ext uri="{FF2B5EF4-FFF2-40B4-BE49-F238E27FC236}">
                    <a16:creationId xmlns:a16="http://schemas.microsoft.com/office/drawing/2014/main" id="{C0ECE1EB-12A9-D2EA-BCC2-1C89AA3CA37F}"/>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29" name="Graphic 28">
                <a:extLst>
                  <a:ext uri="{FF2B5EF4-FFF2-40B4-BE49-F238E27FC236}">
                    <a16:creationId xmlns:a16="http://schemas.microsoft.com/office/drawing/2014/main" id="{77FFFF79-8EA8-8E88-8297-64A3AB474F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30" name="TextBox 29">
                <a:extLst>
                  <a:ext uri="{FF2B5EF4-FFF2-40B4-BE49-F238E27FC236}">
                    <a16:creationId xmlns:a16="http://schemas.microsoft.com/office/drawing/2014/main" id="{7A987C7D-D402-05C5-7814-3B4992F76448}"/>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31" name="TextBox 30">
                <a:extLst>
                  <a:ext uri="{FF2B5EF4-FFF2-40B4-BE49-F238E27FC236}">
                    <a16:creationId xmlns:a16="http://schemas.microsoft.com/office/drawing/2014/main" id="{358C2B31-5BF3-7D1F-F330-17B484B5CF90}"/>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32" name="TextBox 31">
                <a:extLst>
                  <a:ext uri="{FF2B5EF4-FFF2-40B4-BE49-F238E27FC236}">
                    <a16:creationId xmlns:a16="http://schemas.microsoft.com/office/drawing/2014/main" id="{B3A02F4C-1B41-DEEC-F47C-85A33098BDBA}"/>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33" name="TextBox 32">
                <a:extLst>
                  <a:ext uri="{FF2B5EF4-FFF2-40B4-BE49-F238E27FC236}">
                    <a16:creationId xmlns:a16="http://schemas.microsoft.com/office/drawing/2014/main" id="{3674C09F-DA87-9239-0455-AFFD216A879E}"/>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34" name="Straight Connector 33">
                <a:extLst>
                  <a:ext uri="{FF2B5EF4-FFF2-40B4-BE49-F238E27FC236}">
                    <a16:creationId xmlns:a16="http://schemas.microsoft.com/office/drawing/2014/main" id="{9CD5E69C-23BB-9751-7615-10986D576FFD}"/>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345A950-5552-9237-C3A1-52E17E835B51}"/>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TextBox 1">
            <a:extLst>
              <a:ext uri="{FF2B5EF4-FFF2-40B4-BE49-F238E27FC236}">
                <a16:creationId xmlns:a16="http://schemas.microsoft.com/office/drawing/2014/main" id="{BDBEE89A-B45C-7D54-BFA0-559F4BC62BC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42" name="Footer Placeholder 2">
            <a:extLst>
              <a:ext uri="{FF2B5EF4-FFF2-40B4-BE49-F238E27FC236}">
                <a16:creationId xmlns:a16="http://schemas.microsoft.com/office/drawing/2014/main" id="{920B862D-804D-E51A-93CC-90FE3076AA3F}"/>
              </a:ext>
            </a:extLst>
          </p:cNvPr>
          <p:cNvSpPr>
            <a:spLocks noGrp="1"/>
          </p:cNvSpPr>
          <p:nvPr>
            <p:ph type="ftr" sz="quarter" idx="3"/>
          </p:nvPr>
        </p:nvSpPr>
        <p:spPr>
          <a:xfrm>
            <a:off x="515938" y="6396925"/>
            <a:ext cx="6359648" cy="118174"/>
          </a:xfrm>
          <a:prstGeom prst="rect">
            <a:avLst/>
          </a:prstGeom>
        </p:spPr>
        <p:txBody>
          <a:bodyPr vert="horz" wrap="square" lIns="0" tIns="0" rIns="0" bIns="0" rtlCol="0" anchor="b">
            <a:no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90000"/>
                  </a:schemeClr>
                </a:solidFill>
                <a:latin typeface="+mn-lt"/>
                <a:ea typeface="+mn-ea"/>
                <a:cs typeface="+mn-cs"/>
              </a:defRPr>
            </a:lvl1pPr>
          </a:lstStyle>
          <a:p>
            <a:endParaRPr lang="en-CA"/>
          </a:p>
        </p:txBody>
      </p:sp>
    </p:spTree>
    <p:extLst>
      <p:ext uri="{BB962C8B-B14F-4D97-AF65-F5344CB8AC3E}">
        <p14:creationId xmlns:p14="http://schemas.microsoft.com/office/powerpoint/2010/main" val="32491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8" pos="257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wo Column_Dark Blue">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Two column layout</a:t>
            </a:r>
            <a:br>
              <a:rPr lang="en-US"/>
            </a:br>
            <a:r>
              <a:rPr lang="en-US"/>
              <a:t>Title 2 lines maximum</a:t>
            </a:r>
            <a:endParaRPr lang="en-CA"/>
          </a:p>
        </p:txBody>
      </p:sp>
      <p:sp>
        <p:nvSpPr>
          <p:cNvPr id="8" name="Picture Placeholder 2">
            <a:extLst>
              <a:ext uri="{FF2B5EF4-FFF2-40B4-BE49-F238E27FC236}">
                <a16:creationId xmlns:a16="http://schemas.microsoft.com/office/drawing/2014/main" id="{BDA827D7-28EB-4441-6CCA-2B0C03B56D27}"/>
              </a:ext>
            </a:extLst>
          </p:cNvPr>
          <p:cNvSpPr>
            <a:spLocks noGrp="1" noChangeAspect="1"/>
          </p:cNvSpPr>
          <p:nvPr>
            <p:ph type="pic" sz="quarter" idx="25" hasCustomPrompt="1"/>
          </p:nvPr>
        </p:nvSpPr>
        <p:spPr>
          <a:xfrm>
            <a:off x="531812" y="1601038"/>
            <a:ext cx="835024" cy="835024"/>
          </a:xfrm>
        </p:spPr>
        <p:txBody>
          <a:bodyPr lIns="144000"/>
          <a:lstStyle>
            <a:lvl1pPr marL="0" indent="0">
              <a:buNone/>
              <a:defRPr sz="1400"/>
            </a:lvl1pPr>
          </a:lstStyle>
          <a:p>
            <a:r>
              <a:rPr lang="en-US"/>
              <a:t>Icon</a:t>
            </a:r>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2489200"/>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37" name="Group 36">
            <a:extLst>
              <a:ext uri="{FF2B5EF4-FFF2-40B4-BE49-F238E27FC236}">
                <a16:creationId xmlns:a16="http://schemas.microsoft.com/office/drawing/2014/main" id="{10F49D17-1776-704C-F74F-C44449FC5E27}"/>
              </a:ext>
            </a:extLst>
          </p:cNvPr>
          <p:cNvGrpSpPr/>
          <p:nvPr userDrawn="1"/>
        </p:nvGrpSpPr>
        <p:grpSpPr>
          <a:xfrm>
            <a:off x="12290489" y="-1"/>
            <a:ext cx="2910882" cy="6858001"/>
            <a:chOff x="12290489" y="-1"/>
            <a:chExt cx="2910882" cy="6858001"/>
          </a:xfrm>
        </p:grpSpPr>
        <p:sp>
          <p:nvSpPr>
            <p:cNvPr id="38" name="Rectangle 37">
              <a:extLst>
                <a:ext uri="{FF2B5EF4-FFF2-40B4-BE49-F238E27FC236}">
                  <a16:creationId xmlns:a16="http://schemas.microsoft.com/office/drawing/2014/main" id="{EDF2EBFD-3940-9CE6-E2E4-A2DB14C55283}"/>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39" name="TextBox 38">
              <a:extLst>
                <a:ext uri="{FF2B5EF4-FFF2-40B4-BE49-F238E27FC236}">
                  <a16:creationId xmlns:a16="http://schemas.microsoft.com/office/drawing/2014/main" id="{4FA1526F-D10C-3137-C3EB-5ED0C5512632}"/>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0" name="Straight Connector 39">
              <a:extLst>
                <a:ext uri="{FF2B5EF4-FFF2-40B4-BE49-F238E27FC236}">
                  <a16:creationId xmlns:a16="http://schemas.microsoft.com/office/drawing/2014/main" id="{FDF68A1C-6DE8-56A7-465F-77F758319340}"/>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7F427A8-EEBF-A0CE-7522-66C59E5C6DF4}"/>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3D7672A3-A78B-1FD0-3F75-6020EC5B3B7F}"/>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3" name="TextBox 42">
              <a:extLst>
                <a:ext uri="{FF2B5EF4-FFF2-40B4-BE49-F238E27FC236}">
                  <a16:creationId xmlns:a16="http://schemas.microsoft.com/office/drawing/2014/main" id="{D220AF2A-18A4-D5E2-CC7A-337576F03CC7}"/>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4" name="TextBox 43">
              <a:extLst>
                <a:ext uri="{FF2B5EF4-FFF2-40B4-BE49-F238E27FC236}">
                  <a16:creationId xmlns:a16="http://schemas.microsoft.com/office/drawing/2014/main" id="{9345F942-0D58-8E65-B8C6-D2AA0093364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5" name="TextBox 44">
              <a:extLst>
                <a:ext uri="{FF2B5EF4-FFF2-40B4-BE49-F238E27FC236}">
                  <a16:creationId xmlns:a16="http://schemas.microsoft.com/office/drawing/2014/main" id="{7AD4600F-A71F-1EBC-44F0-2E985C054719}"/>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6" name="TextBox 45">
              <a:extLst>
                <a:ext uri="{FF2B5EF4-FFF2-40B4-BE49-F238E27FC236}">
                  <a16:creationId xmlns:a16="http://schemas.microsoft.com/office/drawing/2014/main" id="{4A580109-8D86-1BB1-008B-25C45ADD515F}"/>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47" name="Group 46">
              <a:extLst>
                <a:ext uri="{FF2B5EF4-FFF2-40B4-BE49-F238E27FC236}">
                  <a16:creationId xmlns:a16="http://schemas.microsoft.com/office/drawing/2014/main" id="{BD59EE4B-AD30-EDD9-596F-D986D6B32612}"/>
                </a:ext>
              </a:extLst>
            </p:cNvPr>
            <p:cNvGrpSpPr/>
            <p:nvPr userDrawn="1"/>
          </p:nvGrpSpPr>
          <p:grpSpPr>
            <a:xfrm>
              <a:off x="12429548" y="3236396"/>
              <a:ext cx="2735151" cy="1280928"/>
              <a:chOff x="9286315" y="6976989"/>
              <a:chExt cx="2735151" cy="1280928"/>
            </a:xfrm>
          </p:grpSpPr>
          <p:sp>
            <p:nvSpPr>
              <p:cNvPr id="58" name="Rectangle 57">
                <a:extLst>
                  <a:ext uri="{FF2B5EF4-FFF2-40B4-BE49-F238E27FC236}">
                    <a16:creationId xmlns:a16="http://schemas.microsoft.com/office/drawing/2014/main" id="{49D5E409-C37A-B0A2-33BB-0359BF510F25}"/>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9" name="TextBox 58">
                <a:extLst>
                  <a:ext uri="{FF2B5EF4-FFF2-40B4-BE49-F238E27FC236}">
                    <a16:creationId xmlns:a16="http://schemas.microsoft.com/office/drawing/2014/main" id="{EDB34C46-268C-7C96-AE28-BFE240E2A471}"/>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0" name="Graphic 59">
                <a:extLst>
                  <a:ext uri="{FF2B5EF4-FFF2-40B4-BE49-F238E27FC236}">
                    <a16:creationId xmlns:a16="http://schemas.microsoft.com/office/drawing/2014/main" id="{6875A335-18CC-8BF6-B5D9-843B33D62F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1" name="TextBox 60">
                <a:extLst>
                  <a:ext uri="{FF2B5EF4-FFF2-40B4-BE49-F238E27FC236}">
                    <a16:creationId xmlns:a16="http://schemas.microsoft.com/office/drawing/2014/main" id="{4C322459-BC36-4B8E-CFAE-B94820CAD349}"/>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62" name="Picture 61">
                <a:extLst>
                  <a:ext uri="{FF2B5EF4-FFF2-40B4-BE49-F238E27FC236}">
                    <a16:creationId xmlns:a16="http://schemas.microsoft.com/office/drawing/2014/main" id="{9ED8ECBA-C3F7-5048-0976-D24D5956382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3" name="TextBox 62">
                <a:extLst>
                  <a:ext uri="{FF2B5EF4-FFF2-40B4-BE49-F238E27FC236}">
                    <a16:creationId xmlns:a16="http://schemas.microsoft.com/office/drawing/2014/main" id="{754B0BA7-750B-D607-DC5A-F4F85F52221F}"/>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48" name="Group 47">
              <a:extLst>
                <a:ext uri="{FF2B5EF4-FFF2-40B4-BE49-F238E27FC236}">
                  <a16:creationId xmlns:a16="http://schemas.microsoft.com/office/drawing/2014/main" id="{279BE43B-F235-6EAE-7BF8-457F5AEADC82}"/>
                </a:ext>
              </a:extLst>
            </p:cNvPr>
            <p:cNvGrpSpPr/>
            <p:nvPr userDrawn="1"/>
          </p:nvGrpSpPr>
          <p:grpSpPr>
            <a:xfrm>
              <a:off x="12429548" y="4543123"/>
              <a:ext cx="2735151" cy="2200108"/>
              <a:chOff x="9538241" y="5155416"/>
              <a:chExt cx="2735151" cy="2200108"/>
            </a:xfrm>
          </p:grpSpPr>
          <p:sp>
            <p:nvSpPr>
              <p:cNvPr id="49" name="Rectangle 48">
                <a:extLst>
                  <a:ext uri="{FF2B5EF4-FFF2-40B4-BE49-F238E27FC236}">
                    <a16:creationId xmlns:a16="http://schemas.microsoft.com/office/drawing/2014/main" id="{9BF2F786-4459-B79C-0B6C-AE60936F3550}"/>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0" name="TextBox 49">
                <a:extLst>
                  <a:ext uri="{FF2B5EF4-FFF2-40B4-BE49-F238E27FC236}">
                    <a16:creationId xmlns:a16="http://schemas.microsoft.com/office/drawing/2014/main" id="{6EE5E131-DBB4-125E-2F8F-2AA225201E4E}"/>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1" name="Graphic 50">
                <a:extLst>
                  <a:ext uri="{FF2B5EF4-FFF2-40B4-BE49-F238E27FC236}">
                    <a16:creationId xmlns:a16="http://schemas.microsoft.com/office/drawing/2014/main" id="{13C7612B-4333-2101-D385-32A0F08016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2" name="TextBox 51">
                <a:extLst>
                  <a:ext uri="{FF2B5EF4-FFF2-40B4-BE49-F238E27FC236}">
                    <a16:creationId xmlns:a16="http://schemas.microsoft.com/office/drawing/2014/main" id="{92246FC0-FE5E-C371-C5FE-0C06A53AB56F}"/>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3" name="TextBox 52">
                <a:extLst>
                  <a:ext uri="{FF2B5EF4-FFF2-40B4-BE49-F238E27FC236}">
                    <a16:creationId xmlns:a16="http://schemas.microsoft.com/office/drawing/2014/main" id="{7D86C7BB-19BF-2243-ABDF-E97B5A6A49D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4" name="TextBox 53">
                <a:extLst>
                  <a:ext uri="{FF2B5EF4-FFF2-40B4-BE49-F238E27FC236}">
                    <a16:creationId xmlns:a16="http://schemas.microsoft.com/office/drawing/2014/main" id="{A1904FFB-C739-0F90-C7F5-DA9DED094FAB}"/>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5" name="TextBox 54">
                <a:extLst>
                  <a:ext uri="{FF2B5EF4-FFF2-40B4-BE49-F238E27FC236}">
                    <a16:creationId xmlns:a16="http://schemas.microsoft.com/office/drawing/2014/main" id="{ACB1AC66-5C4B-469C-9B82-3DEC7748C8C2}"/>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6" name="Straight Connector 55">
                <a:extLst>
                  <a:ext uri="{FF2B5EF4-FFF2-40B4-BE49-F238E27FC236}">
                    <a16:creationId xmlns:a16="http://schemas.microsoft.com/office/drawing/2014/main" id="{59F4B141-EF3E-3F29-C00E-0D1B85F79C61}"/>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FA8221B-19B5-DF1D-3769-8CEB0E2CD3AB}"/>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p>
            <a:endParaRPr lang="en-CA"/>
          </a:p>
        </p:txBody>
      </p:sp>
      <p:sp>
        <p:nvSpPr>
          <p:cNvPr id="9" name="Picture Placeholder 2">
            <a:extLst>
              <a:ext uri="{FF2B5EF4-FFF2-40B4-BE49-F238E27FC236}">
                <a16:creationId xmlns:a16="http://schemas.microsoft.com/office/drawing/2014/main" id="{549703AA-9655-8130-40CE-159745CE956D}"/>
              </a:ext>
            </a:extLst>
          </p:cNvPr>
          <p:cNvSpPr>
            <a:spLocks noGrp="1" noChangeAspect="1"/>
          </p:cNvSpPr>
          <p:nvPr>
            <p:ph type="pic" sz="quarter" idx="33" hasCustomPrompt="1"/>
          </p:nvPr>
        </p:nvSpPr>
        <p:spPr>
          <a:xfrm>
            <a:off x="6240018" y="1601038"/>
            <a:ext cx="835024" cy="835024"/>
          </a:xfrm>
        </p:spPr>
        <p:txBody>
          <a:bodyPr lIns="144000"/>
          <a:lstStyle>
            <a:lvl1pPr marL="0" indent="0">
              <a:buNone/>
              <a:defRPr sz="1400"/>
            </a:lvl1pPr>
          </a:lstStyle>
          <a:p>
            <a:r>
              <a:rPr lang="en-US"/>
              <a:t>Icon</a:t>
            </a:r>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2489200"/>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83812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hree Column_Dark Blue">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Three column layout</a:t>
            </a:r>
            <a:br>
              <a:rPr lang="en-US"/>
            </a:br>
            <a:r>
              <a:rPr lang="en-US"/>
              <a:t>Title 2 lines maximum</a:t>
            </a:r>
            <a:endParaRPr lang="en-CA"/>
          </a:p>
        </p:txBody>
      </p:sp>
      <p:sp>
        <p:nvSpPr>
          <p:cNvPr id="6" name="Picture Placeholder 2">
            <a:extLst>
              <a:ext uri="{FF2B5EF4-FFF2-40B4-BE49-F238E27FC236}">
                <a16:creationId xmlns:a16="http://schemas.microsoft.com/office/drawing/2014/main" id="{029115E3-9D47-7E7E-69DC-D8DCC36D5A95}"/>
              </a:ext>
            </a:extLst>
          </p:cNvPr>
          <p:cNvSpPr>
            <a:spLocks noGrp="1" noChangeAspect="1"/>
          </p:cNvSpPr>
          <p:nvPr>
            <p:ph type="pic" sz="quarter" idx="29" hasCustomPrompt="1"/>
          </p:nvPr>
        </p:nvSpPr>
        <p:spPr>
          <a:xfrm>
            <a:off x="531811" y="1601038"/>
            <a:ext cx="835024" cy="835024"/>
          </a:xfrm>
        </p:spPr>
        <p:txBody>
          <a:bodyPr lIns="144000"/>
          <a:lstStyle>
            <a:lvl1pPr marL="0" indent="0">
              <a:buNone/>
              <a:defRPr sz="1400"/>
            </a:lvl1pPr>
          </a:lstStyle>
          <a:p>
            <a:r>
              <a:rPr lang="en-US"/>
              <a:t>Icon</a:t>
            </a:r>
          </a:p>
        </p:txBody>
      </p:sp>
      <p:sp>
        <p:nvSpPr>
          <p:cNvPr id="23" name="TextBox 22">
            <a:extLst>
              <a:ext uri="{FF2B5EF4-FFF2-40B4-BE49-F238E27FC236}">
                <a16:creationId xmlns:a16="http://schemas.microsoft.com/office/drawing/2014/main" id="{EDE40922-B18A-2DF9-C121-EF497B173DA5}"/>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0" name="Group 39">
            <a:extLst>
              <a:ext uri="{FF2B5EF4-FFF2-40B4-BE49-F238E27FC236}">
                <a16:creationId xmlns:a16="http://schemas.microsoft.com/office/drawing/2014/main" id="{C3479EAD-810E-2127-DFE4-C119FFAAF25F}"/>
              </a:ext>
            </a:extLst>
          </p:cNvPr>
          <p:cNvGrpSpPr/>
          <p:nvPr userDrawn="1"/>
        </p:nvGrpSpPr>
        <p:grpSpPr>
          <a:xfrm>
            <a:off x="12290489" y="-1"/>
            <a:ext cx="2910882" cy="6858001"/>
            <a:chOff x="12290489" y="-1"/>
            <a:chExt cx="2910882" cy="6858001"/>
          </a:xfrm>
        </p:grpSpPr>
        <p:sp>
          <p:nvSpPr>
            <p:cNvPr id="41" name="Rectangle 40">
              <a:extLst>
                <a:ext uri="{FF2B5EF4-FFF2-40B4-BE49-F238E27FC236}">
                  <a16:creationId xmlns:a16="http://schemas.microsoft.com/office/drawing/2014/main" id="{5BDB44CD-9F2B-F58C-094C-02B9892CF15A}"/>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FB15FE9D-716F-C274-7D27-8D223E8ABE60}"/>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3" name="Straight Connector 42">
              <a:extLst>
                <a:ext uri="{FF2B5EF4-FFF2-40B4-BE49-F238E27FC236}">
                  <a16:creationId xmlns:a16="http://schemas.microsoft.com/office/drawing/2014/main" id="{8E80D713-C5E7-B361-2F72-50AD4046E3F8}"/>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3B814A9-8A88-5DDE-79A3-1B2EF1A66658}"/>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D615C7A9-E29B-21F9-E2E8-C923E8968F3E}"/>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6" name="TextBox 45">
              <a:extLst>
                <a:ext uri="{FF2B5EF4-FFF2-40B4-BE49-F238E27FC236}">
                  <a16:creationId xmlns:a16="http://schemas.microsoft.com/office/drawing/2014/main" id="{3EA8DC82-0D60-6232-3BC9-24A65D14C00F}"/>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7" name="TextBox 46">
              <a:extLst>
                <a:ext uri="{FF2B5EF4-FFF2-40B4-BE49-F238E27FC236}">
                  <a16:creationId xmlns:a16="http://schemas.microsoft.com/office/drawing/2014/main" id="{8FB3888D-CF08-9A5E-6087-0A96D2561366}"/>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8" name="TextBox 47">
              <a:extLst>
                <a:ext uri="{FF2B5EF4-FFF2-40B4-BE49-F238E27FC236}">
                  <a16:creationId xmlns:a16="http://schemas.microsoft.com/office/drawing/2014/main" id="{6CBF6BC2-3BF4-D922-4257-F4687B34FC4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9" name="TextBox 48">
              <a:extLst>
                <a:ext uri="{FF2B5EF4-FFF2-40B4-BE49-F238E27FC236}">
                  <a16:creationId xmlns:a16="http://schemas.microsoft.com/office/drawing/2014/main" id="{0A03FA61-0E9A-7595-F64E-CDB3BA8FA0F9}"/>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0" name="Group 49">
              <a:extLst>
                <a:ext uri="{FF2B5EF4-FFF2-40B4-BE49-F238E27FC236}">
                  <a16:creationId xmlns:a16="http://schemas.microsoft.com/office/drawing/2014/main" id="{045C6CE7-1836-CD98-FD2E-3852CC4F95C4}"/>
                </a:ext>
              </a:extLst>
            </p:cNvPr>
            <p:cNvGrpSpPr/>
            <p:nvPr userDrawn="1"/>
          </p:nvGrpSpPr>
          <p:grpSpPr>
            <a:xfrm>
              <a:off x="12429548" y="3236396"/>
              <a:ext cx="2735151" cy="1280928"/>
              <a:chOff x="9286315" y="6976989"/>
              <a:chExt cx="2735151" cy="1280928"/>
            </a:xfrm>
          </p:grpSpPr>
          <p:sp>
            <p:nvSpPr>
              <p:cNvPr id="61" name="Rectangle 60">
                <a:extLst>
                  <a:ext uri="{FF2B5EF4-FFF2-40B4-BE49-F238E27FC236}">
                    <a16:creationId xmlns:a16="http://schemas.microsoft.com/office/drawing/2014/main" id="{A244D9D0-DA66-A41C-0A97-F246FC60386E}"/>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62" name="TextBox 61">
                <a:extLst>
                  <a:ext uri="{FF2B5EF4-FFF2-40B4-BE49-F238E27FC236}">
                    <a16:creationId xmlns:a16="http://schemas.microsoft.com/office/drawing/2014/main" id="{1A64F655-4301-1FB7-250E-9C1A8B5FCB4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3" name="Graphic 62">
                <a:extLst>
                  <a:ext uri="{FF2B5EF4-FFF2-40B4-BE49-F238E27FC236}">
                    <a16:creationId xmlns:a16="http://schemas.microsoft.com/office/drawing/2014/main" id="{26C4B24F-6463-127F-4A4C-E83AB1F24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28" name="TextBox 127">
                <a:extLst>
                  <a:ext uri="{FF2B5EF4-FFF2-40B4-BE49-F238E27FC236}">
                    <a16:creationId xmlns:a16="http://schemas.microsoft.com/office/drawing/2014/main" id="{49B54B08-0A6A-2E23-571B-DAF9DEE5871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29" name="Picture 128">
                <a:extLst>
                  <a:ext uri="{FF2B5EF4-FFF2-40B4-BE49-F238E27FC236}">
                    <a16:creationId xmlns:a16="http://schemas.microsoft.com/office/drawing/2014/main" id="{922454F9-38F9-E75F-229D-6791D73750B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1" name="TextBox 130">
                <a:extLst>
                  <a:ext uri="{FF2B5EF4-FFF2-40B4-BE49-F238E27FC236}">
                    <a16:creationId xmlns:a16="http://schemas.microsoft.com/office/drawing/2014/main" id="{89AD0476-0BA4-5FE8-0058-0D8FFD04C7CE}"/>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1" name="Group 50">
              <a:extLst>
                <a:ext uri="{FF2B5EF4-FFF2-40B4-BE49-F238E27FC236}">
                  <a16:creationId xmlns:a16="http://schemas.microsoft.com/office/drawing/2014/main" id="{4BE1028D-B18D-B36F-60B3-4986BFEEF925}"/>
                </a:ext>
              </a:extLst>
            </p:cNvPr>
            <p:cNvGrpSpPr/>
            <p:nvPr userDrawn="1"/>
          </p:nvGrpSpPr>
          <p:grpSpPr>
            <a:xfrm>
              <a:off x="12429548" y="4543123"/>
              <a:ext cx="2735151" cy="2200108"/>
              <a:chOff x="9538241" y="5155416"/>
              <a:chExt cx="2735151" cy="2200108"/>
            </a:xfrm>
          </p:grpSpPr>
          <p:sp>
            <p:nvSpPr>
              <p:cNvPr id="52" name="Rectangle 51">
                <a:extLst>
                  <a:ext uri="{FF2B5EF4-FFF2-40B4-BE49-F238E27FC236}">
                    <a16:creationId xmlns:a16="http://schemas.microsoft.com/office/drawing/2014/main" id="{0A9ABB30-2A24-E0D2-55B0-A73CE39D109F}"/>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3" name="TextBox 52">
                <a:extLst>
                  <a:ext uri="{FF2B5EF4-FFF2-40B4-BE49-F238E27FC236}">
                    <a16:creationId xmlns:a16="http://schemas.microsoft.com/office/drawing/2014/main" id="{10A95012-A7F5-02FE-E678-BF6265893549}"/>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4" name="Graphic 53">
                <a:extLst>
                  <a:ext uri="{FF2B5EF4-FFF2-40B4-BE49-F238E27FC236}">
                    <a16:creationId xmlns:a16="http://schemas.microsoft.com/office/drawing/2014/main" id="{C7D43E17-4D5B-8DC8-6045-9AA3AA7D64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5" name="TextBox 54">
                <a:extLst>
                  <a:ext uri="{FF2B5EF4-FFF2-40B4-BE49-F238E27FC236}">
                    <a16:creationId xmlns:a16="http://schemas.microsoft.com/office/drawing/2014/main" id="{EAA03FF1-2DB4-2322-26D7-04553EC0EC12}"/>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6" name="TextBox 55">
                <a:extLst>
                  <a:ext uri="{FF2B5EF4-FFF2-40B4-BE49-F238E27FC236}">
                    <a16:creationId xmlns:a16="http://schemas.microsoft.com/office/drawing/2014/main" id="{D47EFAF2-523E-10C5-E026-1FF65E7FB2E5}"/>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7" name="TextBox 56">
                <a:extLst>
                  <a:ext uri="{FF2B5EF4-FFF2-40B4-BE49-F238E27FC236}">
                    <a16:creationId xmlns:a16="http://schemas.microsoft.com/office/drawing/2014/main" id="{3B24F0A0-8AA7-8379-5E4A-1A2A95667D7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8" name="TextBox 57">
                <a:extLst>
                  <a:ext uri="{FF2B5EF4-FFF2-40B4-BE49-F238E27FC236}">
                    <a16:creationId xmlns:a16="http://schemas.microsoft.com/office/drawing/2014/main" id="{01829B35-272F-4074-92CC-A156C1CDADDD}"/>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9" name="Straight Connector 58">
                <a:extLst>
                  <a:ext uri="{FF2B5EF4-FFF2-40B4-BE49-F238E27FC236}">
                    <a16:creationId xmlns:a16="http://schemas.microsoft.com/office/drawing/2014/main" id="{7939134C-69A1-0463-A252-1582C51C7954}"/>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F829B6B-797B-FB9F-5F92-9FEF0A3BFBE3}"/>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p>
            <a:endParaRPr lang="en-CA"/>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139D0396-5251-18D3-6D1D-FB672FB44CDE}"/>
              </a:ext>
            </a:extLst>
          </p:cNvPr>
          <p:cNvSpPr>
            <a:spLocks noGrp="1" noChangeAspect="1"/>
          </p:cNvSpPr>
          <p:nvPr>
            <p:ph type="pic" sz="quarter" idx="45" hasCustomPrompt="1"/>
          </p:nvPr>
        </p:nvSpPr>
        <p:spPr>
          <a:xfrm>
            <a:off x="4340711"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9" name="Picture Placeholder 2">
            <a:extLst>
              <a:ext uri="{FF2B5EF4-FFF2-40B4-BE49-F238E27FC236}">
                <a16:creationId xmlns:a16="http://schemas.microsoft.com/office/drawing/2014/main" id="{EB49F5C6-BE22-7E23-F398-419AF46EA9C3}"/>
              </a:ext>
            </a:extLst>
          </p:cNvPr>
          <p:cNvSpPr>
            <a:spLocks noGrp="1" noChangeAspect="1"/>
          </p:cNvSpPr>
          <p:nvPr>
            <p:ph type="pic" sz="quarter" idx="48" hasCustomPrompt="1"/>
          </p:nvPr>
        </p:nvSpPr>
        <p:spPr>
          <a:xfrm>
            <a:off x="8149611" y="1601038"/>
            <a:ext cx="835024" cy="835024"/>
          </a:xfrm>
        </p:spPr>
        <p:txBody>
          <a:bodyPr lIns="144000"/>
          <a:lstStyle>
            <a:lvl1pPr marL="0" indent="0">
              <a:buNone/>
              <a:defRPr sz="1400"/>
            </a:lvl1pPr>
          </a:lstStyle>
          <a:p>
            <a:r>
              <a:rPr lang="en-US"/>
              <a:t>Icon</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296392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Four Column_Dark Blue">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Four column layout</a:t>
            </a:r>
            <a:br>
              <a:rPr lang="en-US"/>
            </a:br>
            <a:r>
              <a:rPr lang="en-US"/>
              <a:t>Title 2 lines maximum</a:t>
            </a:r>
            <a:endParaRPr lang="en-CA"/>
          </a:p>
        </p:txBody>
      </p:sp>
      <p:sp>
        <p:nvSpPr>
          <p:cNvPr id="4" name="Picture Placeholder 2">
            <a:extLst>
              <a:ext uri="{FF2B5EF4-FFF2-40B4-BE49-F238E27FC236}">
                <a16:creationId xmlns:a16="http://schemas.microsoft.com/office/drawing/2014/main" id="{0AAFB50F-094B-2881-F919-B1EE84ACE5D7}"/>
              </a:ext>
            </a:extLst>
          </p:cNvPr>
          <p:cNvSpPr>
            <a:spLocks noGrp="1" noChangeAspect="1"/>
          </p:cNvSpPr>
          <p:nvPr>
            <p:ph type="pic" sz="quarter" idx="31" hasCustomPrompt="1"/>
          </p:nvPr>
        </p:nvSpPr>
        <p:spPr>
          <a:xfrm>
            <a:off x="531812" y="1601038"/>
            <a:ext cx="835024" cy="835024"/>
          </a:xfrm>
        </p:spPr>
        <p:txBody>
          <a:bodyPr lIns="144000"/>
          <a:lstStyle>
            <a:lvl1pPr marL="0" indent="0">
              <a:buNone/>
              <a:defRPr sz="1400"/>
            </a:lvl1pPr>
          </a:lstStyle>
          <a:p>
            <a:r>
              <a:rPr lang="en-US"/>
              <a:t>Icon</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3" name="Group 42">
            <a:extLst>
              <a:ext uri="{FF2B5EF4-FFF2-40B4-BE49-F238E27FC236}">
                <a16:creationId xmlns:a16="http://schemas.microsoft.com/office/drawing/2014/main" id="{717DDAE4-62DE-EEF2-E43F-005ACD006E14}"/>
              </a:ext>
            </a:extLst>
          </p:cNvPr>
          <p:cNvGrpSpPr/>
          <p:nvPr userDrawn="1"/>
        </p:nvGrpSpPr>
        <p:grpSpPr>
          <a:xfrm>
            <a:off x="12290489" y="-1"/>
            <a:ext cx="2910882" cy="6858001"/>
            <a:chOff x="12290489" y="-1"/>
            <a:chExt cx="2910882" cy="6858001"/>
          </a:xfrm>
        </p:grpSpPr>
        <p:sp>
          <p:nvSpPr>
            <p:cNvPr id="44" name="Rectangle 43">
              <a:extLst>
                <a:ext uri="{FF2B5EF4-FFF2-40B4-BE49-F238E27FC236}">
                  <a16:creationId xmlns:a16="http://schemas.microsoft.com/office/drawing/2014/main" id="{74829545-917D-5369-077E-2A4E82074C6F}"/>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91214599-3AC4-B786-02F0-AE5566352055}"/>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6" name="Straight Connector 45">
              <a:extLst>
                <a:ext uri="{FF2B5EF4-FFF2-40B4-BE49-F238E27FC236}">
                  <a16:creationId xmlns:a16="http://schemas.microsoft.com/office/drawing/2014/main" id="{BCA5B2B5-C2E0-2592-2785-4F84ED886D75}"/>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22702B7-28A0-668C-65B6-669BFACDF46D}"/>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8" name="TextBox 47">
              <a:extLst>
                <a:ext uri="{FF2B5EF4-FFF2-40B4-BE49-F238E27FC236}">
                  <a16:creationId xmlns:a16="http://schemas.microsoft.com/office/drawing/2014/main" id="{8C58B4C5-C329-4790-4200-9150B0A43C33}"/>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9" name="TextBox 48">
              <a:extLst>
                <a:ext uri="{FF2B5EF4-FFF2-40B4-BE49-F238E27FC236}">
                  <a16:creationId xmlns:a16="http://schemas.microsoft.com/office/drawing/2014/main" id="{D5299741-2394-3A23-F67F-F322FE1C0CB8}"/>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50" name="TextBox 49">
              <a:extLst>
                <a:ext uri="{FF2B5EF4-FFF2-40B4-BE49-F238E27FC236}">
                  <a16:creationId xmlns:a16="http://schemas.microsoft.com/office/drawing/2014/main" id="{43A73320-4AE9-4630-370C-00C5ADECD4A5}"/>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51" name="TextBox 50">
              <a:extLst>
                <a:ext uri="{FF2B5EF4-FFF2-40B4-BE49-F238E27FC236}">
                  <a16:creationId xmlns:a16="http://schemas.microsoft.com/office/drawing/2014/main" id="{36600997-0C5B-7E7E-13B9-8B1FBC40768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52" name="TextBox 51">
              <a:extLst>
                <a:ext uri="{FF2B5EF4-FFF2-40B4-BE49-F238E27FC236}">
                  <a16:creationId xmlns:a16="http://schemas.microsoft.com/office/drawing/2014/main" id="{222AF4B2-579A-DE69-535D-5A7232B8BF25}"/>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3" name="Group 52">
              <a:extLst>
                <a:ext uri="{FF2B5EF4-FFF2-40B4-BE49-F238E27FC236}">
                  <a16:creationId xmlns:a16="http://schemas.microsoft.com/office/drawing/2014/main" id="{D431143D-EA3F-BA31-FDD0-86758B90458F}"/>
                </a:ext>
              </a:extLst>
            </p:cNvPr>
            <p:cNvGrpSpPr/>
            <p:nvPr userDrawn="1"/>
          </p:nvGrpSpPr>
          <p:grpSpPr>
            <a:xfrm>
              <a:off x="12429548" y="3236396"/>
              <a:ext cx="2735151" cy="1280928"/>
              <a:chOff x="9286315" y="6976989"/>
              <a:chExt cx="2735151" cy="1280928"/>
            </a:xfrm>
          </p:grpSpPr>
          <p:sp>
            <p:nvSpPr>
              <p:cNvPr id="128" name="Rectangle 127">
                <a:extLst>
                  <a:ext uri="{FF2B5EF4-FFF2-40B4-BE49-F238E27FC236}">
                    <a16:creationId xmlns:a16="http://schemas.microsoft.com/office/drawing/2014/main" id="{992C18FF-FCA0-B6DC-4B5F-813875A58CAD}"/>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129" name="TextBox 128">
                <a:extLst>
                  <a:ext uri="{FF2B5EF4-FFF2-40B4-BE49-F238E27FC236}">
                    <a16:creationId xmlns:a16="http://schemas.microsoft.com/office/drawing/2014/main" id="{CC870698-701A-2242-78AE-B6CBE951C53A}"/>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131" name="Graphic 130">
                <a:extLst>
                  <a:ext uri="{FF2B5EF4-FFF2-40B4-BE49-F238E27FC236}">
                    <a16:creationId xmlns:a16="http://schemas.microsoft.com/office/drawing/2014/main" id="{27F479C9-EBF7-C89C-EBDD-699C93B929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A8B38676-38BD-C97A-3E60-811AD05F329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33" name="Picture 132">
                <a:extLst>
                  <a:ext uri="{FF2B5EF4-FFF2-40B4-BE49-F238E27FC236}">
                    <a16:creationId xmlns:a16="http://schemas.microsoft.com/office/drawing/2014/main" id="{52C3F74E-3500-E869-070E-EB7D7CFFDD4B}"/>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4" name="TextBox 133">
                <a:extLst>
                  <a:ext uri="{FF2B5EF4-FFF2-40B4-BE49-F238E27FC236}">
                    <a16:creationId xmlns:a16="http://schemas.microsoft.com/office/drawing/2014/main" id="{FD2E6A13-5E3C-A37E-FF9D-6CC65A1A8599}"/>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4" name="Group 53">
              <a:extLst>
                <a:ext uri="{FF2B5EF4-FFF2-40B4-BE49-F238E27FC236}">
                  <a16:creationId xmlns:a16="http://schemas.microsoft.com/office/drawing/2014/main" id="{C17097D5-36D6-39B2-EA5B-55509107C41A}"/>
                </a:ext>
              </a:extLst>
            </p:cNvPr>
            <p:cNvGrpSpPr/>
            <p:nvPr userDrawn="1"/>
          </p:nvGrpSpPr>
          <p:grpSpPr>
            <a:xfrm>
              <a:off x="12429548" y="4543123"/>
              <a:ext cx="2735151" cy="2200108"/>
              <a:chOff x="9538241" y="5155416"/>
              <a:chExt cx="2735151" cy="2200108"/>
            </a:xfrm>
          </p:grpSpPr>
          <p:sp>
            <p:nvSpPr>
              <p:cNvPr id="55" name="Rectangle 54">
                <a:extLst>
                  <a:ext uri="{FF2B5EF4-FFF2-40B4-BE49-F238E27FC236}">
                    <a16:creationId xmlns:a16="http://schemas.microsoft.com/office/drawing/2014/main" id="{3834CD4C-1311-915F-D846-C8EF6D502AC7}"/>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6" name="TextBox 55">
                <a:extLst>
                  <a:ext uri="{FF2B5EF4-FFF2-40B4-BE49-F238E27FC236}">
                    <a16:creationId xmlns:a16="http://schemas.microsoft.com/office/drawing/2014/main" id="{26D4593E-4325-4054-E8E0-2C4565BC080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7" name="Graphic 56">
                <a:extLst>
                  <a:ext uri="{FF2B5EF4-FFF2-40B4-BE49-F238E27FC236}">
                    <a16:creationId xmlns:a16="http://schemas.microsoft.com/office/drawing/2014/main" id="{AB5C6E66-2D1C-CA85-B320-68D3759A11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8" name="TextBox 57">
                <a:extLst>
                  <a:ext uri="{FF2B5EF4-FFF2-40B4-BE49-F238E27FC236}">
                    <a16:creationId xmlns:a16="http://schemas.microsoft.com/office/drawing/2014/main" id="{59524F0B-C3FC-E96B-9EF5-AD8583AA42AC}"/>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9" name="TextBox 58">
                <a:extLst>
                  <a:ext uri="{FF2B5EF4-FFF2-40B4-BE49-F238E27FC236}">
                    <a16:creationId xmlns:a16="http://schemas.microsoft.com/office/drawing/2014/main" id="{BE622394-901B-B821-BDE6-422E33014D2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60" name="TextBox 59">
                <a:extLst>
                  <a:ext uri="{FF2B5EF4-FFF2-40B4-BE49-F238E27FC236}">
                    <a16:creationId xmlns:a16="http://schemas.microsoft.com/office/drawing/2014/main" id="{7AD17B2F-A0CC-7E95-D315-F28D5BBC0E3A}"/>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61" name="TextBox 60">
                <a:extLst>
                  <a:ext uri="{FF2B5EF4-FFF2-40B4-BE49-F238E27FC236}">
                    <a16:creationId xmlns:a16="http://schemas.microsoft.com/office/drawing/2014/main" id="{D9245573-D378-F3B6-9D43-7A0AC9D3F674}"/>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62" name="Straight Connector 61">
                <a:extLst>
                  <a:ext uri="{FF2B5EF4-FFF2-40B4-BE49-F238E27FC236}">
                    <a16:creationId xmlns:a16="http://schemas.microsoft.com/office/drawing/2014/main" id="{DF948D1D-C3E1-EF3A-5CFF-FC5BD4F401D2}"/>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6D6806E-4824-9CA0-7A29-8C9379EA11A7}"/>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p>
            <a:endParaRPr lang="en-CA"/>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7" name="Picture Placeholder 2">
            <a:extLst>
              <a:ext uri="{FF2B5EF4-FFF2-40B4-BE49-F238E27FC236}">
                <a16:creationId xmlns:a16="http://schemas.microsoft.com/office/drawing/2014/main" id="{7742E333-DAE8-AADC-AB85-E09272B827B3}"/>
              </a:ext>
            </a:extLst>
          </p:cNvPr>
          <p:cNvSpPr>
            <a:spLocks noGrp="1" noChangeAspect="1"/>
          </p:cNvSpPr>
          <p:nvPr>
            <p:ph type="pic" sz="quarter" idx="50" hasCustomPrompt="1"/>
          </p:nvPr>
        </p:nvSpPr>
        <p:spPr>
          <a:xfrm>
            <a:off x="3380247" y="1601038"/>
            <a:ext cx="835024" cy="835024"/>
          </a:xfrm>
        </p:spPr>
        <p:txBody>
          <a:bodyPr lIns="144000"/>
          <a:lstStyle>
            <a:lvl1pPr marL="0" indent="0">
              <a:buNone/>
              <a:defRPr sz="1400"/>
            </a:lvl1pPr>
          </a:lstStyle>
          <a:p>
            <a:r>
              <a:rPr lang="en-US"/>
              <a:t>Icon</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3" name="Picture Placeholder 2">
            <a:extLst>
              <a:ext uri="{FF2B5EF4-FFF2-40B4-BE49-F238E27FC236}">
                <a16:creationId xmlns:a16="http://schemas.microsoft.com/office/drawing/2014/main" id="{49D03249-A3CA-5A91-C717-27E68D6F7831}"/>
              </a:ext>
            </a:extLst>
          </p:cNvPr>
          <p:cNvSpPr>
            <a:spLocks noGrp="1" noChangeAspect="1"/>
          </p:cNvSpPr>
          <p:nvPr>
            <p:ph type="pic" sz="quarter" idx="53" hasCustomPrompt="1"/>
          </p:nvPr>
        </p:nvSpPr>
        <p:spPr>
          <a:xfrm>
            <a:off x="6228682" y="1601038"/>
            <a:ext cx="835024" cy="835024"/>
          </a:xfrm>
        </p:spPr>
        <p:txBody>
          <a:bodyPr lIns="144000"/>
          <a:lstStyle>
            <a:lvl1pPr marL="0" indent="0">
              <a:buNone/>
              <a:defRPr sz="1400"/>
            </a:lvl1pPr>
          </a:lstStyle>
          <a:p>
            <a:r>
              <a:rPr lang="en-US"/>
              <a:t>Icon</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63A76360-B909-3A81-788A-127C2E0DCFCA}"/>
              </a:ext>
            </a:extLst>
          </p:cNvPr>
          <p:cNvSpPr>
            <a:spLocks noGrp="1" noChangeAspect="1"/>
          </p:cNvSpPr>
          <p:nvPr>
            <p:ph type="pic" sz="quarter" idx="56" hasCustomPrompt="1"/>
          </p:nvPr>
        </p:nvSpPr>
        <p:spPr>
          <a:xfrm>
            <a:off x="9077116"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190545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Column_Dark Blue (No Icon)">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Two column layout</a:t>
            </a:r>
            <a:br>
              <a:rPr lang="en-US"/>
            </a:br>
            <a:r>
              <a:rPr lang="en-US"/>
              <a:t>Title 2 lines maximum</a:t>
            </a:r>
            <a:endParaRPr lang="en-CA"/>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1706497"/>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37" name="Group 36">
            <a:extLst>
              <a:ext uri="{FF2B5EF4-FFF2-40B4-BE49-F238E27FC236}">
                <a16:creationId xmlns:a16="http://schemas.microsoft.com/office/drawing/2014/main" id="{10F49D17-1776-704C-F74F-C44449FC5E27}"/>
              </a:ext>
            </a:extLst>
          </p:cNvPr>
          <p:cNvGrpSpPr/>
          <p:nvPr userDrawn="1"/>
        </p:nvGrpSpPr>
        <p:grpSpPr>
          <a:xfrm>
            <a:off x="12290489" y="-1"/>
            <a:ext cx="2910882" cy="6858001"/>
            <a:chOff x="12290489" y="-1"/>
            <a:chExt cx="2910882" cy="6858001"/>
          </a:xfrm>
        </p:grpSpPr>
        <p:sp>
          <p:nvSpPr>
            <p:cNvPr id="38" name="Rectangle 37">
              <a:extLst>
                <a:ext uri="{FF2B5EF4-FFF2-40B4-BE49-F238E27FC236}">
                  <a16:creationId xmlns:a16="http://schemas.microsoft.com/office/drawing/2014/main" id="{EDF2EBFD-3940-9CE6-E2E4-A2DB14C55283}"/>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39" name="TextBox 38">
              <a:extLst>
                <a:ext uri="{FF2B5EF4-FFF2-40B4-BE49-F238E27FC236}">
                  <a16:creationId xmlns:a16="http://schemas.microsoft.com/office/drawing/2014/main" id="{4FA1526F-D10C-3137-C3EB-5ED0C5512632}"/>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0" name="Straight Connector 39">
              <a:extLst>
                <a:ext uri="{FF2B5EF4-FFF2-40B4-BE49-F238E27FC236}">
                  <a16:creationId xmlns:a16="http://schemas.microsoft.com/office/drawing/2014/main" id="{FDF68A1C-6DE8-56A7-465F-77F758319340}"/>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7F427A8-EEBF-A0CE-7522-66C59E5C6DF4}"/>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3D7672A3-A78B-1FD0-3F75-6020EC5B3B7F}"/>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3" name="TextBox 42">
              <a:extLst>
                <a:ext uri="{FF2B5EF4-FFF2-40B4-BE49-F238E27FC236}">
                  <a16:creationId xmlns:a16="http://schemas.microsoft.com/office/drawing/2014/main" id="{D220AF2A-18A4-D5E2-CC7A-337576F03CC7}"/>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4" name="TextBox 43">
              <a:extLst>
                <a:ext uri="{FF2B5EF4-FFF2-40B4-BE49-F238E27FC236}">
                  <a16:creationId xmlns:a16="http://schemas.microsoft.com/office/drawing/2014/main" id="{9345F942-0D58-8E65-B8C6-D2AA0093364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5" name="TextBox 44">
              <a:extLst>
                <a:ext uri="{FF2B5EF4-FFF2-40B4-BE49-F238E27FC236}">
                  <a16:creationId xmlns:a16="http://schemas.microsoft.com/office/drawing/2014/main" id="{7AD4600F-A71F-1EBC-44F0-2E985C054719}"/>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6" name="TextBox 45">
              <a:extLst>
                <a:ext uri="{FF2B5EF4-FFF2-40B4-BE49-F238E27FC236}">
                  <a16:creationId xmlns:a16="http://schemas.microsoft.com/office/drawing/2014/main" id="{4A580109-8D86-1BB1-008B-25C45ADD515F}"/>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47" name="Group 46">
              <a:extLst>
                <a:ext uri="{FF2B5EF4-FFF2-40B4-BE49-F238E27FC236}">
                  <a16:creationId xmlns:a16="http://schemas.microsoft.com/office/drawing/2014/main" id="{BD59EE4B-AD30-EDD9-596F-D986D6B32612}"/>
                </a:ext>
              </a:extLst>
            </p:cNvPr>
            <p:cNvGrpSpPr/>
            <p:nvPr userDrawn="1"/>
          </p:nvGrpSpPr>
          <p:grpSpPr>
            <a:xfrm>
              <a:off x="12429548" y="3236396"/>
              <a:ext cx="2735151" cy="1280928"/>
              <a:chOff x="9286315" y="6976989"/>
              <a:chExt cx="2735151" cy="1280928"/>
            </a:xfrm>
          </p:grpSpPr>
          <p:sp>
            <p:nvSpPr>
              <p:cNvPr id="58" name="Rectangle 57">
                <a:extLst>
                  <a:ext uri="{FF2B5EF4-FFF2-40B4-BE49-F238E27FC236}">
                    <a16:creationId xmlns:a16="http://schemas.microsoft.com/office/drawing/2014/main" id="{49D5E409-C37A-B0A2-33BB-0359BF510F25}"/>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9" name="TextBox 58">
                <a:extLst>
                  <a:ext uri="{FF2B5EF4-FFF2-40B4-BE49-F238E27FC236}">
                    <a16:creationId xmlns:a16="http://schemas.microsoft.com/office/drawing/2014/main" id="{EDB34C46-268C-7C96-AE28-BFE240E2A471}"/>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0" name="Graphic 59">
                <a:extLst>
                  <a:ext uri="{FF2B5EF4-FFF2-40B4-BE49-F238E27FC236}">
                    <a16:creationId xmlns:a16="http://schemas.microsoft.com/office/drawing/2014/main" id="{6875A335-18CC-8BF6-B5D9-843B33D62F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1" name="TextBox 60">
                <a:extLst>
                  <a:ext uri="{FF2B5EF4-FFF2-40B4-BE49-F238E27FC236}">
                    <a16:creationId xmlns:a16="http://schemas.microsoft.com/office/drawing/2014/main" id="{4C322459-BC36-4B8E-CFAE-B94820CAD349}"/>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62" name="Picture 61">
                <a:extLst>
                  <a:ext uri="{FF2B5EF4-FFF2-40B4-BE49-F238E27FC236}">
                    <a16:creationId xmlns:a16="http://schemas.microsoft.com/office/drawing/2014/main" id="{9ED8ECBA-C3F7-5048-0976-D24D5956382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3" name="TextBox 62">
                <a:extLst>
                  <a:ext uri="{FF2B5EF4-FFF2-40B4-BE49-F238E27FC236}">
                    <a16:creationId xmlns:a16="http://schemas.microsoft.com/office/drawing/2014/main" id="{754B0BA7-750B-D607-DC5A-F4F85F52221F}"/>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48" name="Group 47">
              <a:extLst>
                <a:ext uri="{FF2B5EF4-FFF2-40B4-BE49-F238E27FC236}">
                  <a16:creationId xmlns:a16="http://schemas.microsoft.com/office/drawing/2014/main" id="{279BE43B-F235-6EAE-7BF8-457F5AEADC82}"/>
                </a:ext>
              </a:extLst>
            </p:cNvPr>
            <p:cNvGrpSpPr/>
            <p:nvPr userDrawn="1"/>
          </p:nvGrpSpPr>
          <p:grpSpPr>
            <a:xfrm>
              <a:off x="12429548" y="4543123"/>
              <a:ext cx="2735151" cy="2200108"/>
              <a:chOff x="9538241" y="5155416"/>
              <a:chExt cx="2735151" cy="2200108"/>
            </a:xfrm>
          </p:grpSpPr>
          <p:sp>
            <p:nvSpPr>
              <p:cNvPr id="49" name="Rectangle 48">
                <a:extLst>
                  <a:ext uri="{FF2B5EF4-FFF2-40B4-BE49-F238E27FC236}">
                    <a16:creationId xmlns:a16="http://schemas.microsoft.com/office/drawing/2014/main" id="{9BF2F786-4459-B79C-0B6C-AE60936F3550}"/>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0" name="TextBox 49">
                <a:extLst>
                  <a:ext uri="{FF2B5EF4-FFF2-40B4-BE49-F238E27FC236}">
                    <a16:creationId xmlns:a16="http://schemas.microsoft.com/office/drawing/2014/main" id="{6EE5E131-DBB4-125E-2F8F-2AA225201E4E}"/>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1" name="Graphic 50">
                <a:extLst>
                  <a:ext uri="{FF2B5EF4-FFF2-40B4-BE49-F238E27FC236}">
                    <a16:creationId xmlns:a16="http://schemas.microsoft.com/office/drawing/2014/main" id="{13C7612B-4333-2101-D385-32A0F08016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2" name="TextBox 51">
                <a:extLst>
                  <a:ext uri="{FF2B5EF4-FFF2-40B4-BE49-F238E27FC236}">
                    <a16:creationId xmlns:a16="http://schemas.microsoft.com/office/drawing/2014/main" id="{92246FC0-FE5E-C371-C5FE-0C06A53AB56F}"/>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3" name="TextBox 52">
                <a:extLst>
                  <a:ext uri="{FF2B5EF4-FFF2-40B4-BE49-F238E27FC236}">
                    <a16:creationId xmlns:a16="http://schemas.microsoft.com/office/drawing/2014/main" id="{7D86C7BB-19BF-2243-ABDF-E97B5A6A49D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4" name="TextBox 53">
                <a:extLst>
                  <a:ext uri="{FF2B5EF4-FFF2-40B4-BE49-F238E27FC236}">
                    <a16:creationId xmlns:a16="http://schemas.microsoft.com/office/drawing/2014/main" id="{A1904FFB-C739-0F90-C7F5-DA9DED094FAB}"/>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5" name="TextBox 54">
                <a:extLst>
                  <a:ext uri="{FF2B5EF4-FFF2-40B4-BE49-F238E27FC236}">
                    <a16:creationId xmlns:a16="http://schemas.microsoft.com/office/drawing/2014/main" id="{ACB1AC66-5C4B-469C-9B82-3DEC7748C8C2}"/>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6" name="Straight Connector 55">
                <a:extLst>
                  <a:ext uri="{FF2B5EF4-FFF2-40B4-BE49-F238E27FC236}">
                    <a16:creationId xmlns:a16="http://schemas.microsoft.com/office/drawing/2014/main" id="{59F4B141-EF3E-3F29-C00E-0D1B85F79C61}"/>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FA8221B-19B5-DF1D-3769-8CEB0E2CD3AB}"/>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p>
            <a:endParaRPr lang="en-CA"/>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1706497"/>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219759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F0636D-329F-444A-B153-56BCBC7BECAA}" type="datetimeFigureOut">
              <a:rPr lang="en-US" smtClean="0"/>
              <a:pPr/>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107982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hree Column_Dark Blue (No Icon)">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Three column layout</a:t>
            </a:r>
            <a:br>
              <a:rPr lang="en-US"/>
            </a:br>
            <a:r>
              <a:rPr lang="en-US"/>
              <a:t>Title 2 lines maximum</a:t>
            </a:r>
            <a:endParaRPr lang="en-CA"/>
          </a:p>
        </p:txBody>
      </p:sp>
      <p:sp>
        <p:nvSpPr>
          <p:cNvPr id="23" name="TextBox 22">
            <a:extLst>
              <a:ext uri="{FF2B5EF4-FFF2-40B4-BE49-F238E27FC236}">
                <a16:creationId xmlns:a16="http://schemas.microsoft.com/office/drawing/2014/main" id="{EDE40922-B18A-2DF9-C121-EF497B173DA5}"/>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0" name="Group 39">
            <a:extLst>
              <a:ext uri="{FF2B5EF4-FFF2-40B4-BE49-F238E27FC236}">
                <a16:creationId xmlns:a16="http://schemas.microsoft.com/office/drawing/2014/main" id="{C3479EAD-810E-2127-DFE4-C119FFAAF25F}"/>
              </a:ext>
            </a:extLst>
          </p:cNvPr>
          <p:cNvGrpSpPr/>
          <p:nvPr userDrawn="1"/>
        </p:nvGrpSpPr>
        <p:grpSpPr>
          <a:xfrm>
            <a:off x="12290489" y="-1"/>
            <a:ext cx="2910882" cy="6858001"/>
            <a:chOff x="12290489" y="-1"/>
            <a:chExt cx="2910882" cy="6858001"/>
          </a:xfrm>
        </p:grpSpPr>
        <p:sp>
          <p:nvSpPr>
            <p:cNvPr id="41" name="Rectangle 40">
              <a:extLst>
                <a:ext uri="{FF2B5EF4-FFF2-40B4-BE49-F238E27FC236}">
                  <a16:creationId xmlns:a16="http://schemas.microsoft.com/office/drawing/2014/main" id="{5BDB44CD-9F2B-F58C-094C-02B9892CF15A}"/>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FB15FE9D-716F-C274-7D27-8D223E8ABE60}"/>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3" name="Straight Connector 42">
              <a:extLst>
                <a:ext uri="{FF2B5EF4-FFF2-40B4-BE49-F238E27FC236}">
                  <a16:creationId xmlns:a16="http://schemas.microsoft.com/office/drawing/2014/main" id="{8E80D713-C5E7-B361-2F72-50AD4046E3F8}"/>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3B814A9-8A88-5DDE-79A3-1B2EF1A66658}"/>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D615C7A9-E29B-21F9-E2E8-C923E8968F3E}"/>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6" name="TextBox 45">
              <a:extLst>
                <a:ext uri="{FF2B5EF4-FFF2-40B4-BE49-F238E27FC236}">
                  <a16:creationId xmlns:a16="http://schemas.microsoft.com/office/drawing/2014/main" id="{3EA8DC82-0D60-6232-3BC9-24A65D14C00F}"/>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7" name="TextBox 46">
              <a:extLst>
                <a:ext uri="{FF2B5EF4-FFF2-40B4-BE49-F238E27FC236}">
                  <a16:creationId xmlns:a16="http://schemas.microsoft.com/office/drawing/2014/main" id="{8FB3888D-CF08-9A5E-6087-0A96D2561366}"/>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8" name="TextBox 47">
              <a:extLst>
                <a:ext uri="{FF2B5EF4-FFF2-40B4-BE49-F238E27FC236}">
                  <a16:creationId xmlns:a16="http://schemas.microsoft.com/office/drawing/2014/main" id="{6CBF6BC2-3BF4-D922-4257-F4687B34FC4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9" name="TextBox 48">
              <a:extLst>
                <a:ext uri="{FF2B5EF4-FFF2-40B4-BE49-F238E27FC236}">
                  <a16:creationId xmlns:a16="http://schemas.microsoft.com/office/drawing/2014/main" id="{0A03FA61-0E9A-7595-F64E-CDB3BA8FA0F9}"/>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0" name="Group 49">
              <a:extLst>
                <a:ext uri="{FF2B5EF4-FFF2-40B4-BE49-F238E27FC236}">
                  <a16:creationId xmlns:a16="http://schemas.microsoft.com/office/drawing/2014/main" id="{045C6CE7-1836-CD98-FD2E-3852CC4F95C4}"/>
                </a:ext>
              </a:extLst>
            </p:cNvPr>
            <p:cNvGrpSpPr/>
            <p:nvPr userDrawn="1"/>
          </p:nvGrpSpPr>
          <p:grpSpPr>
            <a:xfrm>
              <a:off x="12429548" y="3236396"/>
              <a:ext cx="2735151" cy="1280928"/>
              <a:chOff x="9286315" y="6976989"/>
              <a:chExt cx="2735151" cy="1280928"/>
            </a:xfrm>
          </p:grpSpPr>
          <p:sp>
            <p:nvSpPr>
              <p:cNvPr id="61" name="Rectangle 60">
                <a:extLst>
                  <a:ext uri="{FF2B5EF4-FFF2-40B4-BE49-F238E27FC236}">
                    <a16:creationId xmlns:a16="http://schemas.microsoft.com/office/drawing/2014/main" id="{A244D9D0-DA66-A41C-0A97-F246FC60386E}"/>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62" name="TextBox 61">
                <a:extLst>
                  <a:ext uri="{FF2B5EF4-FFF2-40B4-BE49-F238E27FC236}">
                    <a16:creationId xmlns:a16="http://schemas.microsoft.com/office/drawing/2014/main" id="{1A64F655-4301-1FB7-250E-9C1A8B5FCB4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3" name="Graphic 62">
                <a:extLst>
                  <a:ext uri="{FF2B5EF4-FFF2-40B4-BE49-F238E27FC236}">
                    <a16:creationId xmlns:a16="http://schemas.microsoft.com/office/drawing/2014/main" id="{26C4B24F-6463-127F-4A4C-E83AB1F24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28" name="TextBox 127">
                <a:extLst>
                  <a:ext uri="{FF2B5EF4-FFF2-40B4-BE49-F238E27FC236}">
                    <a16:creationId xmlns:a16="http://schemas.microsoft.com/office/drawing/2014/main" id="{49B54B08-0A6A-2E23-571B-DAF9DEE5871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29" name="Picture 128">
                <a:extLst>
                  <a:ext uri="{FF2B5EF4-FFF2-40B4-BE49-F238E27FC236}">
                    <a16:creationId xmlns:a16="http://schemas.microsoft.com/office/drawing/2014/main" id="{922454F9-38F9-E75F-229D-6791D73750B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1" name="TextBox 130">
                <a:extLst>
                  <a:ext uri="{FF2B5EF4-FFF2-40B4-BE49-F238E27FC236}">
                    <a16:creationId xmlns:a16="http://schemas.microsoft.com/office/drawing/2014/main" id="{89AD0476-0BA4-5FE8-0058-0D8FFD04C7CE}"/>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1" name="Group 50">
              <a:extLst>
                <a:ext uri="{FF2B5EF4-FFF2-40B4-BE49-F238E27FC236}">
                  <a16:creationId xmlns:a16="http://schemas.microsoft.com/office/drawing/2014/main" id="{4BE1028D-B18D-B36F-60B3-4986BFEEF925}"/>
                </a:ext>
              </a:extLst>
            </p:cNvPr>
            <p:cNvGrpSpPr/>
            <p:nvPr userDrawn="1"/>
          </p:nvGrpSpPr>
          <p:grpSpPr>
            <a:xfrm>
              <a:off x="12429548" y="4543123"/>
              <a:ext cx="2735151" cy="2200108"/>
              <a:chOff x="9538241" y="5155416"/>
              <a:chExt cx="2735151" cy="2200108"/>
            </a:xfrm>
          </p:grpSpPr>
          <p:sp>
            <p:nvSpPr>
              <p:cNvPr id="52" name="Rectangle 51">
                <a:extLst>
                  <a:ext uri="{FF2B5EF4-FFF2-40B4-BE49-F238E27FC236}">
                    <a16:creationId xmlns:a16="http://schemas.microsoft.com/office/drawing/2014/main" id="{0A9ABB30-2A24-E0D2-55B0-A73CE39D109F}"/>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3" name="TextBox 52">
                <a:extLst>
                  <a:ext uri="{FF2B5EF4-FFF2-40B4-BE49-F238E27FC236}">
                    <a16:creationId xmlns:a16="http://schemas.microsoft.com/office/drawing/2014/main" id="{10A95012-A7F5-02FE-E678-BF6265893549}"/>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4" name="Graphic 53">
                <a:extLst>
                  <a:ext uri="{FF2B5EF4-FFF2-40B4-BE49-F238E27FC236}">
                    <a16:creationId xmlns:a16="http://schemas.microsoft.com/office/drawing/2014/main" id="{C7D43E17-4D5B-8DC8-6045-9AA3AA7D64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5" name="TextBox 54">
                <a:extLst>
                  <a:ext uri="{FF2B5EF4-FFF2-40B4-BE49-F238E27FC236}">
                    <a16:creationId xmlns:a16="http://schemas.microsoft.com/office/drawing/2014/main" id="{EAA03FF1-2DB4-2322-26D7-04553EC0EC12}"/>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6" name="TextBox 55">
                <a:extLst>
                  <a:ext uri="{FF2B5EF4-FFF2-40B4-BE49-F238E27FC236}">
                    <a16:creationId xmlns:a16="http://schemas.microsoft.com/office/drawing/2014/main" id="{D47EFAF2-523E-10C5-E026-1FF65E7FB2E5}"/>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7" name="TextBox 56">
                <a:extLst>
                  <a:ext uri="{FF2B5EF4-FFF2-40B4-BE49-F238E27FC236}">
                    <a16:creationId xmlns:a16="http://schemas.microsoft.com/office/drawing/2014/main" id="{3B24F0A0-8AA7-8379-5E4A-1A2A95667D7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8" name="TextBox 57">
                <a:extLst>
                  <a:ext uri="{FF2B5EF4-FFF2-40B4-BE49-F238E27FC236}">
                    <a16:creationId xmlns:a16="http://schemas.microsoft.com/office/drawing/2014/main" id="{01829B35-272F-4074-92CC-A156C1CDADDD}"/>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9" name="Straight Connector 58">
                <a:extLst>
                  <a:ext uri="{FF2B5EF4-FFF2-40B4-BE49-F238E27FC236}">
                    <a16:creationId xmlns:a16="http://schemas.microsoft.com/office/drawing/2014/main" id="{7939134C-69A1-0463-A252-1582C51C7954}"/>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F829B6B-797B-FB9F-5F92-9FEF0A3BFBE3}"/>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p>
            <a:endParaRPr lang="en-CA"/>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34133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Four Column_Dark Blue (No Icon)">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Four column layout</a:t>
            </a:r>
            <a:br>
              <a:rPr lang="en-US"/>
            </a:br>
            <a:r>
              <a:rPr lang="en-US"/>
              <a:t>Title 2 lines maximum</a:t>
            </a:r>
            <a:endParaRPr lang="en-CA"/>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3" name="Group 42">
            <a:extLst>
              <a:ext uri="{FF2B5EF4-FFF2-40B4-BE49-F238E27FC236}">
                <a16:creationId xmlns:a16="http://schemas.microsoft.com/office/drawing/2014/main" id="{717DDAE4-62DE-EEF2-E43F-005ACD006E14}"/>
              </a:ext>
            </a:extLst>
          </p:cNvPr>
          <p:cNvGrpSpPr/>
          <p:nvPr userDrawn="1"/>
        </p:nvGrpSpPr>
        <p:grpSpPr>
          <a:xfrm>
            <a:off x="12290489" y="-1"/>
            <a:ext cx="2910882" cy="6858001"/>
            <a:chOff x="12290489" y="-1"/>
            <a:chExt cx="2910882" cy="6858001"/>
          </a:xfrm>
        </p:grpSpPr>
        <p:sp>
          <p:nvSpPr>
            <p:cNvPr id="44" name="Rectangle 43">
              <a:extLst>
                <a:ext uri="{FF2B5EF4-FFF2-40B4-BE49-F238E27FC236}">
                  <a16:creationId xmlns:a16="http://schemas.microsoft.com/office/drawing/2014/main" id="{74829545-917D-5369-077E-2A4E82074C6F}"/>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91214599-3AC4-B786-02F0-AE5566352055}"/>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6" name="Straight Connector 45">
              <a:extLst>
                <a:ext uri="{FF2B5EF4-FFF2-40B4-BE49-F238E27FC236}">
                  <a16:creationId xmlns:a16="http://schemas.microsoft.com/office/drawing/2014/main" id="{BCA5B2B5-C2E0-2592-2785-4F84ED886D75}"/>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22702B7-28A0-668C-65B6-669BFACDF46D}"/>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8" name="TextBox 47">
              <a:extLst>
                <a:ext uri="{FF2B5EF4-FFF2-40B4-BE49-F238E27FC236}">
                  <a16:creationId xmlns:a16="http://schemas.microsoft.com/office/drawing/2014/main" id="{8C58B4C5-C329-4790-4200-9150B0A43C33}"/>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9" name="TextBox 48">
              <a:extLst>
                <a:ext uri="{FF2B5EF4-FFF2-40B4-BE49-F238E27FC236}">
                  <a16:creationId xmlns:a16="http://schemas.microsoft.com/office/drawing/2014/main" id="{D5299741-2394-3A23-F67F-F322FE1C0CB8}"/>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50" name="TextBox 49">
              <a:extLst>
                <a:ext uri="{FF2B5EF4-FFF2-40B4-BE49-F238E27FC236}">
                  <a16:creationId xmlns:a16="http://schemas.microsoft.com/office/drawing/2014/main" id="{43A73320-4AE9-4630-370C-00C5ADECD4A5}"/>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51" name="TextBox 50">
              <a:extLst>
                <a:ext uri="{FF2B5EF4-FFF2-40B4-BE49-F238E27FC236}">
                  <a16:creationId xmlns:a16="http://schemas.microsoft.com/office/drawing/2014/main" id="{36600997-0C5B-7E7E-13B9-8B1FBC40768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52" name="TextBox 51">
              <a:extLst>
                <a:ext uri="{FF2B5EF4-FFF2-40B4-BE49-F238E27FC236}">
                  <a16:creationId xmlns:a16="http://schemas.microsoft.com/office/drawing/2014/main" id="{222AF4B2-579A-DE69-535D-5A7232B8BF25}"/>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3" name="Group 52">
              <a:extLst>
                <a:ext uri="{FF2B5EF4-FFF2-40B4-BE49-F238E27FC236}">
                  <a16:creationId xmlns:a16="http://schemas.microsoft.com/office/drawing/2014/main" id="{D431143D-EA3F-BA31-FDD0-86758B90458F}"/>
                </a:ext>
              </a:extLst>
            </p:cNvPr>
            <p:cNvGrpSpPr/>
            <p:nvPr userDrawn="1"/>
          </p:nvGrpSpPr>
          <p:grpSpPr>
            <a:xfrm>
              <a:off x="12429548" y="3236396"/>
              <a:ext cx="2735151" cy="1280928"/>
              <a:chOff x="9286315" y="6976989"/>
              <a:chExt cx="2735151" cy="1280928"/>
            </a:xfrm>
          </p:grpSpPr>
          <p:sp>
            <p:nvSpPr>
              <p:cNvPr id="128" name="Rectangle 127">
                <a:extLst>
                  <a:ext uri="{FF2B5EF4-FFF2-40B4-BE49-F238E27FC236}">
                    <a16:creationId xmlns:a16="http://schemas.microsoft.com/office/drawing/2014/main" id="{992C18FF-FCA0-B6DC-4B5F-813875A58CAD}"/>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129" name="TextBox 128">
                <a:extLst>
                  <a:ext uri="{FF2B5EF4-FFF2-40B4-BE49-F238E27FC236}">
                    <a16:creationId xmlns:a16="http://schemas.microsoft.com/office/drawing/2014/main" id="{CC870698-701A-2242-78AE-B6CBE951C53A}"/>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131" name="Graphic 130">
                <a:extLst>
                  <a:ext uri="{FF2B5EF4-FFF2-40B4-BE49-F238E27FC236}">
                    <a16:creationId xmlns:a16="http://schemas.microsoft.com/office/drawing/2014/main" id="{27F479C9-EBF7-C89C-EBDD-699C93B929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A8B38676-38BD-C97A-3E60-811AD05F329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33" name="Picture 132">
                <a:extLst>
                  <a:ext uri="{FF2B5EF4-FFF2-40B4-BE49-F238E27FC236}">
                    <a16:creationId xmlns:a16="http://schemas.microsoft.com/office/drawing/2014/main" id="{52C3F74E-3500-E869-070E-EB7D7CFFDD4B}"/>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4" name="TextBox 133">
                <a:extLst>
                  <a:ext uri="{FF2B5EF4-FFF2-40B4-BE49-F238E27FC236}">
                    <a16:creationId xmlns:a16="http://schemas.microsoft.com/office/drawing/2014/main" id="{FD2E6A13-5E3C-A37E-FF9D-6CC65A1A8599}"/>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4" name="Group 53">
              <a:extLst>
                <a:ext uri="{FF2B5EF4-FFF2-40B4-BE49-F238E27FC236}">
                  <a16:creationId xmlns:a16="http://schemas.microsoft.com/office/drawing/2014/main" id="{C17097D5-36D6-39B2-EA5B-55509107C41A}"/>
                </a:ext>
              </a:extLst>
            </p:cNvPr>
            <p:cNvGrpSpPr/>
            <p:nvPr userDrawn="1"/>
          </p:nvGrpSpPr>
          <p:grpSpPr>
            <a:xfrm>
              <a:off x="12429548" y="4543123"/>
              <a:ext cx="2735151" cy="2200108"/>
              <a:chOff x="9538241" y="5155416"/>
              <a:chExt cx="2735151" cy="2200108"/>
            </a:xfrm>
          </p:grpSpPr>
          <p:sp>
            <p:nvSpPr>
              <p:cNvPr id="55" name="Rectangle 54">
                <a:extLst>
                  <a:ext uri="{FF2B5EF4-FFF2-40B4-BE49-F238E27FC236}">
                    <a16:creationId xmlns:a16="http://schemas.microsoft.com/office/drawing/2014/main" id="{3834CD4C-1311-915F-D846-C8EF6D502AC7}"/>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6" name="TextBox 55">
                <a:extLst>
                  <a:ext uri="{FF2B5EF4-FFF2-40B4-BE49-F238E27FC236}">
                    <a16:creationId xmlns:a16="http://schemas.microsoft.com/office/drawing/2014/main" id="{26D4593E-4325-4054-E8E0-2C4565BC080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7" name="Graphic 56">
                <a:extLst>
                  <a:ext uri="{FF2B5EF4-FFF2-40B4-BE49-F238E27FC236}">
                    <a16:creationId xmlns:a16="http://schemas.microsoft.com/office/drawing/2014/main" id="{AB5C6E66-2D1C-CA85-B320-68D3759A11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8" name="TextBox 57">
                <a:extLst>
                  <a:ext uri="{FF2B5EF4-FFF2-40B4-BE49-F238E27FC236}">
                    <a16:creationId xmlns:a16="http://schemas.microsoft.com/office/drawing/2014/main" id="{59524F0B-C3FC-E96B-9EF5-AD8583AA42AC}"/>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9" name="TextBox 58">
                <a:extLst>
                  <a:ext uri="{FF2B5EF4-FFF2-40B4-BE49-F238E27FC236}">
                    <a16:creationId xmlns:a16="http://schemas.microsoft.com/office/drawing/2014/main" id="{BE622394-901B-B821-BDE6-422E33014D2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60" name="TextBox 59">
                <a:extLst>
                  <a:ext uri="{FF2B5EF4-FFF2-40B4-BE49-F238E27FC236}">
                    <a16:creationId xmlns:a16="http://schemas.microsoft.com/office/drawing/2014/main" id="{7AD17B2F-A0CC-7E95-D315-F28D5BBC0E3A}"/>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61" name="TextBox 60">
                <a:extLst>
                  <a:ext uri="{FF2B5EF4-FFF2-40B4-BE49-F238E27FC236}">
                    <a16:creationId xmlns:a16="http://schemas.microsoft.com/office/drawing/2014/main" id="{D9245573-D378-F3B6-9D43-7A0AC9D3F674}"/>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62" name="Straight Connector 61">
                <a:extLst>
                  <a:ext uri="{FF2B5EF4-FFF2-40B4-BE49-F238E27FC236}">
                    <a16:creationId xmlns:a16="http://schemas.microsoft.com/office/drawing/2014/main" id="{DF948D1D-C3E1-EF3A-5CFF-FC5BD4F401D2}"/>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6D6806E-4824-9CA0-7A29-8C9379EA11A7}"/>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p>
            <a:endParaRPr lang="en-CA"/>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294141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Quote_Dark Blue">
    <p:bg>
      <p:bgPr>
        <a:solidFill>
          <a:schemeClr val="accent2"/>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B91DB79-E2AC-CE2B-5FAE-BEC630409992}"/>
              </a:ext>
            </a:extLst>
          </p:cNvPr>
          <p:cNvSpPr>
            <a:spLocks noGrp="1"/>
          </p:cNvSpPr>
          <p:nvPr>
            <p:ph type="title" hasCustomPrompt="1"/>
          </p:nvPr>
        </p:nvSpPr>
        <p:spPr>
          <a:xfrm>
            <a:off x="531812" y="1196975"/>
            <a:ext cx="11144251" cy="3616325"/>
          </a:xfrm>
        </p:spPr>
        <p:txBody>
          <a:bodyPr anchor="ctr"/>
          <a:lstStyle>
            <a:lvl1pPr marL="0" marR="0" indent="0" algn="ctr" defTabSz="914400" rtl="0" eaLnBrk="1" fontAlgn="auto" latinLnBrk="0" hangingPunct="1">
              <a:lnSpc>
                <a:spcPct val="84000"/>
              </a:lnSpc>
              <a:spcBef>
                <a:spcPct val="0"/>
              </a:spcBef>
              <a:spcAft>
                <a:spcPts val="0"/>
              </a:spcAft>
              <a:buClrTx/>
              <a:buSzTx/>
              <a:buFontTx/>
              <a:buNone/>
              <a:tabLst/>
              <a:defRPr sz="5500"/>
            </a:lvl1pPr>
          </a:lstStyle>
          <a:p>
            <a:r>
              <a:rPr lang="en-US"/>
              <a:t>Quote 4 lines maximum. </a:t>
            </a: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a:t>
            </a:r>
            <a:r>
              <a:rPr lang="en-US" err="1"/>
              <a:t>laoreet</a:t>
            </a:r>
            <a:r>
              <a:rPr lang="en-US"/>
              <a:t> </a:t>
            </a:r>
            <a:r>
              <a:rPr lang="en-US" err="1"/>
              <a:t>venenatis</a:t>
            </a:r>
            <a:r>
              <a:rPr lang="en-US"/>
              <a:t> </a:t>
            </a:r>
            <a:r>
              <a:rPr lang="en-US" err="1"/>
              <a:t>urna</a:t>
            </a:r>
            <a:r>
              <a:rPr lang="en-US"/>
              <a:t>, in </a:t>
            </a:r>
            <a:r>
              <a:rPr lang="en-US" err="1"/>
              <a:t>vehicula</a:t>
            </a:r>
            <a:r>
              <a:rPr lang="en-US"/>
              <a:t> mi.</a:t>
            </a:r>
          </a:p>
        </p:txBody>
      </p:sp>
      <p:sp>
        <p:nvSpPr>
          <p:cNvPr id="13" name="Text Placeholder 22">
            <a:extLst>
              <a:ext uri="{FF2B5EF4-FFF2-40B4-BE49-F238E27FC236}">
                <a16:creationId xmlns:a16="http://schemas.microsoft.com/office/drawing/2014/main" id="{84EB628F-8E06-31E6-5105-B798681A887F}"/>
              </a:ext>
            </a:extLst>
          </p:cNvPr>
          <p:cNvSpPr>
            <a:spLocks noGrp="1"/>
          </p:cNvSpPr>
          <p:nvPr>
            <p:ph type="body" sz="quarter" idx="13" hasCustomPrompt="1"/>
          </p:nvPr>
        </p:nvSpPr>
        <p:spPr>
          <a:xfrm>
            <a:off x="531811" y="5053746"/>
            <a:ext cx="11144252" cy="1112104"/>
          </a:xfrm>
        </p:spPr>
        <p:txBody>
          <a:bodyPr wrap="square" anchor="b">
            <a:noAutofit/>
          </a:bodyPr>
          <a:lstStyle>
            <a:lvl1pPr marL="0" indent="0" algn="ctr">
              <a:buNone/>
              <a:defRPr sz="2800" spc="-50" baseline="0">
                <a:latin typeface="+mj-lt"/>
              </a:defRPr>
            </a:lvl1pPr>
          </a:lstStyle>
          <a:p>
            <a:pPr lvl="0"/>
            <a:r>
              <a:rPr lang="en-US"/>
              <a:t>Quote attribution</a:t>
            </a:r>
          </a:p>
        </p:txBody>
      </p:sp>
      <p:sp>
        <p:nvSpPr>
          <p:cNvPr id="6" name="TextBox 5">
            <a:extLst>
              <a:ext uri="{FF2B5EF4-FFF2-40B4-BE49-F238E27FC236}">
                <a16:creationId xmlns:a16="http://schemas.microsoft.com/office/drawing/2014/main" id="{84739A76-C8B6-CADD-ACBA-17389E4E17CB}"/>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F16C6448-AB08-7665-09DF-C32961CFFB7A}"/>
              </a:ext>
            </a:extLst>
          </p:cNvPr>
          <p:cNvSpPr>
            <a:spLocks noGrp="1"/>
          </p:cNvSpPr>
          <p:nvPr>
            <p:ph type="ftr" sz="quarter" idx="14"/>
          </p:nvPr>
        </p:nvSpPr>
        <p:spPr/>
        <p:txBody>
          <a:bodyPr/>
          <a:lstStyle/>
          <a:p>
            <a:endParaRPr lang="en-CA"/>
          </a:p>
        </p:txBody>
      </p:sp>
    </p:spTree>
    <p:extLst>
      <p:ext uri="{BB962C8B-B14F-4D97-AF65-F5344CB8AC3E}">
        <p14:creationId xmlns:p14="http://schemas.microsoft.com/office/powerpoint/2010/main" val="46572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Content_Dark Blue">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F8DD13-BEA9-2C60-4EDB-8044D82F4225}"/>
              </a:ext>
            </a:extLst>
          </p:cNvPr>
          <p:cNvSpPr>
            <a:spLocks noGrp="1"/>
          </p:cNvSpPr>
          <p:nvPr>
            <p:ph type="title" hasCustomPrompt="1"/>
          </p:nvPr>
        </p:nvSpPr>
        <p:spPr/>
        <p:txBody>
          <a:bodyPr/>
          <a:lstStyle/>
          <a:p>
            <a:r>
              <a:rPr lang="en-US"/>
              <a:t>Title + Content layout</a:t>
            </a:r>
            <a:br>
              <a:rPr lang="en-US"/>
            </a:br>
            <a:r>
              <a:rPr lang="en-US"/>
              <a:t>Title 2 lines maximum</a:t>
            </a:r>
            <a:endParaRPr lang="en-CA"/>
          </a:p>
        </p:txBody>
      </p:sp>
      <p:sp>
        <p:nvSpPr>
          <p:cNvPr id="3" name="Footer Placeholder 2">
            <a:extLst>
              <a:ext uri="{FF2B5EF4-FFF2-40B4-BE49-F238E27FC236}">
                <a16:creationId xmlns:a16="http://schemas.microsoft.com/office/drawing/2014/main" id="{575466BB-39CC-C85B-590E-1C209388959A}"/>
              </a:ext>
            </a:extLst>
          </p:cNvPr>
          <p:cNvSpPr>
            <a:spLocks noGrp="1"/>
          </p:cNvSpPr>
          <p:nvPr>
            <p:ph type="ftr" sz="quarter" idx="10"/>
          </p:nvPr>
        </p:nvSpPr>
        <p:spPr/>
        <p:txBody>
          <a:bodyPr/>
          <a:lstStyle/>
          <a:p>
            <a:endParaRPr lang="en-CA"/>
          </a:p>
        </p:txBody>
      </p:sp>
      <p:sp>
        <p:nvSpPr>
          <p:cNvPr id="2" name="Text Placeholder 3">
            <a:extLst>
              <a:ext uri="{FF2B5EF4-FFF2-40B4-BE49-F238E27FC236}">
                <a16:creationId xmlns:a16="http://schemas.microsoft.com/office/drawing/2014/main" id="{78EBEF18-027F-EE19-DBC3-5DC0B50554D0}"/>
              </a:ext>
            </a:extLst>
          </p:cNvPr>
          <p:cNvSpPr>
            <a:spLocks noGrp="1"/>
          </p:cNvSpPr>
          <p:nvPr>
            <p:ph idx="1" hasCustomPrompt="1"/>
          </p:nvPr>
        </p:nvSpPr>
        <p:spPr>
          <a:xfrm>
            <a:off x="515938" y="1820860"/>
            <a:ext cx="11160126"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461C6F2B-E74D-C23D-F292-9AE7A5E92539}"/>
              </a:ext>
            </a:extLst>
          </p:cNvPr>
          <p:cNvSpPr>
            <a:spLocks noGrp="1"/>
          </p:cNvSpPr>
          <p:nvPr>
            <p:ph type="body" sz="quarter" idx="11" hasCustomPrompt="1"/>
          </p:nvPr>
        </p:nvSpPr>
        <p:spPr>
          <a:xfrm>
            <a:off x="515938" y="1387475"/>
            <a:ext cx="11160125" cy="233910"/>
          </a:xfrm>
        </p:spPr>
        <p:txBody>
          <a:bodyPr>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273604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50/50 Title+Content_Dark Blu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5065712" cy="647700"/>
          </a:xfrm>
        </p:spPr>
        <p:txBody>
          <a:bodyPr/>
          <a:lstStyle>
            <a:lvl1pPr>
              <a:lnSpc>
                <a:spcPct val="85000"/>
              </a:lnSpc>
              <a:defRPr>
                <a:solidFill>
                  <a:schemeClr val="tx1"/>
                </a:solidFill>
              </a:defRPr>
            </a:lvl1pPr>
          </a:lstStyle>
          <a:p>
            <a:r>
              <a:rPr lang="en-US"/>
              <a:t>50/50 Title + Content</a:t>
            </a:r>
            <a:br>
              <a:rPr lang="en-US"/>
            </a:br>
            <a:r>
              <a:rPr lang="en-US"/>
              <a:t>Title 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5065711" cy="118174"/>
          </a:xfrm>
        </p:spPr>
        <p:txBody>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CA" sz="800" kern="1200" baseline="0" dirty="0" smtClean="0">
                <a:solidFill>
                  <a:schemeClr val="accent6">
                    <a:lumMod val="90000"/>
                  </a:schemeClr>
                </a:solidFill>
                <a:latin typeface="+mn-lt"/>
                <a:ea typeface="+mn-ea"/>
                <a:cs typeface="+mn-cs"/>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5065712"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5065712"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tx1"/>
                </a:solidFill>
                <a:latin typeface="+mn-lt"/>
                <a:ea typeface="+mn-ea"/>
                <a:cs typeface="+mn-cs"/>
              </a:rPr>
              <a:pPr marL="0" lvl="0" algn="l" defTabSz="914400" rtl="0" eaLnBrk="1" latinLnBrk="0" hangingPunct="1">
                <a:lnSpc>
                  <a:spcPct val="125000"/>
                </a:lnSpc>
              </a:pPr>
              <a:t>‹#›</a:t>
            </a:fld>
            <a:endParaRPr lang="en-US" sz="800" kern="1200">
              <a:solidFill>
                <a:schemeClr val="tx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tx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solidFill>
                <a:schemeClr val="tx1"/>
              </a:solidFill>
            </a:endParaRPr>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solidFill>
                <a:schemeClr val="tx1"/>
              </a:solidFill>
            </a:endParaRPr>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6611936" y="628017"/>
            <a:ext cx="5065200"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pPr lvl="0"/>
            <a:r>
              <a:rPr lang="en-US"/>
              <a:t>50/50 Title + Content</a:t>
            </a:r>
            <a:br>
              <a:rPr lang="en-US"/>
            </a:br>
            <a:r>
              <a:rPr lang="en-US"/>
              <a:t>Title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6611937" y="1820860"/>
            <a:ext cx="5065200"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6611937" y="1387475"/>
            <a:ext cx="5065200"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20576088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165">
          <p15:clr>
            <a:srgbClr val="FBAE40"/>
          </p15:clr>
        </p15:guide>
        <p15:guide id="3" pos="3516">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2/1 Title+Content_Dark Blu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8127602" y="0"/>
            <a:ext cx="4064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7097314" cy="647700"/>
          </a:xfrm>
        </p:spPr>
        <p:txBody>
          <a:bodyPr/>
          <a:lstStyle>
            <a:lvl1pPr>
              <a:lnSpc>
                <a:spcPct val="85000"/>
              </a:lnSpc>
              <a:defRPr>
                <a:solidFill>
                  <a:schemeClr val="tx1"/>
                </a:solidFill>
              </a:defRPr>
            </a:lvl1pPr>
          </a:lstStyle>
          <a:p>
            <a:r>
              <a:rPr lang="en-US"/>
              <a:t>2/1 Title + Content</a:t>
            </a:r>
            <a:br>
              <a:rPr lang="en-US"/>
            </a:br>
            <a:r>
              <a:rPr lang="en-US"/>
              <a:t>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7097313" cy="118174"/>
          </a:xfrm>
        </p:spPr>
        <p:txBody>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CA" sz="800" kern="1200" baseline="0" dirty="0" smtClean="0">
                <a:solidFill>
                  <a:schemeClr val="accent6">
                    <a:lumMod val="90000"/>
                  </a:schemeClr>
                </a:solidFill>
                <a:latin typeface="+mn-lt"/>
                <a:ea typeface="+mn-ea"/>
                <a:cs typeface="+mn-cs"/>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7097314"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7097314"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tx1"/>
                </a:solidFill>
                <a:latin typeface="+mn-lt"/>
                <a:ea typeface="+mn-ea"/>
                <a:cs typeface="+mn-cs"/>
              </a:rPr>
              <a:pPr marL="0" lvl="0" algn="l" defTabSz="914400" rtl="0" eaLnBrk="1" latinLnBrk="0" hangingPunct="1">
                <a:lnSpc>
                  <a:spcPct val="125000"/>
                </a:lnSpc>
              </a:pPr>
              <a:t>‹#›</a:t>
            </a:fld>
            <a:endParaRPr lang="en-US" sz="800" kern="1200">
              <a:solidFill>
                <a:schemeClr val="tx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8640762" y="6279571"/>
            <a:ext cx="289786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tx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solidFill>
                <a:schemeClr val="tx1"/>
              </a:solidFill>
            </a:endParaRPr>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solidFill>
                <a:schemeClr val="tx1"/>
              </a:solidFill>
            </a:endParaRPr>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8640762" y="628017"/>
            <a:ext cx="3036373"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pPr lvl="0"/>
            <a:r>
              <a:rPr lang="en-US"/>
              <a:t>2/1 Title + Content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8640763" y="1820860"/>
            <a:ext cx="3036373"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8640763" y="1387475"/>
            <a:ext cx="3036373"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3944124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00">
          <p15:clr>
            <a:srgbClr val="FBAE40"/>
          </p15:clr>
        </p15:guide>
        <p15:guide id="2" pos="5443">
          <p15:clr>
            <a:srgbClr val="FBAE40"/>
          </p15:clr>
        </p15:guide>
        <p15:guide id="3" pos="5122">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_Dark Blue">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86D27F9-CF30-5B0A-BEC1-BF74B6CB4CB7}"/>
              </a:ext>
            </a:extLst>
          </p:cNvPr>
          <p:cNvSpPr>
            <a:spLocks noGrp="1"/>
          </p:cNvSpPr>
          <p:nvPr>
            <p:ph type="ftr" sz="quarter" idx="10"/>
          </p:nvPr>
        </p:nvSpPr>
        <p:spPr/>
        <p:txBody>
          <a:bodyPr/>
          <a:lstStyle/>
          <a:p>
            <a:endParaRPr lang="en-CA"/>
          </a:p>
        </p:txBody>
      </p:sp>
    </p:spTree>
    <p:extLst>
      <p:ext uri="{BB962C8B-B14F-4D97-AF65-F5344CB8AC3E}">
        <p14:creationId xmlns:p14="http://schemas.microsoft.com/office/powerpoint/2010/main" val="42622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Photo+Content_Black">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B69D9101-5103-BD0B-DC2D-41CB0A78D249}"/>
              </a:ext>
            </a:extLst>
          </p:cNvPr>
          <p:cNvSpPr>
            <a:spLocks noGrp="1"/>
          </p:cNvSpPr>
          <p:nvPr>
            <p:ph type="body" sz="quarter" idx="14" hasCustomPrompt="1"/>
          </p:nvPr>
        </p:nvSpPr>
        <p:spPr>
          <a:xfrm>
            <a:off x="515937" y="1196975"/>
            <a:ext cx="5327651" cy="1198115"/>
          </a:xfrm>
        </p:spPr>
        <p:txBody>
          <a:bodyPr wrap="square" anchor="b">
            <a:noAutofit/>
          </a:bodyPr>
          <a:lstStyle>
            <a:lvl1pPr marL="0" indent="0">
              <a:buNone/>
              <a:defRPr sz="1300" cap="all" spc="150" baseline="0">
                <a:solidFill>
                  <a:schemeClr val="tx1"/>
                </a:solidFill>
              </a:defRPr>
            </a:lvl1pPr>
          </a:lstStyle>
          <a:p>
            <a:pPr lvl="0"/>
            <a:r>
              <a:rPr lang="en-US"/>
              <a:t>EYEBROW HEADER</a:t>
            </a:r>
          </a:p>
        </p:txBody>
      </p:sp>
      <p:sp>
        <p:nvSpPr>
          <p:cNvPr id="4" name="Title 13">
            <a:extLst>
              <a:ext uri="{FF2B5EF4-FFF2-40B4-BE49-F238E27FC236}">
                <a16:creationId xmlns:a16="http://schemas.microsoft.com/office/drawing/2014/main" id="{9C2E6A67-498D-55F2-44A0-AEB73181C1F5}"/>
              </a:ext>
            </a:extLst>
          </p:cNvPr>
          <p:cNvSpPr>
            <a:spLocks noGrp="1"/>
          </p:cNvSpPr>
          <p:nvPr>
            <p:ph type="title" hasCustomPrompt="1"/>
          </p:nvPr>
        </p:nvSpPr>
        <p:spPr>
          <a:xfrm>
            <a:off x="515937" y="2711631"/>
            <a:ext cx="5327651" cy="730069"/>
          </a:xfrm>
        </p:spPr>
        <p:txBody>
          <a:bodyPr anchor="t"/>
          <a:lstStyle>
            <a:lvl1pPr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r>
              <a:rPr lang="en-US"/>
              <a:t>2:1 Content &amp; Photo layout </a:t>
            </a:r>
            <a:br>
              <a:rPr lang="en-US"/>
            </a:br>
            <a:r>
              <a:rPr lang="en-US"/>
              <a:t>Title 2 lines maximum</a:t>
            </a:r>
          </a:p>
        </p:txBody>
      </p:sp>
      <p:sp>
        <p:nvSpPr>
          <p:cNvPr id="5" name="Text Placeholder 16">
            <a:extLst>
              <a:ext uri="{FF2B5EF4-FFF2-40B4-BE49-F238E27FC236}">
                <a16:creationId xmlns:a16="http://schemas.microsoft.com/office/drawing/2014/main" id="{567A0B54-1429-39DB-5A18-7783AC1134DD}"/>
              </a:ext>
            </a:extLst>
          </p:cNvPr>
          <p:cNvSpPr>
            <a:spLocks noGrp="1"/>
          </p:cNvSpPr>
          <p:nvPr>
            <p:ph type="body" sz="quarter" idx="15" hasCustomPrompt="1"/>
          </p:nvPr>
        </p:nvSpPr>
        <p:spPr>
          <a:xfrm>
            <a:off x="515938" y="3581401"/>
            <a:ext cx="5327650" cy="2435086"/>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6" name="Footer Placeholder 129">
            <a:extLst>
              <a:ext uri="{FF2B5EF4-FFF2-40B4-BE49-F238E27FC236}">
                <a16:creationId xmlns:a16="http://schemas.microsoft.com/office/drawing/2014/main" id="{8D80928B-7E3D-8479-1AC2-7A221DBC66EF}"/>
              </a:ext>
            </a:extLst>
          </p:cNvPr>
          <p:cNvSpPr>
            <a:spLocks noGrp="1"/>
          </p:cNvSpPr>
          <p:nvPr>
            <p:ph type="ftr" sz="quarter" idx="22"/>
          </p:nvPr>
        </p:nvSpPr>
        <p:spPr>
          <a:xfrm>
            <a:off x="515938" y="6173304"/>
            <a:ext cx="6480175" cy="118174"/>
          </a:xfrm>
        </p:spPr>
        <p:txBody>
          <a:bodyPr/>
          <a:lstStyle>
            <a:lvl1pPr>
              <a:defRPr>
                <a:solidFill>
                  <a:schemeClr val="accent6">
                    <a:lumMod val="90000"/>
                  </a:schemeClr>
                </a:solidFill>
              </a:defRPr>
            </a:lvl1pPr>
          </a:lstStyle>
          <a:p>
            <a:endParaRPr lang="en-CA"/>
          </a:p>
        </p:txBody>
      </p:sp>
      <p:sp>
        <p:nvSpPr>
          <p:cNvPr id="2" name="Picture Placeholder 1">
            <a:extLst>
              <a:ext uri="{FF2B5EF4-FFF2-40B4-BE49-F238E27FC236}">
                <a16:creationId xmlns:a16="http://schemas.microsoft.com/office/drawing/2014/main" id="{68EEC9EC-FC4A-92E3-C233-D049AA444FB1}"/>
              </a:ext>
            </a:extLst>
          </p:cNvPr>
          <p:cNvSpPr>
            <a:spLocks noGrp="1" noChangeAspect="1"/>
          </p:cNvSpPr>
          <p:nvPr>
            <p:ph type="pic" sz="quarter" idx="12" hasCustomPrompt="1"/>
          </p:nvPr>
        </p:nvSpPr>
        <p:spPr>
          <a:xfrm>
            <a:off x="7150937" y="0"/>
            <a:ext cx="5041063" cy="6858000"/>
          </a:xfrm>
          <a:custGeom>
            <a:avLst/>
            <a:gdLst>
              <a:gd name="connsiteX0" fmla="*/ 1341684 w 5041063"/>
              <a:gd name="connsiteY0" fmla="*/ 0 h 6858000"/>
              <a:gd name="connsiteX1" fmla="*/ 5041063 w 5041063"/>
              <a:gd name="connsiteY1" fmla="*/ 0 h 6858000"/>
              <a:gd name="connsiteX2" fmla="*/ 5041063 w 5041063"/>
              <a:gd name="connsiteY2" fmla="*/ 6858000 h 6858000"/>
              <a:gd name="connsiteX3" fmla="*/ 1681589 w 5041063"/>
              <a:gd name="connsiteY3" fmla="*/ 6858000 h 6858000"/>
              <a:gd name="connsiteX4" fmla="*/ 1527585 w 5041063"/>
              <a:gd name="connsiteY4" fmla="*/ 6724571 h 6858000"/>
              <a:gd name="connsiteX5" fmla="*/ 0 w 5041063"/>
              <a:gd name="connsiteY5" fmla="*/ 3272503 h 6858000"/>
              <a:gd name="connsiteX6" fmla="*/ 1211269 w 5041063"/>
              <a:gd name="connsiteY6" fmla="*/ 136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1063" h="6858000">
                <a:moveTo>
                  <a:pt x="1341684" y="0"/>
                </a:moveTo>
                <a:lnTo>
                  <a:pt x="5041063" y="0"/>
                </a:lnTo>
                <a:lnTo>
                  <a:pt x="5041063" y="6858000"/>
                </a:lnTo>
                <a:lnTo>
                  <a:pt x="1681589" y="6858000"/>
                </a:lnTo>
                <a:lnTo>
                  <a:pt x="1527585" y="6724571"/>
                </a:lnTo>
                <a:cubicBezTo>
                  <a:pt x="589158" y="5871472"/>
                  <a:pt x="0" y="4640804"/>
                  <a:pt x="0" y="3272503"/>
                </a:cubicBezTo>
                <a:cubicBezTo>
                  <a:pt x="0" y="2065179"/>
                  <a:pt x="458687" y="965008"/>
                  <a:pt x="1211269" y="136816"/>
                </a:cubicBezTo>
                <a:close/>
              </a:path>
            </a:pathLst>
          </a:custGeom>
          <a:noFill/>
        </p:spPr>
        <p:txBody>
          <a:bodyPr wrap="square" lIns="540000" rIns="0" anchor="ctr">
            <a:noAutofit/>
          </a:bodyPr>
          <a:lstStyle>
            <a:lvl1pPr marL="0" indent="0">
              <a:buNone/>
              <a:defRPr sz="3000"/>
            </a:lvl1pPr>
          </a:lstStyle>
          <a:p>
            <a:r>
              <a:rPr lang="en-US"/>
              <a:t>Click the icon to insert photo</a:t>
            </a:r>
          </a:p>
        </p:txBody>
      </p:sp>
      <p:grpSp>
        <p:nvGrpSpPr>
          <p:cNvPr id="7" name="Group 6">
            <a:extLst>
              <a:ext uri="{FF2B5EF4-FFF2-40B4-BE49-F238E27FC236}">
                <a16:creationId xmlns:a16="http://schemas.microsoft.com/office/drawing/2014/main" id="{B2803B46-6AFA-41A0-EB99-0BD1C1063C46}"/>
              </a:ext>
            </a:extLst>
          </p:cNvPr>
          <p:cNvGrpSpPr/>
          <p:nvPr userDrawn="1"/>
        </p:nvGrpSpPr>
        <p:grpSpPr>
          <a:xfrm>
            <a:off x="12290489" y="-1"/>
            <a:ext cx="2910882" cy="6858001"/>
            <a:chOff x="12290489" y="-1"/>
            <a:chExt cx="2910882" cy="6858001"/>
          </a:xfrm>
        </p:grpSpPr>
        <p:sp>
          <p:nvSpPr>
            <p:cNvPr id="8" name="Rectangle 7">
              <a:extLst>
                <a:ext uri="{FF2B5EF4-FFF2-40B4-BE49-F238E27FC236}">
                  <a16:creationId xmlns:a16="http://schemas.microsoft.com/office/drawing/2014/main" id="{7FE3F89A-9E40-27C7-B7BE-985808404242}"/>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9" name="TextBox 8">
              <a:extLst>
                <a:ext uri="{FF2B5EF4-FFF2-40B4-BE49-F238E27FC236}">
                  <a16:creationId xmlns:a16="http://schemas.microsoft.com/office/drawing/2014/main" id="{C61F25C8-C335-7749-8C02-BA1FDB7DF185}"/>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IMAGE</a:t>
              </a:r>
            </a:p>
          </p:txBody>
        </p:sp>
        <p:cxnSp>
          <p:nvCxnSpPr>
            <p:cNvPr id="10" name="Straight Connector 9">
              <a:extLst>
                <a:ext uri="{FF2B5EF4-FFF2-40B4-BE49-F238E27FC236}">
                  <a16:creationId xmlns:a16="http://schemas.microsoft.com/office/drawing/2014/main" id="{93FBEB36-1958-954B-529B-9DFBB159054D}"/>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46270D9-E5B5-339E-6D31-12BEBFCCBE86}"/>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image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12" name="TextBox 11">
              <a:extLst>
                <a:ext uri="{FF2B5EF4-FFF2-40B4-BE49-F238E27FC236}">
                  <a16:creationId xmlns:a16="http://schemas.microsoft.com/office/drawing/2014/main" id="{2E73870E-978A-5343-EABB-E6073836B531}"/>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13" name="TextBox 12">
              <a:extLst>
                <a:ext uri="{FF2B5EF4-FFF2-40B4-BE49-F238E27FC236}">
                  <a16:creationId xmlns:a16="http://schemas.microsoft.com/office/drawing/2014/main" id="{672CD1F3-6E36-C78E-03F8-61B8E15E33FC}"/>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14" name="TextBox 13">
              <a:extLst>
                <a:ext uri="{FF2B5EF4-FFF2-40B4-BE49-F238E27FC236}">
                  <a16:creationId xmlns:a16="http://schemas.microsoft.com/office/drawing/2014/main" id="{B833CDF8-6AB7-1B0E-53EE-488034AF2D96}"/>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images from the </a:t>
              </a:r>
              <a:r>
                <a:rPr lang="en-US">
                  <a:solidFill>
                    <a:schemeClr val="accent1"/>
                  </a:solidFill>
                  <a:latin typeface="Aptos" panose="020B0004020202020204" pitchFamily="34" charset="0"/>
                  <a:cs typeface="Aparajita" panose="02020603050405020304" pitchFamily="18" charset="0"/>
                </a:rPr>
                <a:t>Qualcomm Brand Portal</a:t>
              </a:r>
            </a:p>
            <a:p>
              <a:pPr lvl="0">
                <a:spcBef>
                  <a:spcPts val="700"/>
                </a:spcBef>
              </a:pPr>
              <a:r>
                <a:rPr lang="en-US">
                  <a:latin typeface="Aptos" panose="020B0004020202020204" pitchFamily="34" charset="0"/>
                  <a:cs typeface="Aparajita" panose="02020603050405020304" pitchFamily="18" charset="0"/>
                </a:rPr>
                <a:t>Add the image to the placeholder.</a:t>
              </a:r>
            </a:p>
          </p:txBody>
        </p:sp>
        <p:sp>
          <p:nvSpPr>
            <p:cNvPr id="15" name="TextBox 14">
              <a:extLst>
                <a:ext uri="{FF2B5EF4-FFF2-40B4-BE49-F238E27FC236}">
                  <a16:creationId xmlns:a16="http://schemas.microsoft.com/office/drawing/2014/main" id="{2B3D397F-57F7-D0C6-D391-485FB87BE34D}"/>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image placeholder.</a:t>
              </a:r>
            </a:p>
            <a:p>
              <a:pPr lvl="1">
                <a:buNone/>
              </a:pPr>
              <a:r>
                <a:rPr lang="en-US" sz="1050">
                  <a:latin typeface="Aptos" panose="020B0004020202020204" pitchFamily="34" charset="0"/>
                  <a:cs typeface="Aparajita" panose="02020603050405020304" pitchFamily="18" charset="0"/>
                </a:rPr>
                <a:t>Right-click or use keyboard shortcuts to paste the image.</a:t>
              </a:r>
            </a:p>
          </p:txBody>
        </p:sp>
        <p:sp>
          <p:nvSpPr>
            <p:cNvPr id="16" name="TextBox 15">
              <a:extLst>
                <a:ext uri="{FF2B5EF4-FFF2-40B4-BE49-F238E27FC236}">
                  <a16:creationId xmlns:a16="http://schemas.microsoft.com/office/drawing/2014/main" id="{DC941C1F-E03D-172E-6FE0-94FA949B65E6}"/>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image.</a:t>
              </a:r>
            </a:p>
          </p:txBody>
        </p:sp>
        <p:grpSp>
          <p:nvGrpSpPr>
            <p:cNvPr id="17" name="Group 16">
              <a:extLst>
                <a:ext uri="{FF2B5EF4-FFF2-40B4-BE49-F238E27FC236}">
                  <a16:creationId xmlns:a16="http://schemas.microsoft.com/office/drawing/2014/main" id="{BB112CA0-EB7E-5767-F7E9-B454A521394F}"/>
                </a:ext>
              </a:extLst>
            </p:cNvPr>
            <p:cNvGrpSpPr/>
            <p:nvPr userDrawn="1"/>
          </p:nvGrpSpPr>
          <p:grpSpPr>
            <a:xfrm>
              <a:off x="12429548" y="3236396"/>
              <a:ext cx="2735151" cy="1280928"/>
              <a:chOff x="9286315" y="6976989"/>
              <a:chExt cx="2735151" cy="1280928"/>
            </a:xfrm>
          </p:grpSpPr>
          <p:sp>
            <p:nvSpPr>
              <p:cNvPr id="28" name="Rectangle 27">
                <a:extLst>
                  <a:ext uri="{FF2B5EF4-FFF2-40B4-BE49-F238E27FC236}">
                    <a16:creationId xmlns:a16="http://schemas.microsoft.com/office/drawing/2014/main" id="{B4469508-3963-980C-C94B-3551DDC6088F}"/>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9" name="TextBox 28">
                <a:extLst>
                  <a:ext uri="{FF2B5EF4-FFF2-40B4-BE49-F238E27FC236}">
                    <a16:creationId xmlns:a16="http://schemas.microsoft.com/office/drawing/2014/main" id="{9524E475-6BE0-356D-61A7-647536978E4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Images</a:t>
                </a:r>
              </a:p>
            </p:txBody>
          </p:sp>
          <p:pic>
            <p:nvPicPr>
              <p:cNvPr id="30" name="Graphic 29">
                <a:extLst>
                  <a:ext uri="{FF2B5EF4-FFF2-40B4-BE49-F238E27FC236}">
                    <a16:creationId xmlns:a16="http://schemas.microsoft.com/office/drawing/2014/main" id="{5F2ABD74-43F9-2E92-EE50-0F160C4A58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1" name="TextBox 30">
                <a:extLst>
                  <a:ext uri="{FF2B5EF4-FFF2-40B4-BE49-F238E27FC236}">
                    <a16:creationId xmlns:a16="http://schemas.microsoft.com/office/drawing/2014/main" id="{61FA0112-DCF0-1211-D2C3-3DA9CB620BA4}"/>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32" name="Picture 31">
                <a:extLst>
                  <a:ext uri="{FF2B5EF4-FFF2-40B4-BE49-F238E27FC236}">
                    <a16:creationId xmlns:a16="http://schemas.microsoft.com/office/drawing/2014/main" id="{009305B4-7E52-800A-06C8-F44B6168BCBA}"/>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33" name="TextBox 32">
                <a:extLst>
                  <a:ext uri="{FF2B5EF4-FFF2-40B4-BE49-F238E27FC236}">
                    <a16:creationId xmlns:a16="http://schemas.microsoft.com/office/drawing/2014/main" id="{60BE1D2C-DB8C-729D-64C6-7EA1B732C782}"/>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18" name="Group 17">
              <a:extLst>
                <a:ext uri="{FF2B5EF4-FFF2-40B4-BE49-F238E27FC236}">
                  <a16:creationId xmlns:a16="http://schemas.microsoft.com/office/drawing/2014/main" id="{BEFDD349-EE1C-6775-3B1D-C1CDAF120DB9}"/>
                </a:ext>
              </a:extLst>
            </p:cNvPr>
            <p:cNvGrpSpPr/>
            <p:nvPr userDrawn="1"/>
          </p:nvGrpSpPr>
          <p:grpSpPr>
            <a:xfrm>
              <a:off x="12429548" y="4543123"/>
              <a:ext cx="2735151" cy="2200108"/>
              <a:chOff x="9538241" y="5155416"/>
              <a:chExt cx="2735151" cy="2200108"/>
            </a:xfrm>
          </p:grpSpPr>
          <p:sp>
            <p:nvSpPr>
              <p:cNvPr id="19" name="Rectangle 18">
                <a:extLst>
                  <a:ext uri="{FF2B5EF4-FFF2-40B4-BE49-F238E27FC236}">
                    <a16:creationId xmlns:a16="http://schemas.microsoft.com/office/drawing/2014/main" id="{84A2BB42-E5CC-6F03-BE09-48B64B6633AC}"/>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0" name="TextBox 19">
                <a:extLst>
                  <a:ext uri="{FF2B5EF4-FFF2-40B4-BE49-F238E27FC236}">
                    <a16:creationId xmlns:a16="http://schemas.microsoft.com/office/drawing/2014/main" id="{92A52123-4AA7-CEED-12F8-A158384DB525}"/>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Images</a:t>
                </a:r>
              </a:p>
            </p:txBody>
          </p:sp>
          <p:pic>
            <p:nvPicPr>
              <p:cNvPr id="21" name="Graphic 20">
                <a:extLst>
                  <a:ext uri="{FF2B5EF4-FFF2-40B4-BE49-F238E27FC236}">
                    <a16:creationId xmlns:a16="http://schemas.microsoft.com/office/drawing/2014/main" id="{934C1FE1-835F-26F6-345B-30A0F31F1D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2" name="TextBox 21">
                <a:extLst>
                  <a:ext uri="{FF2B5EF4-FFF2-40B4-BE49-F238E27FC236}">
                    <a16:creationId xmlns:a16="http://schemas.microsoft.com/office/drawing/2014/main" id="{F15ED128-DCEA-4A4A-A908-DCEC7A7525AB}"/>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image and select “Change Picture”</a:t>
                </a:r>
              </a:p>
            </p:txBody>
          </p:sp>
          <p:sp>
            <p:nvSpPr>
              <p:cNvPr id="23" name="TextBox 22">
                <a:extLst>
                  <a:ext uri="{FF2B5EF4-FFF2-40B4-BE49-F238E27FC236}">
                    <a16:creationId xmlns:a16="http://schemas.microsoft.com/office/drawing/2014/main" id="{75AA3142-75FC-F3FD-C508-1E81C30A8270}"/>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4" name="TextBox 23">
                <a:extLst>
                  <a:ext uri="{FF2B5EF4-FFF2-40B4-BE49-F238E27FC236}">
                    <a16:creationId xmlns:a16="http://schemas.microsoft.com/office/drawing/2014/main" id="{54206A9A-D226-2A87-0215-903B2F78D05C}"/>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25" name="TextBox 24">
                <a:extLst>
                  <a:ext uri="{FF2B5EF4-FFF2-40B4-BE49-F238E27FC236}">
                    <a16:creationId xmlns:a16="http://schemas.microsoft.com/office/drawing/2014/main" id="{015A999A-7D74-7CF1-1626-EF3C82629839}"/>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image as normal.</a:t>
                </a:r>
              </a:p>
            </p:txBody>
          </p:sp>
          <p:cxnSp>
            <p:nvCxnSpPr>
              <p:cNvPr id="26" name="Straight Connector 25">
                <a:extLst>
                  <a:ext uri="{FF2B5EF4-FFF2-40B4-BE49-F238E27FC236}">
                    <a16:creationId xmlns:a16="http://schemas.microsoft.com/office/drawing/2014/main" id="{5F650A17-F4C2-AF14-F1E1-143EC5234B6B}"/>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6950914-95F8-3723-9FE0-2487B980C27B}"/>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34" name="TextBox 33">
            <a:extLst>
              <a:ext uri="{FF2B5EF4-FFF2-40B4-BE49-F238E27FC236}">
                <a16:creationId xmlns:a16="http://schemas.microsoft.com/office/drawing/2014/main" id="{7F3D7402-E0CE-0143-D338-79309FAA2D22}"/>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23624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319">
          <p15:clr>
            <a:srgbClr val="FBAE40"/>
          </p15:clr>
        </p15:guide>
        <p15:guide id="6" orient="horz" pos="1502">
          <p15:clr>
            <a:srgbClr val="FBAE40"/>
          </p15:clr>
        </p15:guide>
        <p15:guide id="7" orient="horz" pos="2432">
          <p15:clr>
            <a:srgbClr val="FBAE40"/>
          </p15:clr>
        </p15:guide>
        <p15:guide id="10" pos="3681">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4Contents_Black">
    <p:spTree>
      <p:nvGrpSpPr>
        <p:cNvPr id="1" name=""/>
        <p:cNvGrpSpPr/>
        <p:nvPr/>
      </p:nvGrpSpPr>
      <p:grpSpPr>
        <a:xfrm>
          <a:off x="0" y="0"/>
          <a:ext cx="0" cy="0"/>
          <a:chOff x="0" y="0"/>
          <a:chExt cx="0" cy="0"/>
        </a:xfrm>
      </p:grpSpPr>
      <p:sp>
        <p:nvSpPr>
          <p:cNvPr id="6" name="Title 120">
            <a:extLst>
              <a:ext uri="{FF2B5EF4-FFF2-40B4-BE49-F238E27FC236}">
                <a16:creationId xmlns:a16="http://schemas.microsoft.com/office/drawing/2014/main" id="{3276C3D4-8D41-C551-27C2-6A5602A09853}"/>
              </a:ext>
            </a:extLst>
          </p:cNvPr>
          <p:cNvSpPr>
            <a:spLocks noGrp="1"/>
          </p:cNvSpPr>
          <p:nvPr>
            <p:ph type="title" hasCustomPrompt="1"/>
          </p:nvPr>
        </p:nvSpPr>
        <p:spPr>
          <a:xfrm>
            <a:off x="515938" y="2795081"/>
            <a:ext cx="3556709" cy="1294408"/>
          </a:xfrm>
        </p:spPr>
        <p:txBody>
          <a:bodyPr anchor="ctr"/>
          <a:lstStyle>
            <a:lvl1pPr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r>
              <a:rPr lang="en-US"/>
              <a:t>Title+4 Contents layout </a:t>
            </a:r>
            <a:br>
              <a:rPr lang="en-US"/>
            </a:br>
            <a:r>
              <a:rPr lang="en-US"/>
              <a:t>Title up to </a:t>
            </a:r>
            <a:br>
              <a:rPr lang="en-US"/>
            </a:br>
            <a:r>
              <a:rPr lang="en-US"/>
              <a:t>3 lines maximum</a:t>
            </a:r>
          </a:p>
        </p:txBody>
      </p:sp>
      <p:sp>
        <p:nvSpPr>
          <p:cNvPr id="10" name="Picture Placeholder 2">
            <a:extLst>
              <a:ext uri="{FF2B5EF4-FFF2-40B4-BE49-F238E27FC236}">
                <a16:creationId xmlns:a16="http://schemas.microsoft.com/office/drawing/2014/main" id="{F553BB1F-5F28-5D3B-A5A8-60721AE4DD2D}"/>
              </a:ext>
            </a:extLst>
          </p:cNvPr>
          <p:cNvSpPr>
            <a:spLocks noGrp="1" noChangeAspect="1"/>
          </p:cNvSpPr>
          <p:nvPr>
            <p:ph type="pic" sz="quarter" idx="23" hasCustomPrompt="1"/>
          </p:nvPr>
        </p:nvSpPr>
        <p:spPr>
          <a:xfrm>
            <a:off x="4629921" y="691208"/>
            <a:ext cx="759113" cy="759113"/>
          </a:xfrm>
        </p:spPr>
        <p:txBody>
          <a:bodyPr lIns="144000"/>
          <a:lstStyle>
            <a:lvl1pPr marL="0" indent="0">
              <a:buNone/>
              <a:defRPr sz="1400"/>
            </a:lvl1pPr>
          </a:lstStyle>
          <a:p>
            <a:r>
              <a:rPr lang="en-US"/>
              <a:t>Icon</a:t>
            </a:r>
          </a:p>
        </p:txBody>
      </p:sp>
      <p:sp>
        <p:nvSpPr>
          <p:cNvPr id="122" name="Text Placeholder 22">
            <a:extLst>
              <a:ext uri="{FF2B5EF4-FFF2-40B4-BE49-F238E27FC236}">
                <a16:creationId xmlns:a16="http://schemas.microsoft.com/office/drawing/2014/main" id="{693B5A4C-7FB3-2918-A773-0EE6FED3D209}"/>
              </a:ext>
            </a:extLst>
          </p:cNvPr>
          <p:cNvSpPr>
            <a:spLocks noGrp="1"/>
          </p:cNvSpPr>
          <p:nvPr>
            <p:ph type="body" sz="quarter" idx="13" hasCustomPrompt="1"/>
          </p:nvPr>
        </p:nvSpPr>
        <p:spPr>
          <a:xfrm>
            <a:off x="5704822" y="699924"/>
            <a:ext cx="5360054" cy="263149"/>
          </a:xfrm>
        </p:spPr>
        <p:txBody>
          <a:bodyPr wrap="square" anchor="b">
            <a:noAutofit/>
          </a:bodyPr>
          <a:lstStyle>
            <a:lvl1pPr marL="0" indent="0">
              <a:spcBef>
                <a:spcPts val="0"/>
              </a:spcBef>
              <a:spcAft>
                <a:spcPts val="40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2" name="Text Placeholder 16">
            <a:extLst>
              <a:ext uri="{FF2B5EF4-FFF2-40B4-BE49-F238E27FC236}">
                <a16:creationId xmlns:a16="http://schemas.microsoft.com/office/drawing/2014/main" id="{3F0EB458-EDD6-6AD3-B1AB-24A4EA15A9FC}"/>
              </a:ext>
            </a:extLst>
          </p:cNvPr>
          <p:cNvSpPr>
            <a:spLocks noGrp="1"/>
          </p:cNvSpPr>
          <p:nvPr>
            <p:ph type="body" sz="quarter" idx="15" hasCustomPrompt="1"/>
          </p:nvPr>
        </p:nvSpPr>
        <p:spPr>
          <a:xfrm>
            <a:off x="5704821" y="101917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1" name="Picture Placeholder 2">
            <a:extLst>
              <a:ext uri="{FF2B5EF4-FFF2-40B4-BE49-F238E27FC236}">
                <a16:creationId xmlns:a16="http://schemas.microsoft.com/office/drawing/2014/main" id="{A5166B55-3C52-CF01-705A-E2BE18679F21}"/>
              </a:ext>
            </a:extLst>
          </p:cNvPr>
          <p:cNvSpPr>
            <a:spLocks noGrp="1" noChangeAspect="1"/>
          </p:cNvSpPr>
          <p:nvPr>
            <p:ph type="pic" sz="quarter" idx="24" hasCustomPrompt="1"/>
          </p:nvPr>
        </p:nvSpPr>
        <p:spPr>
          <a:xfrm>
            <a:off x="4629921" y="2138783"/>
            <a:ext cx="759113" cy="759113"/>
          </a:xfrm>
        </p:spPr>
        <p:txBody>
          <a:bodyPr lIns="144000"/>
          <a:lstStyle>
            <a:lvl1pPr marL="0" indent="0">
              <a:buNone/>
              <a:defRPr sz="1400"/>
            </a:lvl1pPr>
          </a:lstStyle>
          <a:p>
            <a:r>
              <a:rPr lang="en-US"/>
              <a:t>Icon</a:t>
            </a:r>
          </a:p>
        </p:txBody>
      </p:sp>
      <p:sp>
        <p:nvSpPr>
          <p:cNvPr id="124" name="Text Placeholder 22">
            <a:extLst>
              <a:ext uri="{FF2B5EF4-FFF2-40B4-BE49-F238E27FC236}">
                <a16:creationId xmlns:a16="http://schemas.microsoft.com/office/drawing/2014/main" id="{A14F4D35-AD24-5E3E-8E8D-CD803A85CDBB}"/>
              </a:ext>
            </a:extLst>
          </p:cNvPr>
          <p:cNvSpPr>
            <a:spLocks noGrp="1"/>
          </p:cNvSpPr>
          <p:nvPr>
            <p:ph type="body" sz="quarter" idx="16" hasCustomPrompt="1"/>
          </p:nvPr>
        </p:nvSpPr>
        <p:spPr>
          <a:xfrm>
            <a:off x="5704822" y="2143614"/>
            <a:ext cx="5360054" cy="263149"/>
          </a:xfrm>
        </p:spPr>
        <p:txBody>
          <a:bodyPr wrap="square" anchor="b">
            <a:noAutofit/>
          </a:bodyPr>
          <a:lstStyle>
            <a:lvl1pPr marL="0" indent="0">
              <a:spcBef>
                <a:spcPts val="0"/>
              </a:spcBef>
              <a:spcAft>
                <a:spcPts val="40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3" name="Text Placeholder 16">
            <a:extLst>
              <a:ext uri="{FF2B5EF4-FFF2-40B4-BE49-F238E27FC236}">
                <a16:creationId xmlns:a16="http://schemas.microsoft.com/office/drawing/2014/main" id="{FC2D4270-2921-E9A2-9D7C-4ECAF4952D88}"/>
              </a:ext>
            </a:extLst>
          </p:cNvPr>
          <p:cNvSpPr>
            <a:spLocks noGrp="1"/>
          </p:cNvSpPr>
          <p:nvPr>
            <p:ph type="body" sz="quarter" idx="17" hasCustomPrompt="1"/>
          </p:nvPr>
        </p:nvSpPr>
        <p:spPr>
          <a:xfrm>
            <a:off x="5704821" y="246286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2" name="Picture Placeholder 2">
            <a:extLst>
              <a:ext uri="{FF2B5EF4-FFF2-40B4-BE49-F238E27FC236}">
                <a16:creationId xmlns:a16="http://schemas.microsoft.com/office/drawing/2014/main" id="{D45478F2-FA52-8705-D73C-3B5C90BEA1CE}"/>
              </a:ext>
            </a:extLst>
          </p:cNvPr>
          <p:cNvSpPr>
            <a:spLocks noGrp="1" noChangeAspect="1"/>
          </p:cNvSpPr>
          <p:nvPr>
            <p:ph type="pic" sz="quarter" idx="25" hasCustomPrompt="1"/>
          </p:nvPr>
        </p:nvSpPr>
        <p:spPr>
          <a:xfrm>
            <a:off x="4629921" y="3586358"/>
            <a:ext cx="759113" cy="759113"/>
          </a:xfrm>
        </p:spPr>
        <p:txBody>
          <a:bodyPr lIns="144000"/>
          <a:lstStyle>
            <a:lvl1pPr marL="0" indent="0">
              <a:buNone/>
              <a:defRPr sz="1400"/>
            </a:lvl1pPr>
          </a:lstStyle>
          <a:p>
            <a:r>
              <a:rPr lang="en-US"/>
              <a:t>Icon</a:t>
            </a:r>
          </a:p>
        </p:txBody>
      </p:sp>
      <p:sp>
        <p:nvSpPr>
          <p:cNvPr id="126" name="Text Placeholder 22">
            <a:extLst>
              <a:ext uri="{FF2B5EF4-FFF2-40B4-BE49-F238E27FC236}">
                <a16:creationId xmlns:a16="http://schemas.microsoft.com/office/drawing/2014/main" id="{FCEBECB8-7041-9BA8-933B-3C0F5FF02831}"/>
              </a:ext>
            </a:extLst>
          </p:cNvPr>
          <p:cNvSpPr>
            <a:spLocks noGrp="1"/>
          </p:cNvSpPr>
          <p:nvPr>
            <p:ph type="body" sz="quarter" idx="18" hasCustomPrompt="1"/>
          </p:nvPr>
        </p:nvSpPr>
        <p:spPr>
          <a:xfrm>
            <a:off x="5704822" y="3587071"/>
            <a:ext cx="5360054" cy="263149"/>
          </a:xfrm>
        </p:spPr>
        <p:txBody>
          <a:bodyPr wrap="square" anchor="b">
            <a:noAutofit/>
          </a:bodyPr>
          <a:lstStyle>
            <a:lvl1pPr marL="0" indent="0">
              <a:spcBef>
                <a:spcPts val="0"/>
              </a:spcBef>
              <a:spcAft>
                <a:spcPts val="40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4" name="Text Placeholder 16">
            <a:extLst>
              <a:ext uri="{FF2B5EF4-FFF2-40B4-BE49-F238E27FC236}">
                <a16:creationId xmlns:a16="http://schemas.microsoft.com/office/drawing/2014/main" id="{43953901-F943-9352-2352-77D74F5FD39F}"/>
              </a:ext>
            </a:extLst>
          </p:cNvPr>
          <p:cNvSpPr>
            <a:spLocks noGrp="1"/>
          </p:cNvSpPr>
          <p:nvPr>
            <p:ph type="body" sz="quarter" idx="19" hasCustomPrompt="1"/>
          </p:nvPr>
        </p:nvSpPr>
        <p:spPr>
          <a:xfrm>
            <a:off x="5704821" y="3906322"/>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3" name="Picture Placeholder 2">
            <a:extLst>
              <a:ext uri="{FF2B5EF4-FFF2-40B4-BE49-F238E27FC236}">
                <a16:creationId xmlns:a16="http://schemas.microsoft.com/office/drawing/2014/main" id="{1BD308BA-E994-8363-C02C-E51BC3E1FF56}"/>
              </a:ext>
            </a:extLst>
          </p:cNvPr>
          <p:cNvSpPr>
            <a:spLocks noGrp="1" noChangeAspect="1"/>
          </p:cNvSpPr>
          <p:nvPr>
            <p:ph type="pic" sz="quarter" idx="26" hasCustomPrompt="1"/>
          </p:nvPr>
        </p:nvSpPr>
        <p:spPr>
          <a:xfrm>
            <a:off x="4629921" y="5033933"/>
            <a:ext cx="759113" cy="759113"/>
          </a:xfrm>
        </p:spPr>
        <p:txBody>
          <a:bodyPr lIns="144000"/>
          <a:lstStyle>
            <a:lvl1pPr marL="0" indent="0">
              <a:buNone/>
              <a:defRPr sz="1400"/>
            </a:lvl1pPr>
          </a:lstStyle>
          <a:p>
            <a:r>
              <a:rPr lang="en-US"/>
              <a:t>Icon</a:t>
            </a:r>
          </a:p>
        </p:txBody>
      </p:sp>
      <p:sp>
        <p:nvSpPr>
          <p:cNvPr id="128" name="Text Placeholder 22">
            <a:extLst>
              <a:ext uri="{FF2B5EF4-FFF2-40B4-BE49-F238E27FC236}">
                <a16:creationId xmlns:a16="http://schemas.microsoft.com/office/drawing/2014/main" id="{928EC958-013B-F8B1-324A-396A688B6278}"/>
              </a:ext>
            </a:extLst>
          </p:cNvPr>
          <p:cNvSpPr>
            <a:spLocks noGrp="1"/>
          </p:cNvSpPr>
          <p:nvPr>
            <p:ph type="body" sz="quarter" idx="20" hasCustomPrompt="1"/>
          </p:nvPr>
        </p:nvSpPr>
        <p:spPr>
          <a:xfrm>
            <a:off x="5704822" y="5021236"/>
            <a:ext cx="5360054" cy="263149"/>
          </a:xfrm>
        </p:spPr>
        <p:txBody>
          <a:bodyPr wrap="square" anchor="b">
            <a:noAutofit/>
          </a:bodyPr>
          <a:lstStyle>
            <a:lvl1pPr marL="0" indent="0">
              <a:spcBef>
                <a:spcPts val="0"/>
              </a:spcBef>
              <a:spcAft>
                <a:spcPts val="40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5" name="Text Placeholder 16">
            <a:extLst>
              <a:ext uri="{FF2B5EF4-FFF2-40B4-BE49-F238E27FC236}">
                <a16:creationId xmlns:a16="http://schemas.microsoft.com/office/drawing/2014/main" id="{79788385-4F41-23CE-C80D-DBA35A324839}"/>
              </a:ext>
            </a:extLst>
          </p:cNvPr>
          <p:cNvSpPr>
            <a:spLocks noGrp="1"/>
          </p:cNvSpPr>
          <p:nvPr>
            <p:ph type="body" sz="quarter" idx="21" hasCustomPrompt="1"/>
          </p:nvPr>
        </p:nvSpPr>
        <p:spPr>
          <a:xfrm>
            <a:off x="5704821" y="5340487"/>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9" name="TextBox 8">
            <a:extLst>
              <a:ext uri="{FF2B5EF4-FFF2-40B4-BE49-F238E27FC236}">
                <a16:creationId xmlns:a16="http://schemas.microsoft.com/office/drawing/2014/main" id="{2B352B48-B98A-418B-8943-940ABA2B2152}"/>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0" name="Group 39">
            <a:extLst>
              <a:ext uri="{FF2B5EF4-FFF2-40B4-BE49-F238E27FC236}">
                <a16:creationId xmlns:a16="http://schemas.microsoft.com/office/drawing/2014/main" id="{71011DA8-4562-4BF5-1592-23F0AD4830BC}"/>
              </a:ext>
            </a:extLst>
          </p:cNvPr>
          <p:cNvGrpSpPr/>
          <p:nvPr userDrawn="1"/>
        </p:nvGrpSpPr>
        <p:grpSpPr>
          <a:xfrm>
            <a:off x="12290489" y="-1"/>
            <a:ext cx="2910882" cy="6858001"/>
            <a:chOff x="12290489" y="-1"/>
            <a:chExt cx="2910882" cy="6858001"/>
          </a:xfrm>
        </p:grpSpPr>
        <p:sp>
          <p:nvSpPr>
            <p:cNvPr id="41" name="Rectangle 40">
              <a:extLst>
                <a:ext uri="{FF2B5EF4-FFF2-40B4-BE49-F238E27FC236}">
                  <a16:creationId xmlns:a16="http://schemas.microsoft.com/office/drawing/2014/main" id="{EF1C697C-C806-5090-0AB5-76DDEC0B3C46}"/>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93B9AB69-7B63-827E-97DC-7C14D10E6811}"/>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3" name="Straight Connector 42">
              <a:extLst>
                <a:ext uri="{FF2B5EF4-FFF2-40B4-BE49-F238E27FC236}">
                  <a16:creationId xmlns:a16="http://schemas.microsoft.com/office/drawing/2014/main" id="{C32506A4-0A85-702D-9EAF-69F41C1645FF}"/>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A1B7728-42BE-46B9-725C-B3507E6F2B82}"/>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A4C44748-0388-2607-F556-DD0346A6FFE4}"/>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6" name="TextBox 45">
              <a:extLst>
                <a:ext uri="{FF2B5EF4-FFF2-40B4-BE49-F238E27FC236}">
                  <a16:creationId xmlns:a16="http://schemas.microsoft.com/office/drawing/2014/main" id="{5AD01F50-5273-7182-B2F8-AF2510DD5CC0}"/>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7" name="TextBox 46">
              <a:extLst>
                <a:ext uri="{FF2B5EF4-FFF2-40B4-BE49-F238E27FC236}">
                  <a16:creationId xmlns:a16="http://schemas.microsoft.com/office/drawing/2014/main" id="{5FD0E615-4832-71E6-E4FC-A2E1D483CAD4}"/>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8" name="TextBox 47">
              <a:extLst>
                <a:ext uri="{FF2B5EF4-FFF2-40B4-BE49-F238E27FC236}">
                  <a16:creationId xmlns:a16="http://schemas.microsoft.com/office/drawing/2014/main" id="{1549F8DC-2979-64F2-4038-B804FCA13993}"/>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9" name="TextBox 48">
              <a:extLst>
                <a:ext uri="{FF2B5EF4-FFF2-40B4-BE49-F238E27FC236}">
                  <a16:creationId xmlns:a16="http://schemas.microsoft.com/office/drawing/2014/main" id="{92FD749C-3644-21F3-04CC-38E5C3020625}"/>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0" name="Group 49">
              <a:extLst>
                <a:ext uri="{FF2B5EF4-FFF2-40B4-BE49-F238E27FC236}">
                  <a16:creationId xmlns:a16="http://schemas.microsoft.com/office/drawing/2014/main" id="{8BC18C52-3BF8-50CC-D894-5983970036C1}"/>
                </a:ext>
              </a:extLst>
            </p:cNvPr>
            <p:cNvGrpSpPr/>
            <p:nvPr userDrawn="1"/>
          </p:nvGrpSpPr>
          <p:grpSpPr>
            <a:xfrm>
              <a:off x="12429548" y="3236396"/>
              <a:ext cx="2735151" cy="1280928"/>
              <a:chOff x="9286315" y="6976989"/>
              <a:chExt cx="2735151" cy="1280928"/>
            </a:xfrm>
          </p:grpSpPr>
          <p:sp>
            <p:nvSpPr>
              <p:cNvPr id="61" name="Rectangle 60">
                <a:extLst>
                  <a:ext uri="{FF2B5EF4-FFF2-40B4-BE49-F238E27FC236}">
                    <a16:creationId xmlns:a16="http://schemas.microsoft.com/office/drawing/2014/main" id="{EF4A351D-DDE3-151E-DB7D-FD769C4BF15D}"/>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62" name="TextBox 61">
                <a:extLst>
                  <a:ext uri="{FF2B5EF4-FFF2-40B4-BE49-F238E27FC236}">
                    <a16:creationId xmlns:a16="http://schemas.microsoft.com/office/drawing/2014/main" id="{132C1837-4486-693D-6BAB-C765201A43B7}"/>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3" name="Graphic 62">
                <a:extLst>
                  <a:ext uri="{FF2B5EF4-FFF2-40B4-BE49-F238E27FC236}">
                    <a16:creationId xmlns:a16="http://schemas.microsoft.com/office/drawing/2014/main" id="{8CB7F7FF-35BB-D4A4-9B18-1DA787E74F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4" name="TextBox 63">
                <a:extLst>
                  <a:ext uri="{FF2B5EF4-FFF2-40B4-BE49-F238E27FC236}">
                    <a16:creationId xmlns:a16="http://schemas.microsoft.com/office/drawing/2014/main" id="{DA9BBAC3-BFAE-B4B1-3E39-E9CEA9844A5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65" name="Picture 64">
                <a:extLst>
                  <a:ext uri="{FF2B5EF4-FFF2-40B4-BE49-F238E27FC236}">
                    <a16:creationId xmlns:a16="http://schemas.microsoft.com/office/drawing/2014/main" id="{63FC1156-FA21-36A1-5959-36097E9C0245}"/>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6" name="TextBox 65">
                <a:extLst>
                  <a:ext uri="{FF2B5EF4-FFF2-40B4-BE49-F238E27FC236}">
                    <a16:creationId xmlns:a16="http://schemas.microsoft.com/office/drawing/2014/main" id="{193FF509-5F4F-3A17-57CD-F0AABD6D16AC}"/>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1" name="Group 50">
              <a:extLst>
                <a:ext uri="{FF2B5EF4-FFF2-40B4-BE49-F238E27FC236}">
                  <a16:creationId xmlns:a16="http://schemas.microsoft.com/office/drawing/2014/main" id="{8A7C7271-E8BA-AB5C-398D-5587C5DF611D}"/>
                </a:ext>
              </a:extLst>
            </p:cNvPr>
            <p:cNvGrpSpPr/>
            <p:nvPr userDrawn="1"/>
          </p:nvGrpSpPr>
          <p:grpSpPr>
            <a:xfrm>
              <a:off x="12429548" y="4543123"/>
              <a:ext cx="2735151" cy="2200108"/>
              <a:chOff x="9538241" y="5155416"/>
              <a:chExt cx="2735151" cy="2200108"/>
            </a:xfrm>
          </p:grpSpPr>
          <p:sp>
            <p:nvSpPr>
              <p:cNvPr id="52" name="Rectangle 51">
                <a:extLst>
                  <a:ext uri="{FF2B5EF4-FFF2-40B4-BE49-F238E27FC236}">
                    <a16:creationId xmlns:a16="http://schemas.microsoft.com/office/drawing/2014/main" id="{4F9B8143-53E5-E2EE-2554-6FCC0C867459}"/>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3" name="TextBox 52">
                <a:extLst>
                  <a:ext uri="{FF2B5EF4-FFF2-40B4-BE49-F238E27FC236}">
                    <a16:creationId xmlns:a16="http://schemas.microsoft.com/office/drawing/2014/main" id="{240E5F83-A2B9-1567-89AB-04DE1BE669AA}"/>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4" name="Graphic 53">
                <a:extLst>
                  <a:ext uri="{FF2B5EF4-FFF2-40B4-BE49-F238E27FC236}">
                    <a16:creationId xmlns:a16="http://schemas.microsoft.com/office/drawing/2014/main" id="{2808E35A-54BA-C9BD-71ED-A46F49C84B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5" name="TextBox 54">
                <a:extLst>
                  <a:ext uri="{FF2B5EF4-FFF2-40B4-BE49-F238E27FC236}">
                    <a16:creationId xmlns:a16="http://schemas.microsoft.com/office/drawing/2014/main" id="{45E27CBE-8508-A9C9-FC8D-AA6CB89EDBA0}"/>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6" name="TextBox 55">
                <a:extLst>
                  <a:ext uri="{FF2B5EF4-FFF2-40B4-BE49-F238E27FC236}">
                    <a16:creationId xmlns:a16="http://schemas.microsoft.com/office/drawing/2014/main" id="{16DE8FBB-4D4A-0A8A-DD56-3E98E12BA91D}"/>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7" name="TextBox 56">
                <a:extLst>
                  <a:ext uri="{FF2B5EF4-FFF2-40B4-BE49-F238E27FC236}">
                    <a16:creationId xmlns:a16="http://schemas.microsoft.com/office/drawing/2014/main" id="{8AD18A7E-0DA7-A415-1A1D-919CF2CD8493}"/>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8" name="TextBox 57">
                <a:extLst>
                  <a:ext uri="{FF2B5EF4-FFF2-40B4-BE49-F238E27FC236}">
                    <a16:creationId xmlns:a16="http://schemas.microsoft.com/office/drawing/2014/main" id="{17E87CEB-0D08-6190-9BCD-AB473DA59675}"/>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9" name="Straight Connector 58">
                <a:extLst>
                  <a:ext uri="{FF2B5EF4-FFF2-40B4-BE49-F238E27FC236}">
                    <a16:creationId xmlns:a16="http://schemas.microsoft.com/office/drawing/2014/main" id="{03076FEE-E214-5F57-5C30-DBA7B55CFF07}"/>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35C33FD8-B596-ED74-50C4-A1904A4BFA08}"/>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7" name="Footer Placeholder 6">
            <a:extLst>
              <a:ext uri="{FF2B5EF4-FFF2-40B4-BE49-F238E27FC236}">
                <a16:creationId xmlns:a16="http://schemas.microsoft.com/office/drawing/2014/main" id="{F8DFBB3D-0AE5-69F5-A9EF-C49A7246D3AF}"/>
              </a:ext>
            </a:extLst>
          </p:cNvPr>
          <p:cNvSpPr>
            <a:spLocks noGrp="1"/>
          </p:cNvSpPr>
          <p:nvPr>
            <p:ph type="ftr" sz="quarter" idx="27"/>
          </p:nvPr>
        </p:nvSpPr>
        <p:spPr/>
        <p:txBody>
          <a:bodyPr/>
          <a:lstStyle/>
          <a:p>
            <a:endParaRPr lang="en-CA"/>
          </a:p>
        </p:txBody>
      </p:sp>
    </p:spTree>
    <p:extLst>
      <p:ext uri="{BB962C8B-B14F-4D97-AF65-F5344CB8AC3E}">
        <p14:creationId xmlns:p14="http://schemas.microsoft.com/office/powerpoint/2010/main" val="229493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8" pos="257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lumn_Blac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Two column layout</a:t>
            </a:r>
            <a:br>
              <a:rPr lang="en-US"/>
            </a:br>
            <a:r>
              <a:rPr lang="en-US"/>
              <a:t>Title 2 lines maximum</a:t>
            </a:r>
            <a:endParaRPr lang="en-CA"/>
          </a:p>
        </p:txBody>
      </p:sp>
      <p:sp>
        <p:nvSpPr>
          <p:cNvPr id="8" name="Picture Placeholder 2">
            <a:extLst>
              <a:ext uri="{FF2B5EF4-FFF2-40B4-BE49-F238E27FC236}">
                <a16:creationId xmlns:a16="http://schemas.microsoft.com/office/drawing/2014/main" id="{BDA827D7-28EB-4441-6CCA-2B0C03B56D27}"/>
              </a:ext>
            </a:extLst>
          </p:cNvPr>
          <p:cNvSpPr>
            <a:spLocks noGrp="1" noChangeAspect="1"/>
          </p:cNvSpPr>
          <p:nvPr>
            <p:ph type="pic" sz="quarter" idx="25" hasCustomPrompt="1"/>
          </p:nvPr>
        </p:nvSpPr>
        <p:spPr>
          <a:xfrm>
            <a:off x="531812" y="1601038"/>
            <a:ext cx="835024" cy="835024"/>
          </a:xfrm>
        </p:spPr>
        <p:txBody>
          <a:bodyPr lIns="144000"/>
          <a:lstStyle>
            <a:lvl1pPr marL="0" indent="0">
              <a:buNone/>
              <a:defRPr sz="1400"/>
            </a:lvl1pPr>
          </a:lstStyle>
          <a:p>
            <a:r>
              <a:rPr lang="en-US"/>
              <a:t>Icon</a:t>
            </a:r>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2489200"/>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37" name="Group 36">
            <a:extLst>
              <a:ext uri="{FF2B5EF4-FFF2-40B4-BE49-F238E27FC236}">
                <a16:creationId xmlns:a16="http://schemas.microsoft.com/office/drawing/2014/main" id="{10F49D17-1776-704C-F74F-C44449FC5E27}"/>
              </a:ext>
            </a:extLst>
          </p:cNvPr>
          <p:cNvGrpSpPr/>
          <p:nvPr userDrawn="1"/>
        </p:nvGrpSpPr>
        <p:grpSpPr>
          <a:xfrm>
            <a:off x="12290489" y="-1"/>
            <a:ext cx="2910882" cy="6858001"/>
            <a:chOff x="12290489" y="-1"/>
            <a:chExt cx="2910882" cy="6858001"/>
          </a:xfrm>
        </p:grpSpPr>
        <p:sp>
          <p:nvSpPr>
            <p:cNvPr id="38" name="Rectangle 37">
              <a:extLst>
                <a:ext uri="{FF2B5EF4-FFF2-40B4-BE49-F238E27FC236}">
                  <a16:creationId xmlns:a16="http://schemas.microsoft.com/office/drawing/2014/main" id="{EDF2EBFD-3940-9CE6-E2E4-A2DB14C55283}"/>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39" name="TextBox 38">
              <a:extLst>
                <a:ext uri="{FF2B5EF4-FFF2-40B4-BE49-F238E27FC236}">
                  <a16:creationId xmlns:a16="http://schemas.microsoft.com/office/drawing/2014/main" id="{4FA1526F-D10C-3137-C3EB-5ED0C5512632}"/>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0" name="Straight Connector 39">
              <a:extLst>
                <a:ext uri="{FF2B5EF4-FFF2-40B4-BE49-F238E27FC236}">
                  <a16:creationId xmlns:a16="http://schemas.microsoft.com/office/drawing/2014/main" id="{FDF68A1C-6DE8-56A7-465F-77F758319340}"/>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7F427A8-EEBF-A0CE-7522-66C59E5C6DF4}"/>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3D7672A3-A78B-1FD0-3F75-6020EC5B3B7F}"/>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3" name="TextBox 42">
              <a:extLst>
                <a:ext uri="{FF2B5EF4-FFF2-40B4-BE49-F238E27FC236}">
                  <a16:creationId xmlns:a16="http://schemas.microsoft.com/office/drawing/2014/main" id="{D220AF2A-18A4-D5E2-CC7A-337576F03CC7}"/>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4" name="TextBox 43">
              <a:extLst>
                <a:ext uri="{FF2B5EF4-FFF2-40B4-BE49-F238E27FC236}">
                  <a16:creationId xmlns:a16="http://schemas.microsoft.com/office/drawing/2014/main" id="{9345F942-0D58-8E65-B8C6-D2AA0093364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5" name="TextBox 44">
              <a:extLst>
                <a:ext uri="{FF2B5EF4-FFF2-40B4-BE49-F238E27FC236}">
                  <a16:creationId xmlns:a16="http://schemas.microsoft.com/office/drawing/2014/main" id="{7AD4600F-A71F-1EBC-44F0-2E985C054719}"/>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6" name="TextBox 45">
              <a:extLst>
                <a:ext uri="{FF2B5EF4-FFF2-40B4-BE49-F238E27FC236}">
                  <a16:creationId xmlns:a16="http://schemas.microsoft.com/office/drawing/2014/main" id="{4A580109-8D86-1BB1-008B-25C45ADD515F}"/>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47" name="Group 46">
              <a:extLst>
                <a:ext uri="{FF2B5EF4-FFF2-40B4-BE49-F238E27FC236}">
                  <a16:creationId xmlns:a16="http://schemas.microsoft.com/office/drawing/2014/main" id="{BD59EE4B-AD30-EDD9-596F-D986D6B32612}"/>
                </a:ext>
              </a:extLst>
            </p:cNvPr>
            <p:cNvGrpSpPr/>
            <p:nvPr userDrawn="1"/>
          </p:nvGrpSpPr>
          <p:grpSpPr>
            <a:xfrm>
              <a:off x="12429548" y="3236396"/>
              <a:ext cx="2735151" cy="1280928"/>
              <a:chOff x="9286315" y="6976989"/>
              <a:chExt cx="2735151" cy="1280928"/>
            </a:xfrm>
          </p:grpSpPr>
          <p:sp>
            <p:nvSpPr>
              <p:cNvPr id="58" name="Rectangle 57">
                <a:extLst>
                  <a:ext uri="{FF2B5EF4-FFF2-40B4-BE49-F238E27FC236}">
                    <a16:creationId xmlns:a16="http://schemas.microsoft.com/office/drawing/2014/main" id="{49D5E409-C37A-B0A2-33BB-0359BF510F25}"/>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9" name="TextBox 58">
                <a:extLst>
                  <a:ext uri="{FF2B5EF4-FFF2-40B4-BE49-F238E27FC236}">
                    <a16:creationId xmlns:a16="http://schemas.microsoft.com/office/drawing/2014/main" id="{EDB34C46-268C-7C96-AE28-BFE240E2A471}"/>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0" name="Graphic 59">
                <a:extLst>
                  <a:ext uri="{FF2B5EF4-FFF2-40B4-BE49-F238E27FC236}">
                    <a16:creationId xmlns:a16="http://schemas.microsoft.com/office/drawing/2014/main" id="{6875A335-18CC-8BF6-B5D9-843B33D62F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1" name="TextBox 60">
                <a:extLst>
                  <a:ext uri="{FF2B5EF4-FFF2-40B4-BE49-F238E27FC236}">
                    <a16:creationId xmlns:a16="http://schemas.microsoft.com/office/drawing/2014/main" id="{4C322459-BC36-4B8E-CFAE-B94820CAD349}"/>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62" name="Picture 61">
                <a:extLst>
                  <a:ext uri="{FF2B5EF4-FFF2-40B4-BE49-F238E27FC236}">
                    <a16:creationId xmlns:a16="http://schemas.microsoft.com/office/drawing/2014/main" id="{9ED8ECBA-C3F7-5048-0976-D24D5956382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3" name="TextBox 62">
                <a:extLst>
                  <a:ext uri="{FF2B5EF4-FFF2-40B4-BE49-F238E27FC236}">
                    <a16:creationId xmlns:a16="http://schemas.microsoft.com/office/drawing/2014/main" id="{754B0BA7-750B-D607-DC5A-F4F85F52221F}"/>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48" name="Group 47">
              <a:extLst>
                <a:ext uri="{FF2B5EF4-FFF2-40B4-BE49-F238E27FC236}">
                  <a16:creationId xmlns:a16="http://schemas.microsoft.com/office/drawing/2014/main" id="{279BE43B-F235-6EAE-7BF8-457F5AEADC82}"/>
                </a:ext>
              </a:extLst>
            </p:cNvPr>
            <p:cNvGrpSpPr/>
            <p:nvPr userDrawn="1"/>
          </p:nvGrpSpPr>
          <p:grpSpPr>
            <a:xfrm>
              <a:off x="12429548" y="4543123"/>
              <a:ext cx="2735151" cy="2200108"/>
              <a:chOff x="9538241" y="5155416"/>
              <a:chExt cx="2735151" cy="2200108"/>
            </a:xfrm>
          </p:grpSpPr>
          <p:sp>
            <p:nvSpPr>
              <p:cNvPr id="49" name="Rectangle 48">
                <a:extLst>
                  <a:ext uri="{FF2B5EF4-FFF2-40B4-BE49-F238E27FC236}">
                    <a16:creationId xmlns:a16="http://schemas.microsoft.com/office/drawing/2014/main" id="{9BF2F786-4459-B79C-0B6C-AE60936F3550}"/>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0" name="TextBox 49">
                <a:extLst>
                  <a:ext uri="{FF2B5EF4-FFF2-40B4-BE49-F238E27FC236}">
                    <a16:creationId xmlns:a16="http://schemas.microsoft.com/office/drawing/2014/main" id="{6EE5E131-DBB4-125E-2F8F-2AA225201E4E}"/>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1" name="Graphic 50">
                <a:extLst>
                  <a:ext uri="{FF2B5EF4-FFF2-40B4-BE49-F238E27FC236}">
                    <a16:creationId xmlns:a16="http://schemas.microsoft.com/office/drawing/2014/main" id="{13C7612B-4333-2101-D385-32A0F08016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2" name="TextBox 51">
                <a:extLst>
                  <a:ext uri="{FF2B5EF4-FFF2-40B4-BE49-F238E27FC236}">
                    <a16:creationId xmlns:a16="http://schemas.microsoft.com/office/drawing/2014/main" id="{92246FC0-FE5E-C371-C5FE-0C06A53AB56F}"/>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3" name="TextBox 52">
                <a:extLst>
                  <a:ext uri="{FF2B5EF4-FFF2-40B4-BE49-F238E27FC236}">
                    <a16:creationId xmlns:a16="http://schemas.microsoft.com/office/drawing/2014/main" id="{7D86C7BB-19BF-2243-ABDF-E97B5A6A49D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4" name="TextBox 53">
                <a:extLst>
                  <a:ext uri="{FF2B5EF4-FFF2-40B4-BE49-F238E27FC236}">
                    <a16:creationId xmlns:a16="http://schemas.microsoft.com/office/drawing/2014/main" id="{A1904FFB-C739-0F90-C7F5-DA9DED094FAB}"/>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5" name="TextBox 54">
                <a:extLst>
                  <a:ext uri="{FF2B5EF4-FFF2-40B4-BE49-F238E27FC236}">
                    <a16:creationId xmlns:a16="http://schemas.microsoft.com/office/drawing/2014/main" id="{ACB1AC66-5C4B-469C-9B82-3DEC7748C8C2}"/>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6" name="Straight Connector 55">
                <a:extLst>
                  <a:ext uri="{FF2B5EF4-FFF2-40B4-BE49-F238E27FC236}">
                    <a16:creationId xmlns:a16="http://schemas.microsoft.com/office/drawing/2014/main" id="{59F4B141-EF3E-3F29-C00E-0D1B85F79C61}"/>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FA8221B-19B5-DF1D-3769-8CEB0E2CD3AB}"/>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p>
            <a:endParaRPr lang="en-CA"/>
          </a:p>
        </p:txBody>
      </p:sp>
      <p:sp>
        <p:nvSpPr>
          <p:cNvPr id="9" name="Picture Placeholder 2">
            <a:extLst>
              <a:ext uri="{FF2B5EF4-FFF2-40B4-BE49-F238E27FC236}">
                <a16:creationId xmlns:a16="http://schemas.microsoft.com/office/drawing/2014/main" id="{549703AA-9655-8130-40CE-159745CE956D}"/>
              </a:ext>
            </a:extLst>
          </p:cNvPr>
          <p:cNvSpPr>
            <a:spLocks noGrp="1" noChangeAspect="1"/>
          </p:cNvSpPr>
          <p:nvPr>
            <p:ph type="pic" sz="quarter" idx="33" hasCustomPrompt="1"/>
          </p:nvPr>
        </p:nvSpPr>
        <p:spPr>
          <a:xfrm>
            <a:off x="6240018" y="1601038"/>
            <a:ext cx="835024" cy="835024"/>
          </a:xfrm>
        </p:spPr>
        <p:txBody>
          <a:bodyPr lIns="144000"/>
          <a:lstStyle>
            <a:lvl1pPr marL="0" indent="0">
              <a:buNone/>
              <a:defRPr sz="1400"/>
            </a:lvl1pPr>
          </a:lstStyle>
          <a:p>
            <a:r>
              <a:rPr lang="en-US"/>
              <a:t>Icon</a:t>
            </a:r>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2489200"/>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123189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F0636D-329F-444A-B153-56BCBC7BECAA}"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591890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F0636D-329F-444A-B153-56BCBC7BECAA}"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354194182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hree Column_Blac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Three column layout</a:t>
            </a:r>
            <a:br>
              <a:rPr lang="en-US"/>
            </a:br>
            <a:r>
              <a:rPr lang="en-US"/>
              <a:t>Title 2 lines maximum</a:t>
            </a:r>
            <a:endParaRPr lang="en-CA"/>
          </a:p>
        </p:txBody>
      </p:sp>
      <p:sp>
        <p:nvSpPr>
          <p:cNvPr id="6" name="Picture Placeholder 2">
            <a:extLst>
              <a:ext uri="{FF2B5EF4-FFF2-40B4-BE49-F238E27FC236}">
                <a16:creationId xmlns:a16="http://schemas.microsoft.com/office/drawing/2014/main" id="{029115E3-9D47-7E7E-69DC-D8DCC36D5A95}"/>
              </a:ext>
            </a:extLst>
          </p:cNvPr>
          <p:cNvSpPr>
            <a:spLocks noGrp="1" noChangeAspect="1"/>
          </p:cNvSpPr>
          <p:nvPr>
            <p:ph type="pic" sz="quarter" idx="29" hasCustomPrompt="1"/>
          </p:nvPr>
        </p:nvSpPr>
        <p:spPr>
          <a:xfrm>
            <a:off x="531811" y="1601038"/>
            <a:ext cx="835024" cy="835024"/>
          </a:xfrm>
        </p:spPr>
        <p:txBody>
          <a:bodyPr lIns="144000"/>
          <a:lstStyle>
            <a:lvl1pPr marL="0" indent="0">
              <a:buNone/>
              <a:defRPr sz="1400"/>
            </a:lvl1pPr>
          </a:lstStyle>
          <a:p>
            <a:r>
              <a:rPr lang="en-US"/>
              <a:t>Icon</a:t>
            </a:r>
          </a:p>
        </p:txBody>
      </p:sp>
      <p:sp>
        <p:nvSpPr>
          <p:cNvPr id="23" name="TextBox 22">
            <a:extLst>
              <a:ext uri="{FF2B5EF4-FFF2-40B4-BE49-F238E27FC236}">
                <a16:creationId xmlns:a16="http://schemas.microsoft.com/office/drawing/2014/main" id="{EDE40922-B18A-2DF9-C121-EF497B173DA5}"/>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0" name="Group 39">
            <a:extLst>
              <a:ext uri="{FF2B5EF4-FFF2-40B4-BE49-F238E27FC236}">
                <a16:creationId xmlns:a16="http://schemas.microsoft.com/office/drawing/2014/main" id="{C3479EAD-810E-2127-DFE4-C119FFAAF25F}"/>
              </a:ext>
            </a:extLst>
          </p:cNvPr>
          <p:cNvGrpSpPr/>
          <p:nvPr userDrawn="1"/>
        </p:nvGrpSpPr>
        <p:grpSpPr>
          <a:xfrm>
            <a:off x="12290489" y="-1"/>
            <a:ext cx="2910882" cy="6858001"/>
            <a:chOff x="12290489" y="-1"/>
            <a:chExt cx="2910882" cy="6858001"/>
          </a:xfrm>
        </p:grpSpPr>
        <p:sp>
          <p:nvSpPr>
            <p:cNvPr id="41" name="Rectangle 40">
              <a:extLst>
                <a:ext uri="{FF2B5EF4-FFF2-40B4-BE49-F238E27FC236}">
                  <a16:creationId xmlns:a16="http://schemas.microsoft.com/office/drawing/2014/main" id="{5BDB44CD-9F2B-F58C-094C-02B9892CF15A}"/>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FB15FE9D-716F-C274-7D27-8D223E8ABE60}"/>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3" name="Straight Connector 42">
              <a:extLst>
                <a:ext uri="{FF2B5EF4-FFF2-40B4-BE49-F238E27FC236}">
                  <a16:creationId xmlns:a16="http://schemas.microsoft.com/office/drawing/2014/main" id="{8E80D713-C5E7-B361-2F72-50AD4046E3F8}"/>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3B814A9-8A88-5DDE-79A3-1B2EF1A66658}"/>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D615C7A9-E29B-21F9-E2E8-C923E8968F3E}"/>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6" name="TextBox 45">
              <a:extLst>
                <a:ext uri="{FF2B5EF4-FFF2-40B4-BE49-F238E27FC236}">
                  <a16:creationId xmlns:a16="http://schemas.microsoft.com/office/drawing/2014/main" id="{3EA8DC82-0D60-6232-3BC9-24A65D14C00F}"/>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7" name="TextBox 46">
              <a:extLst>
                <a:ext uri="{FF2B5EF4-FFF2-40B4-BE49-F238E27FC236}">
                  <a16:creationId xmlns:a16="http://schemas.microsoft.com/office/drawing/2014/main" id="{8FB3888D-CF08-9A5E-6087-0A96D2561366}"/>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8" name="TextBox 47">
              <a:extLst>
                <a:ext uri="{FF2B5EF4-FFF2-40B4-BE49-F238E27FC236}">
                  <a16:creationId xmlns:a16="http://schemas.microsoft.com/office/drawing/2014/main" id="{6CBF6BC2-3BF4-D922-4257-F4687B34FC4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9" name="TextBox 48">
              <a:extLst>
                <a:ext uri="{FF2B5EF4-FFF2-40B4-BE49-F238E27FC236}">
                  <a16:creationId xmlns:a16="http://schemas.microsoft.com/office/drawing/2014/main" id="{0A03FA61-0E9A-7595-F64E-CDB3BA8FA0F9}"/>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0" name="Group 49">
              <a:extLst>
                <a:ext uri="{FF2B5EF4-FFF2-40B4-BE49-F238E27FC236}">
                  <a16:creationId xmlns:a16="http://schemas.microsoft.com/office/drawing/2014/main" id="{045C6CE7-1836-CD98-FD2E-3852CC4F95C4}"/>
                </a:ext>
              </a:extLst>
            </p:cNvPr>
            <p:cNvGrpSpPr/>
            <p:nvPr userDrawn="1"/>
          </p:nvGrpSpPr>
          <p:grpSpPr>
            <a:xfrm>
              <a:off x="12429548" y="3236396"/>
              <a:ext cx="2735151" cy="1280928"/>
              <a:chOff x="9286315" y="6976989"/>
              <a:chExt cx="2735151" cy="1280928"/>
            </a:xfrm>
          </p:grpSpPr>
          <p:sp>
            <p:nvSpPr>
              <p:cNvPr id="61" name="Rectangle 60">
                <a:extLst>
                  <a:ext uri="{FF2B5EF4-FFF2-40B4-BE49-F238E27FC236}">
                    <a16:creationId xmlns:a16="http://schemas.microsoft.com/office/drawing/2014/main" id="{A244D9D0-DA66-A41C-0A97-F246FC60386E}"/>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62" name="TextBox 61">
                <a:extLst>
                  <a:ext uri="{FF2B5EF4-FFF2-40B4-BE49-F238E27FC236}">
                    <a16:creationId xmlns:a16="http://schemas.microsoft.com/office/drawing/2014/main" id="{1A64F655-4301-1FB7-250E-9C1A8B5FCB4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3" name="Graphic 62">
                <a:extLst>
                  <a:ext uri="{FF2B5EF4-FFF2-40B4-BE49-F238E27FC236}">
                    <a16:creationId xmlns:a16="http://schemas.microsoft.com/office/drawing/2014/main" id="{26C4B24F-6463-127F-4A4C-E83AB1F24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28" name="TextBox 127">
                <a:extLst>
                  <a:ext uri="{FF2B5EF4-FFF2-40B4-BE49-F238E27FC236}">
                    <a16:creationId xmlns:a16="http://schemas.microsoft.com/office/drawing/2014/main" id="{49B54B08-0A6A-2E23-571B-DAF9DEE5871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29" name="Picture 128">
                <a:extLst>
                  <a:ext uri="{FF2B5EF4-FFF2-40B4-BE49-F238E27FC236}">
                    <a16:creationId xmlns:a16="http://schemas.microsoft.com/office/drawing/2014/main" id="{922454F9-38F9-E75F-229D-6791D73750B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1" name="TextBox 130">
                <a:extLst>
                  <a:ext uri="{FF2B5EF4-FFF2-40B4-BE49-F238E27FC236}">
                    <a16:creationId xmlns:a16="http://schemas.microsoft.com/office/drawing/2014/main" id="{89AD0476-0BA4-5FE8-0058-0D8FFD04C7CE}"/>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1" name="Group 50">
              <a:extLst>
                <a:ext uri="{FF2B5EF4-FFF2-40B4-BE49-F238E27FC236}">
                  <a16:creationId xmlns:a16="http://schemas.microsoft.com/office/drawing/2014/main" id="{4BE1028D-B18D-B36F-60B3-4986BFEEF925}"/>
                </a:ext>
              </a:extLst>
            </p:cNvPr>
            <p:cNvGrpSpPr/>
            <p:nvPr userDrawn="1"/>
          </p:nvGrpSpPr>
          <p:grpSpPr>
            <a:xfrm>
              <a:off x="12429548" y="4543123"/>
              <a:ext cx="2735151" cy="2200108"/>
              <a:chOff x="9538241" y="5155416"/>
              <a:chExt cx="2735151" cy="2200108"/>
            </a:xfrm>
          </p:grpSpPr>
          <p:sp>
            <p:nvSpPr>
              <p:cNvPr id="52" name="Rectangle 51">
                <a:extLst>
                  <a:ext uri="{FF2B5EF4-FFF2-40B4-BE49-F238E27FC236}">
                    <a16:creationId xmlns:a16="http://schemas.microsoft.com/office/drawing/2014/main" id="{0A9ABB30-2A24-E0D2-55B0-A73CE39D109F}"/>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3" name="TextBox 52">
                <a:extLst>
                  <a:ext uri="{FF2B5EF4-FFF2-40B4-BE49-F238E27FC236}">
                    <a16:creationId xmlns:a16="http://schemas.microsoft.com/office/drawing/2014/main" id="{10A95012-A7F5-02FE-E678-BF6265893549}"/>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4" name="Graphic 53">
                <a:extLst>
                  <a:ext uri="{FF2B5EF4-FFF2-40B4-BE49-F238E27FC236}">
                    <a16:creationId xmlns:a16="http://schemas.microsoft.com/office/drawing/2014/main" id="{C7D43E17-4D5B-8DC8-6045-9AA3AA7D64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5" name="TextBox 54">
                <a:extLst>
                  <a:ext uri="{FF2B5EF4-FFF2-40B4-BE49-F238E27FC236}">
                    <a16:creationId xmlns:a16="http://schemas.microsoft.com/office/drawing/2014/main" id="{EAA03FF1-2DB4-2322-26D7-04553EC0EC12}"/>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6" name="TextBox 55">
                <a:extLst>
                  <a:ext uri="{FF2B5EF4-FFF2-40B4-BE49-F238E27FC236}">
                    <a16:creationId xmlns:a16="http://schemas.microsoft.com/office/drawing/2014/main" id="{D47EFAF2-523E-10C5-E026-1FF65E7FB2E5}"/>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7" name="TextBox 56">
                <a:extLst>
                  <a:ext uri="{FF2B5EF4-FFF2-40B4-BE49-F238E27FC236}">
                    <a16:creationId xmlns:a16="http://schemas.microsoft.com/office/drawing/2014/main" id="{3B24F0A0-8AA7-8379-5E4A-1A2A95667D7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8" name="TextBox 57">
                <a:extLst>
                  <a:ext uri="{FF2B5EF4-FFF2-40B4-BE49-F238E27FC236}">
                    <a16:creationId xmlns:a16="http://schemas.microsoft.com/office/drawing/2014/main" id="{01829B35-272F-4074-92CC-A156C1CDADDD}"/>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9" name="Straight Connector 58">
                <a:extLst>
                  <a:ext uri="{FF2B5EF4-FFF2-40B4-BE49-F238E27FC236}">
                    <a16:creationId xmlns:a16="http://schemas.microsoft.com/office/drawing/2014/main" id="{7939134C-69A1-0463-A252-1582C51C7954}"/>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F829B6B-797B-FB9F-5F92-9FEF0A3BFBE3}"/>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p>
            <a:endParaRPr lang="en-CA"/>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139D0396-5251-18D3-6D1D-FB672FB44CDE}"/>
              </a:ext>
            </a:extLst>
          </p:cNvPr>
          <p:cNvSpPr>
            <a:spLocks noGrp="1" noChangeAspect="1"/>
          </p:cNvSpPr>
          <p:nvPr>
            <p:ph type="pic" sz="quarter" idx="45" hasCustomPrompt="1"/>
          </p:nvPr>
        </p:nvSpPr>
        <p:spPr>
          <a:xfrm>
            <a:off x="4340711"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9" name="Picture Placeholder 2">
            <a:extLst>
              <a:ext uri="{FF2B5EF4-FFF2-40B4-BE49-F238E27FC236}">
                <a16:creationId xmlns:a16="http://schemas.microsoft.com/office/drawing/2014/main" id="{EB49F5C6-BE22-7E23-F398-419AF46EA9C3}"/>
              </a:ext>
            </a:extLst>
          </p:cNvPr>
          <p:cNvSpPr>
            <a:spLocks noGrp="1" noChangeAspect="1"/>
          </p:cNvSpPr>
          <p:nvPr>
            <p:ph type="pic" sz="quarter" idx="48" hasCustomPrompt="1"/>
          </p:nvPr>
        </p:nvSpPr>
        <p:spPr>
          <a:xfrm>
            <a:off x="8149611" y="1601038"/>
            <a:ext cx="835024" cy="835024"/>
          </a:xfrm>
        </p:spPr>
        <p:txBody>
          <a:bodyPr lIns="144000"/>
          <a:lstStyle>
            <a:lvl1pPr marL="0" indent="0">
              <a:buNone/>
              <a:defRPr sz="1400"/>
            </a:lvl1pPr>
          </a:lstStyle>
          <a:p>
            <a:r>
              <a:rPr lang="en-US"/>
              <a:t>Icon</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20808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12">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Four Column_Blac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Four column layout</a:t>
            </a:r>
            <a:br>
              <a:rPr lang="en-US"/>
            </a:br>
            <a:r>
              <a:rPr lang="en-US"/>
              <a:t>Title 2 lines maximum</a:t>
            </a:r>
            <a:endParaRPr lang="en-CA"/>
          </a:p>
        </p:txBody>
      </p:sp>
      <p:sp>
        <p:nvSpPr>
          <p:cNvPr id="4" name="Picture Placeholder 2">
            <a:extLst>
              <a:ext uri="{FF2B5EF4-FFF2-40B4-BE49-F238E27FC236}">
                <a16:creationId xmlns:a16="http://schemas.microsoft.com/office/drawing/2014/main" id="{0AAFB50F-094B-2881-F919-B1EE84ACE5D7}"/>
              </a:ext>
            </a:extLst>
          </p:cNvPr>
          <p:cNvSpPr>
            <a:spLocks noGrp="1" noChangeAspect="1"/>
          </p:cNvSpPr>
          <p:nvPr>
            <p:ph type="pic" sz="quarter" idx="31" hasCustomPrompt="1"/>
          </p:nvPr>
        </p:nvSpPr>
        <p:spPr>
          <a:xfrm>
            <a:off x="531812" y="1601038"/>
            <a:ext cx="835024" cy="835024"/>
          </a:xfrm>
        </p:spPr>
        <p:txBody>
          <a:bodyPr lIns="144000"/>
          <a:lstStyle>
            <a:lvl1pPr marL="0" indent="0">
              <a:buNone/>
              <a:defRPr sz="1400"/>
            </a:lvl1pPr>
          </a:lstStyle>
          <a:p>
            <a:r>
              <a:rPr lang="en-US"/>
              <a:t>Icon</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3" name="Group 42">
            <a:extLst>
              <a:ext uri="{FF2B5EF4-FFF2-40B4-BE49-F238E27FC236}">
                <a16:creationId xmlns:a16="http://schemas.microsoft.com/office/drawing/2014/main" id="{717DDAE4-62DE-EEF2-E43F-005ACD006E14}"/>
              </a:ext>
            </a:extLst>
          </p:cNvPr>
          <p:cNvGrpSpPr/>
          <p:nvPr userDrawn="1"/>
        </p:nvGrpSpPr>
        <p:grpSpPr>
          <a:xfrm>
            <a:off x="12290489" y="-1"/>
            <a:ext cx="2910882" cy="6858001"/>
            <a:chOff x="12290489" y="-1"/>
            <a:chExt cx="2910882" cy="6858001"/>
          </a:xfrm>
        </p:grpSpPr>
        <p:sp>
          <p:nvSpPr>
            <p:cNvPr id="44" name="Rectangle 43">
              <a:extLst>
                <a:ext uri="{FF2B5EF4-FFF2-40B4-BE49-F238E27FC236}">
                  <a16:creationId xmlns:a16="http://schemas.microsoft.com/office/drawing/2014/main" id="{74829545-917D-5369-077E-2A4E82074C6F}"/>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91214599-3AC4-B786-02F0-AE5566352055}"/>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6" name="Straight Connector 45">
              <a:extLst>
                <a:ext uri="{FF2B5EF4-FFF2-40B4-BE49-F238E27FC236}">
                  <a16:creationId xmlns:a16="http://schemas.microsoft.com/office/drawing/2014/main" id="{BCA5B2B5-C2E0-2592-2785-4F84ED886D75}"/>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22702B7-28A0-668C-65B6-669BFACDF46D}"/>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8" name="TextBox 47">
              <a:extLst>
                <a:ext uri="{FF2B5EF4-FFF2-40B4-BE49-F238E27FC236}">
                  <a16:creationId xmlns:a16="http://schemas.microsoft.com/office/drawing/2014/main" id="{8C58B4C5-C329-4790-4200-9150B0A43C33}"/>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9" name="TextBox 48">
              <a:extLst>
                <a:ext uri="{FF2B5EF4-FFF2-40B4-BE49-F238E27FC236}">
                  <a16:creationId xmlns:a16="http://schemas.microsoft.com/office/drawing/2014/main" id="{D5299741-2394-3A23-F67F-F322FE1C0CB8}"/>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50" name="TextBox 49">
              <a:extLst>
                <a:ext uri="{FF2B5EF4-FFF2-40B4-BE49-F238E27FC236}">
                  <a16:creationId xmlns:a16="http://schemas.microsoft.com/office/drawing/2014/main" id="{43A73320-4AE9-4630-370C-00C5ADECD4A5}"/>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51" name="TextBox 50">
              <a:extLst>
                <a:ext uri="{FF2B5EF4-FFF2-40B4-BE49-F238E27FC236}">
                  <a16:creationId xmlns:a16="http://schemas.microsoft.com/office/drawing/2014/main" id="{36600997-0C5B-7E7E-13B9-8B1FBC40768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52" name="TextBox 51">
              <a:extLst>
                <a:ext uri="{FF2B5EF4-FFF2-40B4-BE49-F238E27FC236}">
                  <a16:creationId xmlns:a16="http://schemas.microsoft.com/office/drawing/2014/main" id="{222AF4B2-579A-DE69-535D-5A7232B8BF25}"/>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3" name="Group 52">
              <a:extLst>
                <a:ext uri="{FF2B5EF4-FFF2-40B4-BE49-F238E27FC236}">
                  <a16:creationId xmlns:a16="http://schemas.microsoft.com/office/drawing/2014/main" id="{D431143D-EA3F-BA31-FDD0-86758B90458F}"/>
                </a:ext>
              </a:extLst>
            </p:cNvPr>
            <p:cNvGrpSpPr/>
            <p:nvPr userDrawn="1"/>
          </p:nvGrpSpPr>
          <p:grpSpPr>
            <a:xfrm>
              <a:off x="12429548" y="3236396"/>
              <a:ext cx="2735151" cy="1280928"/>
              <a:chOff x="9286315" y="6976989"/>
              <a:chExt cx="2735151" cy="1280928"/>
            </a:xfrm>
          </p:grpSpPr>
          <p:sp>
            <p:nvSpPr>
              <p:cNvPr id="128" name="Rectangle 127">
                <a:extLst>
                  <a:ext uri="{FF2B5EF4-FFF2-40B4-BE49-F238E27FC236}">
                    <a16:creationId xmlns:a16="http://schemas.microsoft.com/office/drawing/2014/main" id="{992C18FF-FCA0-B6DC-4B5F-813875A58CAD}"/>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129" name="TextBox 128">
                <a:extLst>
                  <a:ext uri="{FF2B5EF4-FFF2-40B4-BE49-F238E27FC236}">
                    <a16:creationId xmlns:a16="http://schemas.microsoft.com/office/drawing/2014/main" id="{CC870698-701A-2242-78AE-B6CBE951C53A}"/>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131" name="Graphic 130">
                <a:extLst>
                  <a:ext uri="{FF2B5EF4-FFF2-40B4-BE49-F238E27FC236}">
                    <a16:creationId xmlns:a16="http://schemas.microsoft.com/office/drawing/2014/main" id="{27F479C9-EBF7-C89C-EBDD-699C93B929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A8B38676-38BD-C97A-3E60-811AD05F329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33" name="Picture 132">
                <a:extLst>
                  <a:ext uri="{FF2B5EF4-FFF2-40B4-BE49-F238E27FC236}">
                    <a16:creationId xmlns:a16="http://schemas.microsoft.com/office/drawing/2014/main" id="{52C3F74E-3500-E869-070E-EB7D7CFFDD4B}"/>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4" name="TextBox 133">
                <a:extLst>
                  <a:ext uri="{FF2B5EF4-FFF2-40B4-BE49-F238E27FC236}">
                    <a16:creationId xmlns:a16="http://schemas.microsoft.com/office/drawing/2014/main" id="{FD2E6A13-5E3C-A37E-FF9D-6CC65A1A8599}"/>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4" name="Group 53">
              <a:extLst>
                <a:ext uri="{FF2B5EF4-FFF2-40B4-BE49-F238E27FC236}">
                  <a16:creationId xmlns:a16="http://schemas.microsoft.com/office/drawing/2014/main" id="{C17097D5-36D6-39B2-EA5B-55509107C41A}"/>
                </a:ext>
              </a:extLst>
            </p:cNvPr>
            <p:cNvGrpSpPr/>
            <p:nvPr userDrawn="1"/>
          </p:nvGrpSpPr>
          <p:grpSpPr>
            <a:xfrm>
              <a:off x="12429548" y="4543123"/>
              <a:ext cx="2735151" cy="2200108"/>
              <a:chOff x="9538241" y="5155416"/>
              <a:chExt cx="2735151" cy="2200108"/>
            </a:xfrm>
          </p:grpSpPr>
          <p:sp>
            <p:nvSpPr>
              <p:cNvPr id="55" name="Rectangle 54">
                <a:extLst>
                  <a:ext uri="{FF2B5EF4-FFF2-40B4-BE49-F238E27FC236}">
                    <a16:creationId xmlns:a16="http://schemas.microsoft.com/office/drawing/2014/main" id="{3834CD4C-1311-915F-D846-C8EF6D502AC7}"/>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6" name="TextBox 55">
                <a:extLst>
                  <a:ext uri="{FF2B5EF4-FFF2-40B4-BE49-F238E27FC236}">
                    <a16:creationId xmlns:a16="http://schemas.microsoft.com/office/drawing/2014/main" id="{26D4593E-4325-4054-E8E0-2C4565BC080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7" name="Graphic 56">
                <a:extLst>
                  <a:ext uri="{FF2B5EF4-FFF2-40B4-BE49-F238E27FC236}">
                    <a16:creationId xmlns:a16="http://schemas.microsoft.com/office/drawing/2014/main" id="{AB5C6E66-2D1C-CA85-B320-68D3759A11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8" name="TextBox 57">
                <a:extLst>
                  <a:ext uri="{FF2B5EF4-FFF2-40B4-BE49-F238E27FC236}">
                    <a16:creationId xmlns:a16="http://schemas.microsoft.com/office/drawing/2014/main" id="{59524F0B-C3FC-E96B-9EF5-AD8583AA42AC}"/>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9" name="TextBox 58">
                <a:extLst>
                  <a:ext uri="{FF2B5EF4-FFF2-40B4-BE49-F238E27FC236}">
                    <a16:creationId xmlns:a16="http://schemas.microsoft.com/office/drawing/2014/main" id="{BE622394-901B-B821-BDE6-422E33014D2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60" name="TextBox 59">
                <a:extLst>
                  <a:ext uri="{FF2B5EF4-FFF2-40B4-BE49-F238E27FC236}">
                    <a16:creationId xmlns:a16="http://schemas.microsoft.com/office/drawing/2014/main" id="{7AD17B2F-A0CC-7E95-D315-F28D5BBC0E3A}"/>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61" name="TextBox 60">
                <a:extLst>
                  <a:ext uri="{FF2B5EF4-FFF2-40B4-BE49-F238E27FC236}">
                    <a16:creationId xmlns:a16="http://schemas.microsoft.com/office/drawing/2014/main" id="{D9245573-D378-F3B6-9D43-7A0AC9D3F674}"/>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62" name="Straight Connector 61">
                <a:extLst>
                  <a:ext uri="{FF2B5EF4-FFF2-40B4-BE49-F238E27FC236}">
                    <a16:creationId xmlns:a16="http://schemas.microsoft.com/office/drawing/2014/main" id="{DF948D1D-C3E1-EF3A-5CFF-FC5BD4F401D2}"/>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6D6806E-4824-9CA0-7A29-8C9379EA11A7}"/>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p>
            <a:endParaRPr lang="en-CA"/>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7" name="Picture Placeholder 2">
            <a:extLst>
              <a:ext uri="{FF2B5EF4-FFF2-40B4-BE49-F238E27FC236}">
                <a16:creationId xmlns:a16="http://schemas.microsoft.com/office/drawing/2014/main" id="{7742E333-DAE8-AADC-AB85-E09272B827B3}"/>
              </a:ext>
            </a:extLst>
          </p:cNvPr>
          <p:cNvSpPr>
            <a:spLocks noGrp="1" noChangeAspect="1"/>
          </p:cNvSpPr>
          <p:nvPr>
            <p:ph type="pic" sz="quarter" idx="50" hasCustomPrompt="1"/>
          </p:nvPr>
        </p:nvSpPr>
        <p:spPr>
          <a:xfrm>
            <a:off x="3380247" y="1601038"/>
            <a:ext cx="835024" cy="835024"/>
          </a:xfrm>
        </p:spPr>
        <p:txBody>
          <a:bodyPr lIns="144000"/>
          <a:lstStyle>
            <a:lvl1pPr marL="0" indent="0">
              <a:buNone/>
              <a:defRPr sz="1400"/>
            </a:lvl1pPr>
          </a:lstStyle>
          <a:p>
            <a:r>
              <a:rPr lang="en-US"/>
              <a:t>Icon</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3" name="Picture Placeholder 2">
            <a:extLst>
              <a:ext uri="{FF2B5EF4-FFF2-40B4-BE49-F238E27FC236}">
                <a16:creationId xmlns:a16="http://schemas.microsoft.com/office/drawing/2014/main" id="{49D03249-A3CA-5A91-C717-27E68D6F7831}"/>
              </a:ext>
            </a:extLst>
          </p:cNvPr>
          <p:cNvSpPr>
            <a:spLocks noGrp="1" noChangeAspect="1"/>
          </p:cNvSpPr>
          <p:nvPr>
            <p:ph type="pic" sz="quarter" idx="53" hasCustomPrompt="1"/>
          </p:nvPr>
        </p:nvSpPr>
        <p:spPr>
          <a:xfrm>
            <a:off x="6228682" y="1601038"/>
            <a:ext cx="835024" cy="835024"/>
          </a:xfrm>
        </p:spPr>
        <p:txBody>
          <a:bodyPr lIns="144000"/>
          <a:lstStyle>
            <a:lvl1pPr marL="0" indent="0">
              <a:buNone/>
              <a:defRPr sz="1400"/>
            </a:lvl1pPr>
          </a:lstStyle>
          <a:p>
            <a:r>
              <a:rPr lang="en-US"/>
              <a:t>Icon</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63A76360-B909-3A81-788A-127C2E0DCFCA}"/>
              </a:ext>
            </a:extLst>
          </p:cNvPr>
          <p:cNvSpPr>
            <a:spLocks noGrp="1" noChangeAspect="1"/>
          </p:cNvSpPr>
          <p:nvPr>
            <p:ph type="pic" sz="quarter" idx="56" hasCustomPrompt="1"/>
          </p:nvPr>
        </p:nvSpPr>
        <p:spPr>
          <a:xfrm>
            <a:off x="9077116"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50046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13">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Column_Black (No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Two column layout</a:t>
            </a:r>
            <a:br>
              <a:rPr lang="en-US"/>
            </a:br>
            <a:r>
              <a:rPr lang="en-US"/>
              <a:t>Title 2 lines maximum</a:t>
            </a:r>
            <a:endParaRPr lang="en-CA"/>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1706497"/>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37" name="Group 36">
            <a:extLst>
              <a:ext uri="{FF2B5EF4-FFF2-40B4-BE49-F238E27FC236}">
                <a16:creationId xmlns:a16="http://schemas.microsoft.com/office/drawing/2014/main" id="{10F49D17-1776-704C-F74F-C44449FC5E27}"/>
              </a:ext>
            </a:extLst>
          </p:cNvPr>
          <p:cNvGrpSpPr/>
          <p:nvPr userDrawn="1"/>
        </p:nvGrpSpPr>
        <p:grpSpPr>
          <a:xfrm>
            <a:off x="12290489" y="-1"/>
            <a:ext cx="2910882" cy="6858001"/>
            <a:chOff x="12290489" y="-1"/>
            <a:chExt cx="2910882" cy="6858001"/>
          </a:xfrm>
        </p:grpSpPr>
        <p:sp>
          <p:nvSpPr>
            <p:cNvPr id="38" name="Rectangle 37">
              <a:extLst>
                <a:ext uri="{FF2B5EF4-FFF2-40B4-BE49-F238E27FC236}">
                  <a16:creationId xmlns:a16="http://schemas.microsoft.com/office/drawing/2014/main" id="{EDF2EBFD-3940-9CE6-E2E4-A2DB14C55283}"/>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39" name="TextBox 38">
              <a:extLst>
                <a:ext uri="{FF2B5EF4-FFF2-40B4-BE49-F238E27FC236}">
                  <a16:creationId xmlns:a16="http://schemas.microsoft.com/office/drawing/2014/main" id="{4FA1526F-D10C-3137-C3EB-5ED0C5512632}"/>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0" name="Straight Connector 39">
              <a:extLst>
                <a:ext uri="{FF2B5EF4-FFF2-40B4-BE49-F238E27FC236}">
                  <a16:creationId xmlns:a16="http://schemas.microsoft.com/office/drawing/2014/main" id="{FDF68A1C-6DE8-56A7-465F-77F758319340}"/>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7F427A8-EEBF-A0CE-7522-66C59E5C6DF4}"/>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3D7672A3-A78B-1FD0-3F75-6020EC5B3B7F}"/>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3" name="TextBox 42">
              <a:extLst>
                <a:ext uri="{FF2B5EF4-FFF2-40B4-BE49-F238E27FC236}">
                  <a16:creationId xmlns:a16="http://schemas.microsoft.com/office/drawing/2014/main" id="{D220AF2A-18A4-D5E2-CC7A-337576F03CC7}"/>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4" name="TextBox 43">
              <a:extLst>
                <a:ext uri="{FF2B5EF4-FFF2-40B4-BE49-F238E27FC236}">
                  <a16:creationId xmlns:a16="http://schemas.microsoft.com/office/drawing/2014/main" id="{9345F942-0D58-8E65-B8C6-D2AA0093364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5" name="TextBox 44">
              <a:extLst>
                <a:ext uri="{FF2B5EF4-FFF2-40B4-BE49-F238E27FC236}">
                  <a16:creationId xmlns:a16="http://schemas.microsoft.com/office/drawing/2014/main" id="{7AD4600F-A71F-1EBC-44F0-2E985C054719}"/>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6" name="TextBox 45">
              <a:extLst>
                <a:ext uri="{FF2B5EF4-FFF2-40B4-BE49-F238E27FC236}">
                  <a16:creationId xmlns:a16="http://schemas.microsoft.com/office/drawing/2014/main" id="{4A580109-8D86-1BB1-008B-25C45ADD515F}"/>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47" name="Group 46">
              <a:extLst>
                <a:ext uri="{FF2B5EF4-FFF2-40B4-BE49-F238E27FC236}">
                  <a16:creationId xmlns:a16="http://schemas.microsoft.com/office/drawing/2014/main" id="{BD59EE4B-AD30-EDD9-596F-D986D6B32612}"/>
                </a:ext>
              </a:extLst>
            </p:cNvPr>
            <p:cNvGrpSpPr/>
            <p:nvPr userDrawn="1"/>
          </p:nvGrpSpPr>
          <p:grpSpPr>
            <a:xfrm>
              <a:off x="12429548" y="3236396"/>
              <a:ext cx="2735151" cy="1280928"/>
              <a:chOff x="9286315" y="6976989"/>
              <a:chExt cx="2735151" cy="1280928"/>
            </a:xfrm>
          </p:grpSpPr>
          <p:sp>
            <p:nvSpPr>
              <p:cNvPr id="58" name="Rectangle 57">
                <a:extLst>
                  <a:ext uri="{FF2B5EF4-FFF2-40B4-BE49-F238E27FC236}">
                    <a16:creationId xmlns:a16="http://schemas.microsoft.com/office/drawing/2014/main" id="{49D5E409-C37A-B0A2-33BB-0359BF510F25}"/>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9" name="TextBox 58">
                <a:extLst>
                  <a:ext uri="{FF2B5EF4-FFF2-40B4-BE49-F238E27FC236}">
                    <a16:creationId xmlns:a16="http://schemas.microsoft.com/office/drawing/2014/main" id="{EDB34C46-268C-7C96-AE28-BFE240E2A471}"/>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0" name="Graphic 59">
                <a:extLst>
                  <a:ext uri="{FF2B5EF4-FFF2-40B4-BE49-F238E27FC236}">
                    <a16:creationId xmlns:a16="http://schemas.microsoft.com/office/drawing/2014/main" id="{6875A335-18CC-8BF6-B5D9-843B33D62F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1" name="TextBox 60">
                <a:extLst>
                  <a:ext uri="{FF2B5EF4-FFF2-40B4-BE49-F238E27FC236}">
                    <a16:creationId xmlns:a16="http://schemas.microsoft.com/office/drawing/2014/main" id="{4C322459-BC36-4B8E-CFAE-B94820CAD349}"/>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62" name="Picture 61">
                <a:extLst>
                  <a:ext uri="{FF2B5EF4-FFF2-40B4-BE49-F238E27FC236}">
                    <a16:creationId xmlns:a16="http://schemas.microsoft.com/office/drawing/2014/main" id="{9ED8ECBA-C3F7-5048-0976-D24D5956382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3" name="TextBox 62">
                <a:extLst>
                  <a:ext uri="{FF2B5EF4-FFF2-40B4-BE49-F238E27FC236}">
                    <a16:creationId xmlns:a16="http://schemas.microsoft.com/office/drawing/2014/main" id="{754B0BA7-750B-D607-DC5A-F4F85F52221F}"/>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48" name="Group 47">
              <a:extLst>
                <a:ext uri="{FF2B5EF4-FFF2-40B4-BE49-F238E27FC236}">
                  <a16:creationId xmlns:a16="http://schemas.microsoft.com/office/drawing/2014/main" id="{279BE43B-F235-6EAE-7BF8-457F5AEADC82}"/>
                </a:ext>
              </a:extLst>
            </p:cNvPr>
            <p:cNvGrpSpPr/>
            <p:nvPr userDrawn="1"/>
          </p:nvGrpSpPr>
          <p:grpSpPr>
            <a:xfrm>
              <a:off x="12429548" y="4543123"/>
              <a:ext cx="2735151" cy="2200108"/>
              <a:chOff x="9538241" y="5155416"/>
              <a:chExt cx="2735151" cy="2200108"/>
            </a:xfrm>
          </p:grpSpPr>
          <p:sp>
            <p:nvSpPr>
              <p:cNvPr id="49" name="Rectangle 48">
                <a:extLst>
                  <a:ext uri="{FF2B5EF4-FFF2-40B4-BE49-F238E27FC236}">
                    <a16:creationId xmlns:a16="http://schemas.microsoft.com/office/drawing/2014/main" id="{9BF2F786-4459-B79C-0B6C-AE60936F3550}"/>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0" name="TextBox 49">
                <a:extLst>
                  <a:ext uri="{FF2B5EF4-FFF2-40B4-BE49-F238E27FC236}">
                    <a16:creationId xmlns:a16="http://schemas.microsoft.com/office/drawing/2014/main" id="{6EE5E131-DBB4-125E-2F8F-2AA225201E4E}"/>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1" name="Graphic 50">
                <a:extLst>
                  <a:ext uri="{FF2B5EF4-FFF2-40B4-BE49-F238E27FC236}">
                    <a16:creationId xmlns:a16="http://schemas.microsoft.com/office/drawing/2014/main" id="{13C7612B-4333-2101-D385-32A0F08016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2" name="TextBox 51">
                <a:extLst>
                  <a:ext uri="{FF2B5EF4-FFF2-40B4-BE49-F238E27FC236}">
                    <a16:creationId xmlns:a16="http://schemas.microsoft.com/office/drawing/2014/main" id="{92246FC0-FE5E-C371-C5FE-0C06A53AB56F}"/>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3" name="TextBox 52">
                <a:extLst>
                  <a:ext uri="{FF2B5EF4-FFF2-40B4-BE49-F238E27FC236}">
                    <a16:creationId xmlns:a16="http://schemas.microsoft.com/office/drawing/2014/main" id="{7D86C7BB-19BF-2243-ABDF-E97B5A6A49D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4" name="TextBox 53">
                <a:extLst>
                  <a:ext uri="{FF2B5EF4-FFF2-40B4-BE49-F238E27FC236}">
                    <a16:creationId xmlns:a16="http://schemas.microsoft.com/office/drawing/2014/main" id="{A1904FFB-C739-0F90-C7F5-DA9DED094FAB}"/>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5" name="TextBox 54">
                <a:extLst>
                  <a:ext uri="{FF2B5EF4-FFF2-40B4-BE49-F238E27FC236}">
                    <a16:creationId xmlns:a16="http://schemas.microsoft.com/office/drawing/2014/main" id="{ACB1AC66-5C4B-469C-9B82-3DEC7748C8C2}"/>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6" name="Straight Connector 55">
                <a:extLst>
                  <a:ext uri="{FF2B5EF4-FFF2-40B4-BE49-F238E27FC236}">
                    <a16:creationId xmlns:a16="http://schemas.microsoft.com/office/drawing/2014/main" id="{59F4B141-EF3E-3F29-C00E-0D1B85F79C61}"/>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FA8221B-19B5-DF1D-3769-8CEB0E2CD3AB}"/>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p>
            <a:endParaRPr lang="en-CA"/>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1706497"/>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368168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hree Column_Black (No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Three column layout</a:t>
            </a:r>
            <a:br>
              <a:rPr lang="en-US"/>
            </a:br>
            <a:r>
              <a:rPr lang="en-US"/>
              <a:t>Title 2 lines maximum</a:t>
            </a:r>
            <a:endParaRPr lang="en-CA"/>
          </a:p>
        </p:txBody>
      </p:sp>
      <p:sp>
        <p:nvSpPr>
          <p:cNvPr id="23" name="TextBox 22">
            <a:extLst>
              <a:ext uri="{FF2B5EF4-FFF2-40B4-BE49-F238E27FC236}">
                <a16:creationId xmlns:a16="http://schemas.microsoft.com/office/drawing/2014/main" id="{EDE40922-B18A-2DF9-C121-EF497B173DA5}"/>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0" name="Group 39">
            <a:extLst>
              <a:ext uri="{FF2B5EF4-FFF2-40B4-BE49-F238E27FC236}">
                <a16:creationId xmlns:a16="http://schemas.microsoft.com/office/drawing/2014/main" id="{C3479EAD-810E-2127-DFE4-C119FFAAF25F}"/>
              </a:ext>
            </a:extLst>
          </p:cNvPr>
          <p:cNvGrpSpPr/>
          <p:nvPr userDrawn="1"/>
        </p:nvGrpSpPr>
        <p:grpSpPr>
          <a:xfrm>
            <a:off x="12290489" y="-1"/>
            <a:ext cx="2910882" cy="6858001"/>
            <a:chOff x="12290489" y="-1"/>
            <a:chExt cx="2910882" cy="6858001"/>
          </a:xfrm>
        </p:grpSpPr>
        <p:sp>
          <p:nvSpPr>
            <p:cNvPr id="41" name="Rectangle 40">
              <a:extLst>
                <a:ext uri="{FF2B5EF4-FFF2-40B4-BE49-F238E27FC236}">
                  <a16:creationId xmlns:a16="http://schemas.microsoft.com/office/drawing/2014/main" id="{5BDB44CD-9F2B-F58C-094C-02B9892CF15A}"/>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FB15FE9D-716F-C274-7D27-8D223E8ABE60}"/>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3" name="Straight Connector 42">
              <a:extLst>
                <a:ext uri="{FF2B5EF4-FFF2-40B4-BE49-F238E27FC236}">
                  <a16:creationId xmlns:a16="http://schemas.microsoft.com/office/drawing/2014/main" id="{8E80D713-C5E7-B361-2F72-50AD4046E3F8}"/>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3B814A9-8A88-5DDE-79A3-1B2EF1A66658}"/>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D615C7A9-E29B-21F9-E2E8-C923E8968F3E}"/>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6" name="TextBox 45">
              <a:extLst>
                <a:ext uri="{FF2B5EF4-FFF2-40B4-BE49-F238E27FC236}">
                  <a16:creationId xmlns:a16="http://schemas.microsoft.com/office/drawing/2014/main" id="{3EA8DC82-0D60-6232-3BC9-24A65D14C00F}"/>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7" name="TextBox 46">
              <a:extLst>
                <a:ext uri="{FF2B5EF4-FFF2-40B4-BE49-F238E27FC236}">
                  <a16:creationId xmlns:a16="http://schemas.microsoft.com/office/drawing/2014/main" id="{8FB3888D-CF08-9A5E-6087-0A96D2561366}"/>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8" name="TextBox 47">
              <a:extLst>
                <a:ext uri="{FF2B5EF4-FFF2-40B4-BE49-F238E27FC236}">
                  <a16:creationId xmlns:a16="http://schemas.microsoft.com/office/drawing/2014/main" id="{6CBF6BC2-3BF4-D922-4257-F4687B34FC4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9" name="TextBox 48">
              <a:extLst>
                <a:ext uri="{FF2B5EF4-FFF2-40B4-BE49-F238E27FC236}">
                  <a16:creationId xmlns:a16="http://schemas.microsoft.com/office/drawing/2014/main" id="{0A03FA61-0E9A-7595-F64E-CDB3BA8FA0F9}"/>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0" name="Group 49">
              <a:extLst>
                <a:ext uri="{FF2B5EF4-FFF2-40B4-BE49-F238E27FC236}">
                  <a16:creationId xmlns:a16="http://schemas.microsoft.com/office/drawing/2014/main" id="{045C6CE7-1836-CD98-FD2E-3852CC4F95C4}"/>
                </a:ext>
              </a:extLst>
            </p:cNvPr>
            <p:cNvGrpSpPr/>
            <p:nvPr userDrawn="1"/>
          </p:nvGrpSpPr>
          <p:grpSpPr>
            <a:xfrm>
              <a:off x="12429548" y="3236396"/>
              <a:ext cx="2735151" cy="1280928"/>
              <a:chOff x="9286315" y="6976989"/>
              <a:chExt cx="2735151" cy="1280928"/>
            </a:xfrm>
          </p:grpSpPr>
          <p:sp>
            <p:nvSpPr>
              <p:cNvPr id="61" name="Rectangle 60">
                <a:extLst>
                  <a:ext uri="{FF2B5EF4-FFF2-40B4-BE49-F238E27FC236}">
                    <a16:creationId xmlns:a16="http://schemas.microsoft.com/office/drawing/2014/main" id="{A244D9D0-DA66-A41C-0A97-F246FC60386E}"/>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62" name="TextBox 61">
                <a:extLst>
                  <a:ext uri="{FF2B5EF4-FFF2-40B4-BE49-F238E27FC236}">
                    <a16:creationId xmlns:a16="http://schemas.microsoft.com/office/drawing/2014/main" id="{1A64F655-4301-1FB7-250E-9C1A8B5FCB4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3" name="Graphic 62">
                <a:extLst>
                  <a:ext uri="{FF2B5EF4-FFF2-40B4-BE49-F238E27FC236}">
                    <a16:creationId xmlns:a16="http://schemas.microsoft.com/office/drawing/2014/main" id="{26C4B24F-6463-127F-4A4C-E83AB1F24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28" name="TextBox 127">
                <a:extLst>
                  <a:ext uri="{FF2B5EF4-FFF2-40B4-BE49-F238E27FC236}">
                    <a16:creationId xmlns:a16="http://schemas.microsoft.com/office/drawing/2014/main" id="{49B54B08-0A6A-2E23-571B-DAF9DEE5871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29" name="Picture 128">
                <a:extLst>
                  <a:ext uri="{FF2B5EF4-FFF2-40B4-BE49-F238E27FC236}">
                    <a16:creationId xmlns:a16="http://schemas.microsoft.com/office/drawing/2014/main" id="{922454F9-38F9-E75F-229D-6791D73750B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1" name="TextBox 130">
                <a:extLst>
                  <a:ext uri="{FF2B5EF4-FFF2-40B4-BE49-F238E27FC236}">
                    <a16:creationId xmlns:a16="http://schemas.microsoft.com/office/drawing/2014/main" id="{89AD0476-0BA4-5FE8-0058-0D8FFD04C7CE}"/>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1" name="Group 50">
              <a:extLst>
                <a:ext uri="{FF2B5EF4-FFF2-40B4-BE49-F238E27FC236}">
                  <a16:creationId xmlns:a16="http://schemas.microsoft.com/office/drawing/2014/main" id="{4BE1028D-B18D-B36F-60B3-4986BFEEF925}"/>
                </a:ext>
              </a:extLst>
            </p:cNvPr>
            <p:cNvGrpSpPr/>
            <p:nvPr userDrawn="1"/>
          </p:nvGrpSpPr>
          <p:grpSpPr>
            <a:xfrm>
              <a:off x="12429548" y="4543123"/>
              <a:ext cx="2735151" cy="2200108"/>
              <a:chOff x="9538241" y="5155416"/>
              <a:chExt cx="2735151" cy="2200108"/>
            </a:xfrm>
          </p:grpSpPr>
          <p:sp>
            <p:nvSpPr>
              <p:cNvPr id="52" name="Rectangle 51">
                <a:extLst>
                  <a:ext uri="{FF2B5EF4-FFF2-40B4-BE49-F238E27FC236}">
                    <a16:creationId xmlns:a16="http://schemas.microsoft.com/office/drawing/2014/main" id="{0A9ABB30-2A24-E0D2-55B0-A73CE39D109F}"/>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3" name="TextBox 52">
                <a:extLst>
                  <a:ext uri="{FF2B5EF4-FFF2-40B4-BE49-F238E27FC236}">
                    <a16:creationId xmlns:a16="http://schemas.microsoft.com/office/drawing/2014/main" id="{10A95012-A7F5-02FE-E678-BF6265893549}"/>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4" name="Graphic 53">
                <a:extLst>
                  <a:ext uri="{FF2B5EF4-FFF2-40B4-BE49-F238E27FC236}">
                    <a16:creationId xmlns:a16="http://schemas.microsoft.com/office/drawing/2014/main" id="{C7D43E17-4D5B-8DC8-6045-9AA3AA7D64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5" name="TextBox 54">
                <a:extLst>
                  <a:ext uri="{FF2B5EF4-FFF2-40B4-BE49-F238E27FC236}">
                    <a16:creationId xmlns:a16="http://schemas.microsoft.com/office/drawing/2014/main" id="{EAA03FF1-2DB4-2322-26D7-04553EC0EC12}"/>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6" name="TextBox 55">
                <a:extLst>
                  <a:ext uri="{FF2B5EF4-FFF2-40B4-BE49-F238E27FC236}">
                    <a16:creationId xmlns:a16="http://schemas.microsoft.com/office/drawing/2014/main" id="{D47EFAF2-523E-10C5-E026-1FF65E7FB2E5}"/>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7" name="TextBox 56">
                <a:extLst>
                  <a:ext uri="{FF2B5EF4-FFF2-40B4-BE49-F238E27FC236}">
                    <a16:creationId xmlns:a16="http://schemas.microsoft.com/office/drawing/2014/main" id="{3B24F0A0-8AA7-8379-5E4A-1A2A95667D7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8" name="TextBox 57">
                <a:extLst>
                  <a:ext uri="{FF2B5EF4-FFF2-40B4-BE49-F238E27FC236}">
                    <a16:creationId xmlns:a16="http://schemas.microsoft.com/office/drawing/2014/main" id="{01829B35-272F-4074-92CC-A156C1CDADDD}"/>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9" name="Straight Connector 58">
                <a:extLst>
                  <a:ext uri="{FF2B5EF4-FFF2-40B4-BE49-F238E27FC236}">
                    <a16:creationId xmlns:a16="http://schemas.microsoft.com/office/drawing/2014/main" id="{7939134C-69A1-0463-A252-1582C51C7954}"/>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F829B6B-797B-FB9F-5F92-9FEF0A3BFBE3}"/>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p>
            <a:endParaRPr lang="en-CA"/>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275224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Four Column_Black (No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Four column layout</a:t>
            </a:r>
            <a:br>
              <a:rPr lang="en-US"/>
            </a:br>
            <a:r>
              <a:rPr lang="en-US"/>
              <a:t>Title 2 lines maximum</a:t>
            </a:r>
            <a:endParaRPr lang="en-CA"/>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3" name="Group 42">
            <a:extLst>
              <a:ext uri="{FF2B5EF4-FFF2-40B4-BE49-F238E27FC236}">
                <a16:creationId xmlns:a16="http://schemas.microsoft.com/office/drawing/2014/main" id="{717DDAE4-62DE-EEF2-E43F-005ACD006E14}"/>
              </a:ext>
            </a:extLst>
          </p:cNvPr>
          <p:cNvGrpSpPr/>
          <p:nvPr userDrawn="1"/>
        </p:nvGrpSpPr>
        <p:grpSpPr>
          <a:xfrm>
            <a:off x="12290489" y="-1"/>
            <a:ext cx="2910882" cy="6858001"/>
            <a:chOff x="12290489" y="-1"/>
            <a:chExt cx="2910882" cy="6858001"/>
          </a:xfrm>
        </p:grpSpPr>
        <p:sp>
          <p:nvSpPr>
            <p:cNvPr id="44" name="Rectangle 43">
              <a:extLst>
                <a:ext uri="{FF2B5EF4-FFF2-40B4-BE49-F238E27FC236}">
                  <a16:creationId xmlns:a16="http://schemas.microsoft.com/office/drawing/2014/main" id="{74829545-917D-5369-077E-2A4E82074C6F}"/>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91214599-3AC4-B786-02F0-AE5566352055}"/>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6" name="Straight Connector 45">
              <a:extLst>
                <a:ext uri="{FF2B5EF4-FFF2-40B4-BE49-F238E27FC236}">
                  <a16:creationId xmlns:a16="http://schemas.microsoft.com/office/drawing/2014/main" id="{BCA5B2B5-C2E0-2592-2785-4F84ED886D75}"/>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22702B7-28A0-668C-65B6-669BFACDF46D}"/>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8" name="TextBox 47">
              <a:extLst>
                <a:ext uri="{FF2B5EF4-FFF2-40B4-BE49-F238E27FC236}">
                  <a16:creationId xmlns:a16="http://schemas.microsoft.com/office/drawing/2014/main" id="{8C58B4C5-C329-4790-4200-9150B0A43C33}"/>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9" name="TextBox 48">
              <a:extLst>
                <a:ext uri="{FF2B5EF4-FFF2-40B4-BE49-F238E27FC236}">
                  <a16:creationId xmlns:a16="http://schemas.microsoft.com/office/drawing/2014/main" id="{D5299741-2394-3A23-F67F-F322FE1C0CB8}"/>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50" name="TextBox 49">
              <a:extLst>
                <a:ext uri="{FF2B5EF4-FFF2-40B4-BE49-F238E27FC236}">
                  <a16:creationId xmlns:a16="http://schemas.microsoft.com/office/drawing/2014/main" id="{43A73320-4AE9-4630-370C-00C5ADECD4A5}"/>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51" name="TextBox 50">
              <a:extLst>
                <a:ext uri="{FF2B5EF4-FFF2-40B4-BE49-F238E27FC236}">
                  <a16:creationId xmlns:a16="http://schemas.microsoft.com/office/drawing/2014/main" id="{36600997-0C5B-7E7E-13B9-8B1FBC40768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52" name="TextBox 51">
              <a:extLst>
                <a:ext uri="{FF2B5EF4-FFF2-40B4-BE49-F238E27FC236}">
                  <a16:creationId xmlns:a16="http://schemas.microsoft.com/office/drawing/2014/main" id="{222AF4B2-579A-DE69-535D-5A7232B8BF25}"/>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3" name="Group 52">
              <a:extLst>
                <a:ext uri="{FF2B5EF4-FFF2-40B4-BE49-F238E27FC236}">
                  <a16:creationId xmlns:a16="http://schemas.microsoft.com/office/drawing/2014/main" id="{D431143D-EA3F-BA31-FDD0-86758B90458F}"/>
                </a:ext>
              </a:extLst>
            </p:cNvPr>
            <p:cNvGrpSpPr/>
            <p:nvPr userDrawn="1"/>
          </p:nvGrpSpPr>
          <p:grpSpPr>
            <a:xfrm>
              <a:off x="12429548" y="3236396"/>
              <a:ext cx="2735151" cy="1280928"/>
              <a:chOff x="9286315" y="6976989"/>
              <a:chExt cx="2735151" cy="1280928"/>
            </a:xfrm>
          </p:grpSpPr>
          <p:sp>
            <p:nvSpPr>
              <p:cNvPr id="128" name="Rectangle 127">
                <a:extLst>
                  <a:ext uri="{FF2B5EF4-FFF2-40B4-BE49-F238E27FC236}">
                    <a16:creationId xmlns:a16="http://schemas.microsoft.com/office/drawing/2014/main" id="{992C18FF-FCA0-B6DC-4B5F-813875A58CAD}"/>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129" name="TextBox 128">
                <a:extLst>
                  <a:ext uri="{FF2B5EF4-FFF2-40B4-BE49-F238E27FC236}">
                    <a16:creationId xmlns:a16="http://schemas.microsoft.com/office/drawing/2014/main" id="{CC870698-701A-2242-78AE-B6CBE951C53A}"/>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131" name="Graphic 130">
                <a:extLst>
                  <a:ext uri="{FF2B5EF4-FFF2-40B4-BE49-F238E27FC236}">
                    <a16:creationId xmlns:a16="http://schemas.microsoft.com/office/drawing/2014/main" id="{27F479C9-EBF7-C89C-EBDD-699C93B929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A8B38676-38BD-C97A-3E60-811AD05F329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33" name="Picture 132">
                <a:extLst>
                  <a:ext uri="{FF2B5EF4-FFF2-40B4-BE49-F238E27FC236}">
                    <a16:creationId xmlns:a16="http://schemas.microsoft.com/office/drawing/2014/main" id="{52C3F74E-3500-E869-070E-EB7D7CFFDD4B}"/>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4" name="TextBox 133">
                <a:extLst>
                  <a:ext uri="{FF2B5EF4-FFF2-40B4-BE49-F238E27FC236}">
                    <a16:creationId xmlns:a16="http://schemas.microsoft.com/office/drawing/2014/main" id="{FD2E6A13-5E3C-A37E-FF9D-6CC65A1A8599}"/>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4" name="Group 53">
              <a:extLst>
                <a:ext uri="{FF2B5EF4-FFF2-40B4-BE49-F238E27FC236}">
                  <a16:creationId xmlns:a16="http://schemas.microsoft.com/office/drawing/2014/main" id="{C17097D5-36D6-39B2-EA5B-55509107C41A}"/>
                </a:ext>
              </a:extLst>
            </p:cNvPr>
            <p:cNvGrpSpPr/>
            <p:nvPr userDrawn="1"/>
          </p:nvGrpSpPr>
          <p:grpSpPr>
            <a:xfrm>
              <a:off x="12429548" y="4543123"/>
              <a:ext cx="2735151" cy="2200108"/>
              <a:chOff x="9538241" y="5155416"/>
              <a:chExt cx="2735151" cy="2200108"/>
            </a:xfrm>
          </p:grpSpPr>
          <p:sp>
            <p:nvSpPr>
              <p:cNvPr id="55" name="Rectangle 54">
                <a:extLst>
                  <a:ext uri="{FF2B5EF4-FFF2-40B4-BE49-F238E27FC236}">
                    <a16:creationId xmlns:a16="http://schemas.microsoft.com/office/drawing/2014/main" id="{3834CD4C-1311-915F-D846-C8EF6D502AC7}"/>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6" name="TextBox 55">
                <a:extLst>
                  <a:ext uri="{FF2B5EF4-FFF2-40B4-BE49-F238E27FC236}">
                    <a16:creationId xmlns:a16="http://schemas.microsoft.com/office/drawing/2014/main" id="{26D4593E-4325-4054-E8E0-2C4565BC080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7" name="Graphic 56">
                <a:extLst>
                  <a:ext uri="{FF2B5EF4-FFF2-40B4-BE49-F238E27FC236}">
                    <a16:creationId xmlns:a16="http://schemas.microsoft.com/office/drawing/2014/main" id="{AB5C6E66-2D1C-CA85-B320-68D3759A11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8" name="TextBox 57">
                <a:extLst>
                  <a:ext uri="{FF2B5EF4-FFF2-40B4-BE49-F238E27FC236}">
                    <a16:creationId xmlns:a16="http://schemas.microsoft.com/office/drawing/2014/main" id="{59524F0B-C3FC-E96B-9EF5-AD8583AA42AC}"/>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9" name="TextBox 58">
                <a:extLst>
                  <a:ext uri="{FF2B5EF4-FFF2-40B4-BE49-F238E27FC236}">
                    <a16:creationId xmlns:a16="http://schemas.microsoft.com/office/drawing/2014/main" id="{BE622394-901B-B821-BDE6-422E33014D2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60" name="TextBox 59">
                <a:extLst>
                  <a:ext uri="{FF2B5EF4-FFF2-40B4-BE49-F238E27FC236}">
                    <a16:creationId xmlns:a16="http://schemas.microsoft.com/office/drawing/2014/main" id="{7AD17B2F-A0CC-7E95-D315-F28D5BBC0E3A}"/>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61" name="TextBox 60">
                <a:extLst>
                  <a:ext uri="{FF2B5EF4-FFF2-40B4-BE49-F238E27FC236}">
                    <a16:creationId xmlns:a16="http://schemas.microsoft.com/office/drawing/2014/main" id="{D9245573-D378-F3B6-9D43-7A0AC9D3F674}"/>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62" name="Straight Connector 61">
                <a:extLst>
                  <a:ext uri="{FF2B5EF4-FFF2-40B4-BE49-F238E27FC236}">
                    <a16:creationId xmlns:a16="http://schemas.microsoft.com/office/drawing/2014/main" id="{DF948D1D-C3E1-EF3A-5CFF-FC5BD4F401D2}"/>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6D6806E-4824-9CA0-7A29-8C9379EA11A7}"/>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p>
            <a:endParaRPr lang="en-CA"/>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207416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Quote_Black">
    <p:bg>
      <p:bgRef idx="1001">
        <a:schemeClr val="bg1"/>
      </p:bgRef>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B91DB79-E2AC-CE2B-5FAE-BEC630409992}"/>
              </a:ext>
            </a:extLst>
          </p:cNvPr>
          <p:cNvSpPr>
            <a:spLocks noGrp="1"/>
          </p:cNvSpPr>
          <p:nvPr>
            <p:ph type="title" hasCustomPrompt="1"/>
          </p:nvPr>
        </p:nvSpPr>
        <p:spPr>
          <a:xfrm>
            <a:off x="531812" y="1196975"/>
            <a:ext cx="11144251" cy="3616325"/>
          </a:xfrm>
        </p:spPr>
        <p:txBody>
          <a:bodyPr anchor="ctr"/>
          <a:lstStyle>
            <a:lvl1pPr marL="0" marR="0" indent="0" algn="ctr" defTabSz="914400" rtl="0" eaLnBrk="1" fontAlgn="auto" latinLnBrk="0" hangingPunct="1">
              <a:lnSpc>
                <a:spcPct val="84000"/>
              </a:lnSpc>
              <a:spcBef>
                <a:spcPct val="0"/>
              </a:spcBef>
              <a:spcAft>
                <a:spcPts val="0"/>
              </a:spcAft>
              <a:buClrTx/>
              <a:buSzTx/>
              <a:buFontTx/>
              <a:buNone/>
              <a:tabLst/>
              <a:defRPr sz="5500"/>
            </a:lvl1pPr>
          </a:lstStyle>
          <a:p>
            <a:r>
              <a:rPr lang="en-US"/>
              <a:t>Quote 4 lines maximum. </a:t>
            </a: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a:t>
            </a:r>
            <a:r>
              <a:rPr lang="en-US" err="1"/>
              <a:t>laoreet</a:t>
            </a:r>
            <a:r>
              <a:rPr lang="en-US"/>
              <a:t> </a:t>
            </a:r>
            <a:r>
              <a:rPr lang="en-US" err="1"/>
              <a:t>venenatis</a:t>
            </a:r>
            <a:r>
              <a:rPr lang="en-US"/>
              <a:t> </a:t>
            </a:r>
            <a:r>
              <a:rPr lang="en-US" err="1"/>
              <a:t>urna</a:t>
            </a:r>
            <a:r>
              <a:rPr lang="en-US"/>
              <a:t>, in </a:t>
            </a:r>
            <a:r>
              <a:rPr lang="en-US" err="1"/>
              <a:t>vehicula</a:t>
            </a:r>
            <a:r>
              <a:rPr lang="en-US"/>
              <a:t> mi.</a:t>
            </a:r>
          </a:p>
        </p:txBody>
      </p:sp>
      <p:sp>
        <p:nvSpPr>
          <p:cNvPr id="13" name="Text Placeholder 22">
            <a:extLst>
              <a:ext uri="{FF2B5EF4-FFF2-40B4-BE49-F238E27FC236}">
                <a16:creationId xmlns:a16="http://schemas.microsoft.com/office/drawing/2014/main" id="{84EB628F-8E06-31E6-5105-B798681A887F}"/>
              </a:ext>
            </a:extLst>
          </p:cNvPr>
          <p:cNvSpPr>
            <a:spLocks noGrp="1"/>
          </p:cNvSpPr>
          <p:nvPr>
            <p:ph type="body" sz="quarter" idx="13" hasCustomPrompt="1"/>
          </p:nvPr>
        </p:nvSpPr>
        <p:spPr>
          <a:xfrm>
            <a:off x="531811" y="5053746"/>
            <a:ext cx="11144252" cy="1112104"/>
          </a:xfrm>
        </p:spPr>
        <p:txBody>
          <a:bodyPr wrap="square" anchor="b">
            <a:noAutofit/>
          </a:bodyPr>
          <a:lstStyle>
            <a:lvl1pPr marL="0" indent="0" algn="ctr">
              <a:buNone/>
              <a:defRPr lang="en-US" sz="2800" kern="1200" spc="-50" baseline="0">
                <a:solidFill>
                  <a:schemeClr val="tx2"/>
                </a:solidFill>
                <a:latin typeface="+mj-lt"/>
                <a:ea typeface="+mn-ea"/>
                <a:cs typeface="+mn-cs"/>
              </a:defRPr>
            </a:lvl1pPr>
          </a:lstStyle>
          <a:p>
            <a:pPr marL="0" lvl="0" indent="0" algn="ctr" defTabSz="914400" rtl="0" eaLnBrk="1" latinLnBrk="0" hangingPunct="1">
              <a:lnSpc>
                <a:spcPct val="95000"/>
              </a:lnSpc>
              <a:spcBef>
                <a:spcPts val="900"/>
              </a:spcBef>
              <a:spcAft>
                <a:spcPts val="300"/>
              </a:spcAft>
              <a:buClrTx/>
              <a:buFont typeface="Arial" panose="020B0604020202020204" pitchFamily="34" charset="0"/>
              <a:buNone/>
            </a:pPr>
            <a:r>
              <a:rPr lang="en-US"/>
              <a:t>Quote attribution</a:t>
            </a:r>
          </a:p>
        </p:txBody>
      </p:sp>
      <p:sp>
        <p:nvSpPr>
          <p:cNvPr id="6" name="TextBox 5">
            <a:extLst>
              <a:ext uri="{FF2B5EF4-FFF2-40B4-BE49-F238E27FC236}">
                <a16:creationId xmlns:a16="http://schemas.microsoft.com/office/drawing/2014/main" id="{84739A76-C8B6-CADD-ACBA-17389E4E17CB}"/>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5D806993-100D-D470-0D3C-99BE6D7559CA}"/>
              </a:ext>
            </a:extLst>
          </p:cNvPr>
          <p:cNvSpPr>
            <a:spLocks noGrp="1"/>
          </p:cNvSpPr>
          <p:nvPr>
            <p:ph type="ftr" sz="quarter" idx="14"/>
          </p:nvPr>
        </p:nvSpPr>
        <p:spPr/>
        <p:txBody>
          <a:bodyPr/>
          <a:lstStyle/>
          <a:p>
            <a:endParaRPr lang="en-CA"/>
          </a:p>
        </p:txBody>
      </p:sp>
    </p:spTree>
    <p:extLst>
      <p:ext uri="{BB962C8B-B14F-4D97-AF65-F5344CB8AC3E}">
        <p14:creationId xmlns:p14="http://schemas.microsoft.com/office/powerpoint/2010/main" val="34741187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Content_Blac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F2A7B7-7C67-00A2-4D04-4DC5AFBFB433}"/>
              </a:ext>
            </a:extLst>
          </p:cNvPr>
          <p:cNvSpPr>
            <a:spLocks noGrp="1"/>
          </p:cNvSpPr>
          <p:nvPr>
            <p:ph type="title" hasCustomPrompt="1"/>
          </p:nvPr>
        </p:nvSpPr>
        <p:spPr/>
        <p:txBody>
          <a:bodyPr/>
          <a:lstStyle/>
          <a:p>
            <a:r>
              <a:rPr lang="en-US"/>
              <a:t>Title + Content layout</a:t>
            </a:r>
            <a:br>
              <a:rPr lang="en-US"/>
            </a:br>
            <a:r>
              <a:rPr lang="en-US"/>
              <a:t>Title 2 lines maximum</a:t>
            </a:r>
            <a:endParaRPr lang="en-CA"/>
          </a:p>
        </p:txBody>
      </p:sp>
      <p:sp>
        <p:nvSpPr>
          <p:cNvPr id="6" name="Text Placeholder 3">
            <a:extLst>
              <a:ext uri="{FF2B5EF4-FFF2-40B4-BE49-F238E27FC236}">
                <a16:creationId xmlns:a16="http://schemas.microsoft.com/office/drawing/2014/main" id="{48787576-727E-0D7E-9B9E-4C6C5BCD08C7}"/>
              </a:ext>
            </a:extLst>
          </p:cNvPr>
          <p:cNvSpPr>
            <a:spLocks noGrp="1"/>
          </p:cNvSpPr>
          <p:nvPr>
            <p:ph idx="1" hasCustomPrompt="1"/>
          </p:nvPr>
        </p:nvSpPr>
        <p:spPr>
          <a:xfrm>
            <a:off x="515938" y="1820860"/>
            <a:ext cx="11160126"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2" name="Footer Placeholder 1">
            <a:extLst>
              <a:ext uri="{FF2B5EF4-FFF2-40B4-BE49-F238E27FC236}">
                <a16:creationId xmlns:a16="http://schemas.microsoft.com/office/drawing/2014/main" id="{62FF81AE-215B-5FF1-AB1E-62DF1D393541}"/>
              </a:ext>
            </a:extLst>
          </p:cNvPr>
          <p:cNvSpPr>
            <a:spLocks noGrp="1"/>
          </p:cNvSpPr>
          <p:nvPr>
            <p:ph type="ftr" sz="quarter" idx="10"/>
          </p:nvPr>
        </p:nvSpPr>
        <p:spPr/>
        <p:txBody>
          <a:bodyPr/>
          <a:lstStyle>
            <a:lvl1pPr>
              <a:defRPr>
                <a:solidFill>
                  <a:schemeClr val="accent6">
                    <a:lumMod val="90000"/>
                  </a:schemeClr>
                </a:solidFill>
              </a:defRPr>
            </a:lvl1pPr>
          </a:lstStyle>
          <a:p>
            <a:endParaRPr lang="en-CA"/>
          </a:p>
        </p:txBody>
      </p:sp>
      <p:sp>
        <p:nvSpPr>
          <p:cNvPr id="5" name="Text Placeholder 4">
            <a:extLst>
              <a:ext uri="{FF2B5EF4-FFF2-40B4-BE49-F238E27FC236}">
                <a16:creationId xmlns:a16="http://schemas.microsoft.com/office/drawing/2014/main" id="{658377F3-F33B-60A4-268C-1F7C81890196}"/>
              </a:ext>
            </a:extLst>
          </p:cNvPr>
          <p:cNvSpPr>
            <a:spLocks noGrp="1"/>
          </p:cNvSpPr>
          <p:nvPr>
            <p:ph type="body" sz="quarter" idx="11" hasCustomPrompt="1"/>
          </p:nvPr>
        </p:nvSpPr>
        <p:spPr>
          <a:xfrm>
            <a:off x="515938" y="1387475"/>
            <a:ext cx="11160125" cy="233910"/>
          </a:xfrm>
        </p:spPr>
        <p:txBody>
          <a:bodyPr>
            <a:spAutoFit/>
          </a:bodyPr>
          <a:lstStyle>
            <a:lvl1pPr marL="0" indent="0">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95000"/>
              </a:lnSpc>
              <a:spcBef>
                <a:spcPts val="900"/>
              </a:spcBef>
              <a:spcAft>
                <a:spcPts val="300"/>
              </a:spcAft>
              <a:buClrTx/>
              <a:buFont typeface="Arial" panose="020B0604020202020204" pitchFamily="34" charset="0"/>
              <a:buNone/>
            </a:pPr>
            <a:r>
              <a:rPr lang="en-US" err="1"/>
              <a:t>Subheader</a:t>
            </a:r>
            <a:endParaRPr lang="en-US"/>
          </a:p>
        </p:txBody>
      </p:sp>
    </p:spTree>
    <p:extLst>
      <p:ext uri="{BB962C8B-B14F-4D97-AF65-F5344CB8AC3E}">
        <p14:creationId xmlns:p14="http://schemas.microsoft.com/office/powerpoint/2010/main" val="125175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50/50 Title+Content_Black">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5065712" cy="647700"/>
          </a:xfrm>
        </p:spPr>
        <p:txBody>
          <a:bodyPr/>
          <a:lstStyle>
            <a:lvl1pPr>
              <a:lnSpc>
                <a:spcPct val="85000"/>
              </a:lnSpc>
              <a:defRPr>
                <a:solidFill>
                  <a:schemeClr val="tx1"/>
                </a:solidFill>
              </a:defRPr>
            </a:lvl1pPr>
          </a:lstStyle>
          <a:p>
            <a:r>
              <a:rPr lang="en-US"/>
              <a:t>50/50 Title + Content</a:t>
            </a:r>
            <a:br>
              <a:rPr lang="en-US"/>
            </a:br>
            <a:r>
              <a:rPr lang="en-US"/>
              <a:t>Title 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5065711" cy="118174"/>
          </a:xfrm>
        </p:spPr>
        <p:txBody>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CA" sz="800" kern="1200" baseline="0" dirty="0" smtClean="0">
                <a:solidFill>
                  <a:schemeClr val="accent6">
                    <a:lumMod val="90000"/>
                  </a:schemeClr>
                </a:solidFill>
                <a:latin typeface="+mn-lt"/>
                <a:ea typeface="+mn-ea"/>
                <a:cs typeface="+mn-cs"/>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5065712"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5065712"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tx1"/>
                </a:solidFill>
                <a:latin typeface="+mn-lt"/>
                <a:ea typeface="+mn-ea"/>
                <a:cs typeface="+mn-cs"/>
              </a:rPr>
              <a:pPr marL="0" lvl="0" algn="l" defTabSz="914400" rtl="0" eaLnBrk="1" latinLnBrk="0" hangingPunct="1">
                <a:lnSpc>
                  <a:spcPct val="125000"/>
                </a:lnSpc>
              </a:pPr>
              <a:t>‹#›</a:t>
            </a:fld>
            <a:endParaRPr lang="en-US" sz="800" kern="1200">
              <a:solidFill>
                <a:schemeClr val="tx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tx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solidFill>
                <a:schemeClr val="tx1"/>
              </a:solidFill>
            </a:endParaRPr>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solidFill>
                <a:schemeClr val="tx1"/>
              </a:solidFill>
            </a:endParaRPr>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6611936" y="628017"/>
            <a:ext cx="5065200"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pPr lvl="0"/>
            <a:r>
              <a:rPr lang="en-US"/>
              <a:t>50/50 Title + Content</a:t>
            </a:r>
            <a:br>
              <a:rPr lang="en-US"/>
            </a:br>
            <a:r>
              <a:rPr lang="en-US"/>
              <a:t>Title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6611937" y="1820860"/>
            <a:ext cx="5065200"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6611937" y="1387475"/>
            <a:ext cx="5065200"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36764447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165">
          <p15:clr>
            <a:srgbClr val="FBAE40"/>
          </p15:clr>
        </p15:guide>
        <p15:guide id="3" pos="3516">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2/1 Title+Content_Black">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8127602" y="0"/>
            <a:ext cx="4064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7097314" cy="647700"/>
          </a:xfrm>
        </p:spPr>
        <p:txBody>
          <a:bodyPr/>
          <a:lstStyle>
            <a:lvl1pPr>
              <a:lnSpc>
                <a:spcPct val="85000"/>
              </a:lnSpc>
              <a:defRPr>
                <a:solidFill>
                  <a:schemeClr val="tx1"/>
                </a:solidFill>
              </a:defRPr>
            </a:lvl1pPr>
          </a:lstStyle>
          <a:p>
            <a:r>
              <a:rPr lang="en-US"/>
              <a:t>2/1 Title + Content</a:t>
            </a:r>
            <a:br>
              <a:rPr lang="en-US"/>
            </a:br>
            <a:r>
              <a:rPr lang="en-US"/>
              <a:t>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7097313" cy="118174"/>
          </a:xfrm>
        </p:spPr>
        <p:txBody>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CA" sz="800" kern="1200" baseline="0" dirty="0" smtClean="0">
                <a:solidFill>
                  <a:schemeClr val="accent6">
                    <a:lumMod val="90000"/>
                  </a:schemeClr>
                </a:solidFill>
                <a:latin typeface="+mn-lt"/>
                <a:ea typeface="+mn-ea"/>
                <a:cs typeface="+mn-cs"/>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7097314"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7097314"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tx1"/>
                </a:solidFill>
                <a:latin typeface="+mn-lt"/>
                <a:ea typeface="+mn-ea"/>
                <a:cs typeface="+mn-cs"/>
              </a:rPr>
              <a:pPr marL="0" lvl="0" algn="l" defTabSz="914400" rtl="0" eaLnBrk="1" latinLnBrk="0" hangingPunct="1">
                <a:lnSpc>
                  <a:spcPct val="125000"/>
                </a:lnSpc>
              </a:pPr>
              <a:t>‹#›</a:t>
            </a:fld>
            <a:endParaRPr lang="en-US" sz="800" kern="1200">
              <a:solidFill>
                <a:schemeClr val="tx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8640762" y="6279571"/>
            <a:ext cx="289786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tx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solidFill>
                <a:schemeClr val="tx1"/>
              </a:solidFill>
            </a:endParaRPr>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solidFill>
                <a:schemeClr val="tx1"/>
              </a:solidFill>
            </a:endParaRPr>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8640762" y="628017"/>
            <a:ext cx="3036373"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pPr lvl="0"/>
            <a:r>
              <a:rPr lang="en-US"/>
              <a:t>2/1 Title + Content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8640763" y="1820860"/>
            <a:ext cx="3036373"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8640763" y="1387475"/>
            <a:ext cx="3036373"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3138473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00">
          <p15:clr>
            <a:srgbClr val="FBAE40"/>
          </p15:clr>
        </p15:guide>
        <p15:guide id="2" pos="5443">
          <p15:clr>
            <a:srgbClr val="FBAE40"/>
          </p15:clr>
        </p15:guide>
        <p15:guide id="3" pos="5122">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lank_Blac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FF81AE-215B-5FF1-AB1E-62DF1D393541}"/>
              </a:ext>
            </a:extLst>
          </p:cNvPr>
          <p:cNvSpPr>
            <a:spLocks noGrp="1"/>
          </p:cNvSpPr>
          <p:nvPr>
            <p:ph type="ftr" sz="quarter" idx="10"/>
          </p:nvPr>
        </p:nvSpPr>
        <p:spPr/>
        <p:txBody>
          <a:bodyPr/>
          <a:lstStyle>
            <a:lvl1pPr>
              <a:defRPr>
                <a:solidFill>
                  <a:schemeClr val="accent6">
                    <a:lumMod val="90000"/>
                  </a:schemeClr>
                </a:solidFill>
              </a:defRPr>
            </a:lvl1pPr>
          </a:lstStyle>
          <a:p>
            <a:endParaRPr lang="en-CA"/>
          </a:p>
        </p:txBody>
      </p:sp>
    </p:spTree>
    <p:extLst>
      <p:ext uri="{BB962C8B-B14F-4D97-AF65-F5344CB8AC3E}">
        <p14:creationId xmlns:p14="http://schemas.microsoft.com/office/powerpoint/2010/main" val="381245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F0636D-329F-444A-B153-56BCBC7BECAA}"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9478641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Photo+Content_Grey">
    <p:bg>
      <p:bgPr>
        <a:solidFill>
          <a:srgbClr val="EFF1F5"/>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EF4F402-80EC-EAD4-D6B0-92C2479FFEFA}"/>
              </a:ext>
            </a:extLst>
          </p:cNvPr>
          <p:cNvSpPr>
            <a:spLocks noGrp="1"/>
          </p:cNvSpPr>
          <p:nvPr>
            <p:ph type="body" sz="quarter" idx="14" hasCustomPrompt="1"/>
          </p:nvPr>
        </p:nvSpPr>
        <p:spPr>
          <a:xfrm>
            <a:off x="515937" y="1196975"/>
            <a:ext cx="5327651" cy="1198115"/>
          </a:xfrm>
        </p:spPr>
        <p:txBody>
          <a:bodyPr wrap="square" anchor="b">
            <a:noAutofit/>
          </a:bodyPr>
          <a:lstStyle>
            <a:lvl1pPr marL="0" indent="0">
              <a:buNone/>
              <a:defRPr sz="1300" cap="all" spc="150" baseline="0">
                <a:solidFill>
                  <a:schemeClr val="tx1"/>
                </a:solidFill>
              </a:defRPr>
            </a:lvl1pPr>
          </a:lstStyle>
          <a:p>
            <a:pPr lvl="0"/>
            <a:r>
              <a:rPr lang="en-US"/>
              <a:t>EYEBROW HEADER</a:t>
            </a:r>
          </a:p>
        </p:txBody>
      </p:sp>
      <p:sp>
        <p:nvSpPr>
          <p:cNvPr id="8" name="Title 13">
            <a:extLst>
              <a:ext uri="{FF2B5EF4-FFF2-40B4-BE49-F238E27FC236}">
                <a16:creationId xmlns:a16="http://schemas.microsoft.com/office/drawing/2014/main" id="{916C630D-BED9-DA86-9AE9-767BC6DB8DF6}"/>
              </a:ext>
            </a:extLst>
          </p:cNvPr>
          <p:cNvSpPr>
            <a:spLocks noGrp="1"/>
          </p:cNvSpPr>
          <p:nvPr>
            <p:ph type="title" hasCustomPrompt="1"/>
          </p:nvPr>
        </p:nvSpPr>
        <p:spPr>
          <a:xfrm>
            <a:off x="515937" y="2711631"/>
            <a:ext cx="5327651" cy="730069"/>
          </a:xfrm>
        </p:spPr>
        <p:txBody>
          <a:bodyPr anchor="t"/>
          <a:lstStyle>
            <a:lvl1pPr algn="l" defTabSz="914400" rtl="0" eaLnBrk="1" latinLnBrk="0" hangingPunct="1">
              <a:lnSpc>
                <a:spcPct val="85000"/>
              </a:lnSpc>
              <a:spcBef>
                <a:spcPct val="0"/>
              </a:spcBef>
              <a:buNone/>
              <a:defRPr lang="en-US" sz="2800" kern="2000" spc="-50" baseline="0" dirty="0">
                <a:solidFill>
                  <a:schemeClr val="accent1"/>
                </a:solidFill>
                <a:latin typeface="+mj-lt"/>
                <a:ea typeface="+mj-ea"/>
                <a:cs typeface="+mj-cs"/>
              </a:defRPr>
            </a:lvl1pPr>
          </a:lstStyle>
          <a:p>
            <a:r>
              <a:rPr lang="en-US"/>
              <a:t>2:1 Content &amp; Photo layout </a:t>
            </a:r>
            <a:br>
              <a:rPr lang="en-US"/>
            </a:br>
            <a:r>
              <a:rPr lang="en-US"/>
              <a:t>Title 2 lines maximum</a:t>
            </a:r>
          </a:p>
        </p:txBody>
      </p:sp>
      <p:sp>
        <p:nvSpPr>
          <p:cNvPr id="6" name="Picture Placeholder 5">
            <a:extLst>
              <a:ext uri="{FF2B5EF4-FFF2-40B4-BE49-F238E27FC236}">
                <a16:creationId xmlns:a16="http://schemas.microsoft.com/office/drawing/2014/main" id="{DA15A8F4-EB1B-C6FB-9726-07ED95F48A6D}"/>
              </a:ext>
            </a:extLst>
          </p:cNvPr>
          <p:cNvSpPr>
            <a:spLocks noGrp="1" noChangeAspect="1"/>
          </p:cNvSpPr>
          <p:nvPr>
            <p:ph type="pic" sz="quarter" idx="12" hasCustomPrompt="1"/>
          </p:nvPr>
        </p:nvSpPr>
        <p:spPr>
          <a:xfrm>
            <a:off x="7150937" y="0"/>
            <a:ext cx="5041063" cy="6858000"/>
          </a:xfrm>
          <a:custGeom>
            <a:avLst/>
            <a:gdLst>
              <a:gd name="connsiteX0" fmla="*/ 1341684 w 5041063"/>
              <a:gd name="connsiteY0" fmla="*/ 0 h 6858000"/>
              <a:gd name="connsiteX1" fmla="*/ 5041063 w 5041063"/>
              <a:gd name="connsiteY1" fmla="*/ 0 h 6858000"/>
              <a:gd name="connsiteX2" fmla="*/ 5041063 w 5041063"/>
              <a:gd name="connsiteY2" fmla="*/ 6858000 h 6858000"/>
              <a:gd name="connsiteX3" fmla="*/ 1681589 w 5041063"/>
              <a:gd name="connsiteY3" fmla="*/ 6858000 h 6858000"/>
              <a:gd name="connsiteX4" fmla="*/ 1527585 w 5041063"/>
              <a:gd name="connsiteY4" fmla="*/ 6724571 h 6858000"/>
              <a:gd name="connsiteX5" fmla="*/ 0 w 5041063"/>
              <a:gd name="connsiteY5" fmla="*/ 3272503 h 6858000"/>
              <a:gd name="connsiteX6" fmla="*/ 1211269 w 5041063"/>
              <a:gd name="connsiteY6" fmla="*/ 136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1063" h="6858000">
                <a:moveTo>
                  <a:pt x="1341684" y="0"/>
                </a:moveTo>
                <a:lnTo>
                  <a:pt x="5041063" y="0"/>
                </a:lnTo>
                <a:lnTo>
                  <a:pt x="5041063" y="6858000"/>
                </a:lnTo>
                <a:lnTo>
                  <a:pt x="1681589" y="6858000"/>
                </a:lnTo>
                <a:lnTo>
                  <a:pt x="1527585" y="6724571"/>
                </a:lnTo>
                <a:cubicBezTo>
                  <a:pt x="589158" y="5871472"/>
                  <a:pt x="0" y="4640804"/>
                  <a:pt x="0" y="3272503"/>
                </a:cubicBezTo>
                <a:cubicBezTo>
                  <a:pt x="0" y="2065179"/>
                  <a:pt x="458687" y="965008"/>
                  <a:pt x="1211269" y="136816"/>
                </a:cubicBezTo>
                <a:close/>
              </a:path>
            </a:pathLst>
          </a:custGeom>
          <a:noFill/>
        </p:spPr>
        <p:txBody>
          <a:bodyPr wrap="square" lIns="540000" rIns="0" anchor="ctr">
            <a:noAutofit/>
          </a:bodyPr>
          <a:lstStyle>
            <a:lvl1pPr marL="0" indent="0">
              <a:buNone/>
              <a:defRPr sz="3000">
                <a:solidFill>
                  <a:schemeClr val="accent1"/>
                </a:solidFill>
              </a:defRPr>
            </a:lvl1pPr>
          </a:lstStyle>
          <a:p>
            <a:r>
              <a:rPr lang="en-US"/>
              <a:t>Click the icon to insert photo</a:t>
            </a:r>
          </a:p>
        </p:txBody>
      </p:sp>
      <p:grpSp>
        <p:nvGrpSpPr>
          <p:cNvPr id="61" name="Group 60">
            <a:extLst>
              <a:ext uri="{FF2B5EF4-FFF2-40B4-BE49-F238E27FC236}">
                <a16:creationId xmlns:a16="http://schemas.microsoft.com/office/drawing/2014/main" id="{A59941B7-9A25-7010-6F36-00C29BC4C7FB}"/>
              </a:ext>
            </a:extLst>
          </p:cNvPr>
          <p:cNvGrpSpPr/>
          <p:nvPr userDrawn="1"/>
        </p:nvGrpSpPr>
        <p:grpSpPr>
          <a:xfrm>
            <a:off x="12290489" y="-1"/>
            <a:ext cx="2910882" cy="6858001"/>
            <a:chOff x="12290489" y="-1"/>
            <a:chExt cx="2910882" cy="6858001"/>
          </a:xfrm>
        </p:grpSpPr>
        <p:sp>
          <p:nvSpPr>
            <p:cNvPr id="62" name="Rectangle 61">
              <a:extLst>
                <a:ext uri="{FF2B5EF4-FFF2-40B4-BE49-F238E27FC236}">
                  <a16:creationId xmlns:a16="http://schemas.microsoft.com/office/drawing/2014/main" id="{A6DF8A14-6328-8070-21E3-899DC89E1486}"/>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63" name="TextBox 62">
              <a:extLst>
                <a:ext uri="{FF2B5EF4-FFF2-40B4-BE49-F238E27FC236}">
                  <a16:creationId xmlns:a16="http://schemas.microsoft.com/office/drawing/2014/main" id="{8E7B8941-4100-72EE-4072-7ECAE54DE16B}"/>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IMAGE</a:t>
              </a:r>
            </a:p>
          </p:txBody>
        </p:sp>
        <p:cxnSp>
          <p:nvCxnSpPr>
            <p:cNvPr id="64" name="Straight Connector 63">
              <a:extLst>
                <a:ext uri="{FF2B5EF4-FFF2-40B4-BE49-F238E27FC236}">
                  <a16:creationId xmlns:a16="http://schemas.microsoft.com/office/drawing/2014/main" id="{14B5E4A1-C159-60E1-C73F-985F6C4B55D0}"/>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65" name="TextBox 64">
              <a:extLst>
                <a:ext uri="{FF2B5EF4-FFF2-40B4-BE49-F238E27FC236}">
                  <a16:creationId xmlns:a16="http://schemas.microsoft.com/office/drawing/2014/main" id="{A2A14F74-9426-084C-D598-93A32AA4A42E}"/>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image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66" name="TextBox 65">
              <a:extLst>
                <a:ext uri="{FF2B5EF4-FFF2-40B4-BE49-F238E27FC236}">
                  <a16:creationId xmlns:a16="http://schemas.microsoft.com/office/drawing/2014/main" id="{7774B1FD-3A42-89B4-CE15-FEF60FD715E2}"/>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67" name="TextBox 66">
              <a:extLst>
                <a:ext uri="{FF2B5EF4-FFF2-40B4-BE49-F238E27FC236}">
                  <a16:creationId xmlns:a16="http://schemas.microsoft.com/office/drawing/2014/main" id="{66E06FEF-76B6-96BB-EFF3-5A58DB545384}"/>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68" name="TextBox 67">
              <a:extLst>
                <a:ext uri="{FF2B5EF4-FFF2-40B4-BE49-F238E27FC236}">
                  <a16:creationId xmlns:a16="http://schemas.microsoft.com/office/drawing/2014/main" id="{665E6D2D-A823-E8EA-76CE-20F2854A9DDE}"/>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images from the </a:t>
              </a: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Brand Portal</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image to the placeholder.</a:t>
              </a:r>
            </a:p>
          </p:txBody>
        </p:sp>
        <p:sp>
          <p:nvSpPr>
            <p:cNvPr id="69" name="TextBox 68">
              <a:extLst>
                <a:ext uri="{FF2B5EF4-FFF2-40B4-BE49-F238E27FC236}">
                  <a16:creationId xmlns:a16="http://schemas.microsoft.com/office/drawing/2014/main" id="{A7378AF1-B2C0-2306-0CDD-E3EFD845B69F}"/>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image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image.</a:t>
              </a:r>
            </a:p>
          </p:txBody>
        </p:sp>
        <p:sp>
          <p:nvSpPr>
            <p:cNvPr id="70" name="TextBox 69">
              <a:extLst>
                <a:ext uri="{FF2B5EF4-FFF2-40B4-BE49-F238E27FC236}">
                  <a16:creationId xmlns:a16="http://schemas.microsoft.com/office/drawing/2014/main" id="{18618AE4-6077-F70C-8FA8-828AC67E11D8}"/>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image.</a:t>
              </a:r>
            </a:p>
          </p:txBody>
        </p:sp>
        <p:grpSp>
          <p:nvGrpSpPr>
            <p:cNvPr id="71" name="Group 70">
              <a:extLst>
                <a:ext uri="{FF2B5EF4-FFF2-40B4-BE49-F238E27FC236}">
                  <a16:creationId xmlns:a16="http://schemas.microsoft.com/office/drawing/2014/main" id="{4573C732-F749-0118-BF2C-4792F4D490B7}"/>
                </a:ext>
              </a:extLst>
            </p:cNvPr>
            <p:cNvGrpSpPr/>
            <p:nvPr userDrawn="1"/>
          </p:nvGrpSpPr>
          <p:grpSpPr>
            <a:xfrm>
              <a:off x="12429548" y="3236396"/>
              <a:ext cx="2735151" cy="1280928"/>
              <a:chOff x="9286315" y="6976989"/>
              <a:chExt cx="2735151" cy="1280928"/>
            </a:xfrm>
          </p:grpSpPr>
          <p:sp>
            <p:nvSpPr>
              <p:cNvPr id="82" name="Rectangle 81">
                <a:extLst>
                  <a:ext uri="{FF2B5EF4-FFF2-40B4-BE49-F238E27FC236}">
                    <a16:creationId xmlns:a16="http://schemas.microsoft.com/office/drawing/2014/main" id="{992F07AB-0591-D65B-CE2B-9211787E1E62}"/>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83" name="TextBox 82">
                <a:extLst>
                  <a:ext uri="{FF2B5EF4-FFF2-40B4-BE49-F238E27FC236}">
                    <a16:creationId xmlns:a16="http://schemas.microsoft.com/office/drawing/2014/main" id="{8055E4CF-B7B4-80D8-847D-6A509AC2D067}"/>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Images</a:t>
                </a:r>
              </a:p>
            </p:txBody>
          </p:sp>
          <p:pic>
            <p:nvPicPr>
              <p:cNvPr id="84" name="Graphic 83">
                <a:extLst>
                  <a:ext uri="{FF2B5EF4-FFF2-40B4-BE49-F238E27FC236}">
                    <a16:creationId xmlns:a16="http://schemas.microsoft.com/office/drawing/2014/main" id="{6427B8A4-CF3E-8BC4-A2A6-817F3CBE5E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85" name="TextBox 84">
                <a:extLst>
                  <a:ext uri="{FF2B5EF4-FFF2-40B4-BE49-F238E27FC236}">
                    <a16:creationId xmlns:a16="http://schemas.microsoft.com/office/drawing/2014/main" id="{CFEB389D-E9B3-E556-5B68-8B9D612F06F1}"/>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86" name="Picture 85">
                <a:extLst>
                  <a:ext uri="{FF2B5EF4-FFF2-40B4-BE49-F238E27FC236}">
                    <a16:creationId xmlns:a16="http://schemas.microsoft.com/office/drawing/2014/main" id="{383931E4-AC30-2E7B-EE7B-CCE1ACE2C840}"/>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87" name="TextBox 86">
                <a:extLst>
                  <a:ext uri="{FF2B5EF4-FFF2-40B4-BE49-F238E27FC236}">
                    <a16:creationId xmlns:a16="http://schemas.microsoft.com/office/drawing/2014/main" id="{B60EE4F6-BFA1-F0E4-C8F9-7A11C0BFC778}"/>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72" name="Group 71">
              <a:extLst>
                <a:ext uri="{FF2B5EF4-FFF2-40B4-BE49-F238E27FC236}">
                  <a16:creationId xmlns:a16="http://schemas.microsoft.com/office/drawing/2014/main" id="{8973E7F2-096B-F584-0C2B-38E125F82AE0}"/>
                </a:ext>
              </a:extLst>
            </p:cNvPr>
            <p:cNvGrpSpPr/>
            <p:nvPr userDrawn="1"/>
          </p:nvGrpSpPr>
          <p:grpSpPr>
            <a:xfrm>
              <a:off x="12429548" y="4543123"/>
              <a:ext cx="2735151" cy="2200108"/>
              <a:chOff x="9538241" y="5155416"/>
              <a:chExt cx="2735151" cy="2200108"/>
            </a:xfrm>
          </p:grpSpPr>
          <p:sp>
            <p:nvSpPr>
              <p:cNvPr id="73" name="Rectangle 72">
                <a:extLst>
                  <a:ext uri="{FF2B5EF4-FFF2-40B4-BE49-F238E27FC236}">
                    <a16:creationId xmlns:a16="http://schemas.microsoft.com/office/drawing/2014/main" id="{483492A6-085B-D585-9B00-4A82F8A154A7}"/>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74" name="TextBox 73">
                <a:extLst>
                  <a:ext uri="{FF2B5EF4-FFF2-40B4-BE49-F238E27FC236}">
                    <a16:creationId xmlns:a16="http://schemas.microsoft.com/office/drawing/2014/main" id="{87EA4D68-04CD-A0BD-2A43-1BAC1699E386}"/>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Images</a:t>
                </a:r>
              </a:p>
            </p:txBody>
          </p:sp>
          <p:pic>
            <p:nvPicPr>
              <p:cNvPr id="75" name="Graphic 74">
                <a:extLst>
                  <a:ext uri="{FF2B5EF4-FFF2-40B4-BE49-F238E27FC236}">
                    <a16:creationId xmlns:a16="http://schemas.microsoft.com/office/drawing/2014/main" id="{3D97F3FA-9588-81CC-17B0-E238C6AE80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76" name="TextBox 75">
                <a:extLst>
                  <a:ext uri="{FF2B5EF4-FFF2-40B4-BE49-F238E27FC236}">
                    <a16:creationId xmlns:a16="http://schemas.microsoft.com/office/drawing/2014/main" id="{71DB119D-04B9-4B60-0E90-348E5F3256CB}"/>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image and select “Change Picture”</a:t>
                </a:r>
              </a:p>
            </p:txBody>
          </p:sp>
          <p:sp>
            <p:nvSpPr>
              <p:cNvPr id="77" name="TextBox 76">
                <a:extLst>
                  <a:ext uri="{FF2B5EF4-FFF2-40B4-BE49-F238E27FC236}">
                    <a16:creationId xmlns:a16="http://schemas.microsoft.com/office/drawing/2014/main" id="{F049DA30-CE07-E88B-4902-ACEF95E70383}"/>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78" name="TextBox 77">
                <a:extLst>
                  <a:ext uri="{FF2B5EF4-FFF2-40B4-BE49-F238E27FC236}">
                    <a16:creationId xmlns:a16="http://schemas.microsoft.com/office/drawing/2014/main" id="{DA0460A0-BAD5-F300-9F6D-CFCD4FD946B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image to reset the photo placeholder functionality.</a:t>
                </a:r>
              </a:p>
            </p:txBody>
          </p:sp>
          <p:sp>
            <p:nvSpPr>
              <p:cNvPr id="79" name="TextBox 78">
                <a:extLst>
                  <a:ext uri="{FF2B5EF4-FFF2-40B4-BE49-F238E27FC236}">
                    <a16:creationId xmlns:a16="http://schemas.microsoft.com/office/drawing/2014/main" id="{9A9650E1-F476-16DA-8544-3F473A4A4725}"/>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image as normal.</a:t>
                </a:r>
              </a:p>
            </p:txBody>
          </p:sp>
          <p:cxnSp>
            <p:nvCxnSpPr>
              <p:cNvPr id="80" name="Straight Connector 79">
                <a:extLst>
                  <a:ext uri="{FF2B5EF4-FFF2-40B4-BE49-F238E27FC236}">
                    <a16:creationId xmlns:a16="http://schemas.microsoft.com/office/drawing/2014/main" id="{E7E5573C-C940-F0AF-C4F6-471BF0BE7D89}"/>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81" name="TextBox 80">
                <a:extLst>
                  <a:ext uri="{FF2B5EF4-FFF2-40B4-BE49-F238E27FC236}">
                    <a16:creationId xmlns:a16="http://schemas.microsoft.com/office/drawing/2014/main" id="{D6C36603-978F-A15B-2F24-ABFAAED7D7B6}"/>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3" name="Footer Placeholder 129">
            <a:extLst>
              <a:ext uri="{FF2B5EF4-FFF2-40B4-BE49-F238E27FC236}">
                <a16:creationId xmlns:a16="http://schemas.microsoft.com/office/drawing/2014/main" id="{32F39D03-559B-5939-909B-FF65EEA162BF}"/>
              </a:ext>
            </a:extLst>
          </p:cNvPr>
          <p:cNvSpPr>
            <a:spLocks noGrp="1"/>
          </p:cNvSpPr>
          <p:nvPr>
            <p:ph type="ftr" sz="quarter" idx="22"/>
          </p:nvPr>
        </p:nvSpPr>
        <p:spPr>
          <a:xfrm>
            <a:off x="515938" y="6173304"/>
            <a:ext cx="6480175" cy="118174"/>
          </a:xfrm>
        </p:spPr>
        <p:txBody>
          <a:bodyPr/>
          <a:lstStyle>
            <a:lvl1pPr>
              <a:defRPr>
                <a:solidFill>
                  <a:schemeClr val="accent6">
                    <a:lumMod val="50000"/>
                  </a:schemeClr>
                </a:solidFill>
              </a:defRPr>
            </a:lvl1pPr>
          </a:lstStyle>
          <a:p>
            <a:endParaRPr lang="en-CA"/>
          </a:p>
        </p:txBody>
      </p:sp>
      <p:sp>
        <p:nvSpPr>
          <p:cNvPr id="4" name="TextBox 3">
            <a:extLst>
              <a:ext uri="{FF2B5EF4-FFF2-40B4-BE49-F238E27FC236}">
                <a16:creationId xmlns:a16="http://schemas.microsoft.com/office/drawing/2014/main" id="{78E6E1DA-8D2E-B11D-8AED-2EB2021311AE}"/>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50000"/>
                  </a:schemeClr>
                </a:solidFill>
              </a:rPr>
              <a:t>Confidential – Qualcomm Technologies, Inc. and/or its affiliated companies – May Contain Trade Secrets</a:t>
            </a:r>
          </a:p>
        </p:txBody>
      </p:sp>
      <p:sp>
        <p:nvSpPr>
          <p:cNvPr id="10" name="Text Placeholder 16">
            <a:extLst>
              <a:ext uri="{FF2B5EF4-FFF2-40B4-BE49-F238E27FC236}">
                <a16:creationId xmlns:a16="http://schemas.microsoft.com/office/drawing/2014/main" id="{1ECC5A24-E1C0-4F84-B8A6-C64730DC9F39}"/>
              </a:ext>
            </a:extLst>
          </p:cNvPr>
          <p:cNvSpPr>
            <a:spLocks noGrp="1"/>
          </p:cNvSpPr>
          <p:nvPr>
            <p:ph type="body" sz="quarter" idx="15" hasCustomPrompt="1"/>
          </p:nvPr>
        </p:nvSpPr>
        <p:spPr>
          <a:xfrm>
            <a:off x="515938" y="3581401"/>
            <a:ext cx="5327650" cy="2435086"/>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3936943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319">
          <p15:clr>
            <a:srgbClr val="FBAE40"/>
          </p15:clr>
        </p15:guide>
        <p15:guide id="6" orient="horz" pos="1502">
          <p15:clr>
            <a:srgbClr val="FBAE40"/>
          </p15:clr>
        </p15:guide>
        <p15:guide id="7" orient="horz" pos="2432">
          <p15:clr>
            <a:srgbClr val="FBAE40"/>
          </p15:clr>
        </p15:guide>
        <p15:guide id="10" pos="3681">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Title+4Contents_Third Grey">
    <p:bg>
      <p:bgPr>
        <a:solidFill>
          <a:srgbClr val="EFF1F5"/>
        </a:solidFill>
        <a:effectLst/>
      </p:bgPr>
    </p:bg>
    <p:spTree>
      <p:nvGrpSpPr>
        <p:cNvPr id="1" name=""/>
        <p:cNvGrpSpPr/>
        <p:nvPr/>
      </p:nvGrpSpPr>
      <p:grpSpPr>
        <a:xfrm>
          <a:off x="0" y="0"/>
          <a:ext cx="0" cy="0"/>
          <a:chOff x="0" y="0"/>
          <a:chExt cx="0" cy="0"/>
        </a:xfrm>
      </p:grpSpPr>
      <p:sp>
        <p:nvSpPr>
          <p:cNvPr id="9" name="Title 120">
            <a:extLst>
              <a:ext uri="{FF2B5EF4-FFF2-40B4-BE49-F238E27FC236}">
                <a16:creationId xmlns:a16="http://schemas.microsoft.com/office/drawing/2014/main" id="{7A1F75E5-8E3D-DF45-926F-E6E5FD4D70FC}"/>
              </a:ext>
            </a:extLst>
          </p:cNvPr>
          <p:cNvSpPr>
            <a:spLocks noGrp="1"/>
          </p:cNvSpPr>
          <p:nvPr>
            <p:ph type="title" hasCustomPrompt="1"/>
          </p:nvPr>
        </p:nvSpPr>
        <p:spPr>
          <a:xfrm>
            <a:off x="515937" y="2795081"/>
            <a:ext cx="3556800" cy="1294408"/>
          </a:xfrm>
        </p:spPr>
        <p:txBody>
          <a:bodyPr anchor="ctr"/>
          <a:lstStyle>
            <a:lvl1pPr algn="l" defTabSz="914400" rtl="0" eaLnBrk="1" latinLnBrk="0" hangingPunct="1">
              <a:lnSpc>
                <a:spcPct val="85000"/>
              </a:lnSpc>
              <a:spcBef>
                <a:spcPct val="0"/>
              </a:spcBef>
              <a:buNone/>
              <a:defRPr lang="en-US" sz="2800" kern="2000" spc="-50" baseline="0" dirty="0">
                <a:solidFill>
                  <a:schemeClr val="accent1"/>
                </a:solidFill>
                <a:latin typeface="+mj-lt"/>
                <a:ea typeface="+mj-ea"/>
                <a:cs typeface="+mj-cs"/>
              </a:defRPr>
            </a:lvl1pPr>
          </a:lstStyle>
          <a:p>
            <a:r>
              <a:rPr lang="en-US"/>
              <a:t>Title+4 Contents layout </a:t>
            </a:r>
            <a:br>
              <a:rPr lang="en-US"/>
            </a:br>
            <a:r>
              <a:rPr lang="en-US"/>
              <a:t>Title up to </a:t>
            </a:r>
            <a:br>
              <a:rPr lang="en-US"/>
            </a:br>
            <a:r>
              <a:rPr lang="en-US"/>
              <a:t>3 lines maximum</a:t>
            </a:r>
          </a:p>
        </p:txBody>
      </p:sp>
      <p:sp>
        <p:nvSpPr>
          <p:cNvPr id="16" name="Picture Placeholder 2">
            <a:extLst>
              <a:ext uri="{FF2B5EF4-FFF2-40B4-BE49-F238E27FC236}">
                <a16:creationId xmlns:a16="http://schemas.microsoft.com/office/drawing/2014/main" id="{803614D6-B3A1-6731-7DA2-2F082C0110CD}"/>
              </a:ext>
            </a:extLst>
          </p:cNvPr>
          <p:cNvSpPr>
            <a:spLocks noGrp="1" noChangeAspect="1"/>
          </p:cNvSpPr>
          <p:nvPr>
            <p:ph type="pic" sz="quarter" idx="24" hasCustomPrompt="1"/>
          </p:nvPr>
        </p:nvSpPr>
        <p:spPr>
          <a:xfrm>
            <a:off x="4629921" y="677141"/>
            <a:ext cx="759113" cy="759113"/>
          </a:xfrm>
        </p:spPr>
        <p:txBody>
          <a:bodyPr lIns="144000"/>
          <a:lstStyle>
            <a:lvl1pPr marL="0" indent="0">
              <a:buNone/>
              <a:defRPr sz="1400"/>
            </a:lvl1pPr>
          </a:lstStyle>
          <a:p>
            <a:r>
              <a:rPr lang="en-US"/>
              <a:t>Icon</a:t>
            </a:r>
          </a:p>
        </p:txBody>
      </p:sp>
      <p:sp>
        <p:nvSpPr>
          <p:cNvPr id="122" name="Text Placeholder 22">
            <a:extLst>
              <a:ext uri="{FF2B5EF4-FFF2-40B4-BE49-F238E27FC236}">
                <a16:creationId xmlns:a16="http://schemas.microsoft.com/office/drawing/2014/main" id="{693B5A4C-7FB3-2918-A773-0EE6FED3D209}"/>
              </a:ext>
            </a:extLst>
          </p:cNvPr>
          <p:cNvSpPr>
            <a:spLocks noGrp="1"/>
          </p:cNvSpPr>
          <p:nvPr>
            <p:ph type="body" sz="quarter" idx="13" hasCustomPrompt="1"/>
          </p:nvPr>
        </p:nvSpPr>
        <p:spPr>
          <a:xfrm>
            <a:off x="5704822" y="699924"/>
            <a:ext cx="5360054" cy="263149"/>
          </a:xfrm>
        </p:spPr>
        <p:txBody>
          <a:bodyPr wrap="square" anchor="b">
            <a:noAutofit/>
          </a:bodyPr>
          <a:lstStyle>
            <a:lvl1pPr marL="0" indent="0">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5" name="Text Placeholder 16">
            <a:extLst>
              <a:ext uri="{FF2B5EF4-FFF2-40B4-BE49-F238E27FC236}">
                <a16:creationId xmlns:a16="http://schemas.microsoft.com/office/drawing/2014/main" id="{C38DCFD6-5A0E-E9F5-0958-4B8735F209AC}"/>
              </a:ext>
            </a:extLst>
          </p:cNvPr>
          <p:cNvSpPr>
            <a:spLocks noGrp="1"/>
          </p:cNvSpPr>
          <p:nvPr>
            <p:ph type="body" sz="quarter" idx="15" hasCustomPrompt="1"/>
          </p:nvPr>
        </p:nvSpPr>
        <p:spPr>
          <a:xfrm>
            <a:off x="5704821" y="101917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7" name="Picture Placeholder 2">
            <a:extLst>
              <a:ext uri="{FF2B5EF4-FFF2-40B4-BE49-F238E27FC236}">
                <a16:creationId xmlns:a16="http://schemas.microsoft.com/office/drawing/2014/main" id="{158234DD-C86A-C0A3-F309-C819BEF18C2A}"/>
              </a:ext>
            </a:extLst>
          </p:cNvPr>
          <p:cNvSpPr>
            <a:spLocks noGrp="1" noChangeAspect="1"/>
          </p:cNvSpPr>
          <p:nvPr>
            <p:ph type="pic" sz="quarter" idx="25" hasCustomPrompt="1"/>
          </p:nvPr>
        </p:nvSpPr>
        <p:spPr>
          <a:xfrm>
            <a:off x="4629921" y="2124716"/>
            <a:ext cx="759113" cy="759113"/>
          </a:xfrm>
        </p:spPr>
        <p:txBody>
          <a:bodyPr lIns="144000"/>
          <a:lstStyle>
            <a:lvl1pPr marL="0" indent="0">
              <a:buNone/>
              <a:defRPr sz="1400"/>
            </a:lvl1pPr>
          </a:lstStyle>
          <a:p>
            <a:r>
              <a:rPr lang="en-US"/>
              <a:t>Icon</a:t>
            </a:r>
          </a:p>
        </p:txBody>
      </p:sp>
      <p:sp>
        <p:nvSpPr>
          <p:cNvPr id="124" name="Text Placeholder 22">
            <a:extLst>
              <a:ext uri="{FF2B5EF4-FFF2-40B4-BE49-F238E27FC236}">
                <a16:creationId xmlns:a16="http://schemas.microsoft.com/office/drawing/2014/main" id="{A14F4D35-AD24-5E3E-8E8D-CD803A85CDBB}"/>
              </a:ext>
            </a:extLst>
          </p:cNvPr>
          <p:cNvSpPr>
            <a:spLocks noGrp="1"/>
          </p:cNvSpPr>
          <p:nvPr>
            <p:ph type="body" sz="quarter" idx="16" hasCustomPrompt="1"/>
          </p:nvPr>
        </p:nvSpPr>
        <p:spPr>
          <a:xfrm>
            <a:off x="5704822" y="2143614"/>
            <a:ext cx="5360054" cy="263149"/>
          </a:xfrm>
        </p:spPr>
        <p:txBody>
          <a:bodyPr wrap="square" anchor="b">
            <a:noAutofit/>
          </a:bodyPr>
          <a:lstStyle>
            <a:lvl1pPr marL="0" indent="0">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6" name="Text Placeholder 16">
            <a:extLst>
              <a:ext uri="{FF2B5EF4-FFF2-40B4-BE49-F238E27FC236}">
                <a16:creationId xmlns:a16="http://schemas.microsoft.com/office/drawing/2014/main" id="{752D1B24-3191-2FDC-5F67-93401195900D}"/>
              </a:ext>
            </a:extLst>
          </p:cNvPr>
          <p:cNvSpPr>
            <a:spLocks noGrp="1"/>
          </p:cNvSpPr>
          <p:nvPr>
            <p:ph type="body" sz="quarter" idx="17" hasCustomPrompt="1"/>
          </p:nvPr>
        </p:nvSpPr>
        <p:spPr>
          <a:xfrm>
            <a:off x="5704821" y="246286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8" name="Picture Placeholder 2">
            <a:extLst>
              <a:ext uri="{FF2B5EF4-FFF2-40B4-BE49-F238E27FC236}">
                <a16:creationId xmlns:a16="http://schemas.microsoft.com/office/drawing/2014/main" id="{F5047FAA-2D67-8C54-D972-5689E483F426}"/>
              </a:ext>
            </a:extLst>
          </p:cNvPr>
          <p:cNvSpPr>
            <a:spLocks noGrp="1" noChangeAspect="1"/>
          </p:cNvSpPr>
          <p:nvPr>
            <p:ph type="pic" sz="quarter" idx="26" hasCustomPrompt="1"/>
          </p:nvPr>
        </p:nvSpPr>
        <p:spPr>
          <a:xfrm>
            <a:off x="4629921" y="3572291"/>
            <a:ext cx="759113" cy="759113"/>
          </a:xfrm>
        </p:spPr>
        <p:txBody>
          <a:bodyPr lIns="144000"/>
          <a:lstStyle>
            <a:lvl1pPr marL="0" indent="0">
              <a:buNone/>
              <a:defRPr sz="1400"/>
            </a:lvl1pPr>
          </a:lstStyle>
          <a:p>
            <a:r>
              <a:rPr lang="en-US"/>
              <a:t>Icon</a:t>
            </a:r>
          </a:p>
        </p:txBody>
      </p:sp>
      <p:sp>
        <p:nvSpPr>
          <p:cNvPr id="126" name="Text Placeholder 22">
            <a:extLst>
              <a:ext uri="{FF2B5EF4-FFF2-40B4-BE49-F238E27FC236}">
                <a16:creationId xmlns:a16="http://schemas.microsoft.com/office/drawing/2014/main" id="{FCEBECB8-7041-9BA8-933B-3C0F5FF02831}"/>
              </a:ext>
            </a:extLst>
          </p:cNvPr>
          <p:cNvSpPr>
            <a:spLocks noGrp="1"/>
          </p:cNvSpPr>
          <p:nvPr>
            <p:ph type="body" sz="quarter" idx="18" hasCustomPrompt="1"/>
          </p:nvPr>
        </p:nvSpPr>
        <p:spPr>
          <a:xfrm>
            <a:off x="5704822" y="3587071"/>
            <a:ext cx="5360054" cy="263149"/>
          </a:xfrm>
        </p:spPr>
        <p:txBody>
          <a:bodyPr wrap="square" anchor="b">
            <a:noAutofit/>
          </a:bodyPr>
          <a:lstStyle>
            <a:lvl1pPr marL="0" indent="0">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7" name="Text Placeholder 16">
            <a:extLst>
              <a:ext uri="{FF2B5EF4-FFF2-40B4-BE49-F238E27FC236}">
                <a16:creationId xmlns:a16="http://schemas.microsoft.com/office/drawing/2014/main" id="{DBD55430-B9A6-6E76-5A88-93B8CBAFCF32}"/>
              </a:ext>
            </a:extLst>
          </p:cNvPr>
          <p:cNvSpPr>
            <a:spLocks noGrp="1"/>
          </p:cNvSpPr>
          <p:nvPr>
            <p:ph type="body" sz="quarter" idx="19" hasCustomPrompt="1"/>
          </p:nvPr>
        </p:nvSpPr>
        <p:spPr>
          <a:xfrm>
            <a:off x="5704821" y="3906322"/>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9" name="Picture Placeholder 2">
            <a:extLst>
              <a:ext uri="{FF2B5EF4-FFF2-40B4-BE49-F238E27FC236}">
                <a16:creationId xmlns:a16="http://schemas.microsoft.com/office/drawing/2014/main" id="{155B8295-23B1-4FAB-6989-040F56EEACDD}"/>
              </a:ext>
            </a:extLst>
          </p:cNvPr>
          <p:cNvSpPr>
            <a:spLocks noGrp="1" noChangeAspect="1"/>
          </p:cNvSpPr>
          <p:nvPr>
            <p:ph type="pic" sz="quarter" idx="27" hasCustomPrompt="1"/>
          </p:nvPr>
        </p:nvSpPr>
        <p:spPr>
          <a:xfrm>
            <a:off x="4629921" y="5019866"/>
            <a:ext cx="759113" cy="759113"/>
          </a:xfrm>
        </p:spPr>
        <p:txBody>
          <a:bodyPr lIns="144000"/>
          <a:lstStyle>
            <a:lvl1pPr marL="0" indent="0">
              <a:buNone/>
              <a:defRPr sz="1400"/>
            </a:lvl1pPr>
          </a:lstStyle>
          <a:p>
            <a:r>
              <a:rPr lang="en-US"/>
              <a:t>Icon</a:t>
            </a:r>
          </a:p>
        </p:txBody>
      </p:sp>
      <p:sp>
        <p:nvSpPr>
          <p:cNvPr id="128" name="Text Placeholder 22">
            <a:extLst>
              <a:ext uri="{FF2B5EF4-FFF2-40B4-BE49-F238E27FC236}">
                <a16:creationId xmlns:a16="http://schemas.microsoft.com/office/drawing/2014/main" id="{928EC958-013B-F8B1-324A-396A688B6278}"/>
              </a:ext>
            </a:extLst>
          </p:cNvPr>
          <p:cNvSpPr>
            <a:spLocks noGrp="1"/>
          </p:cNvSpPr>
          <p:nvPr>
            <p:ph type="body" sz="quarter" idx="20" hasCustomPrompt="1"/>
          </p:nvPr>
        </p:nvSpPr>
        <p:spPr>
          <a:xfrm>
            <a:off x="5704822" y="5021236"/>
            <a:ext cx="5360054" cy="263149"/>
          </a:xfrm>
        </p:spPr>
        <p:txBody>
          <a:bodyPr wrap="square" anchor="b">
            <a:noAutofit/>
          </a:bodyPr>
          <a:lstStyle>
            <a:lvl1pPr marL="0" indent="0">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8" name="Text Placeholder 16">
            <a:extLst>
              <a:ext uri="{FF2B5EF4-FFF2-40B4-BE49-F238E27FC236}">
                <a16:creationId xmlns:a16="http://schemas.microsoft.com/office/drawing/2014/main" id="{A305BFC7-1DCB-DA0D-B9D5-073230BAC218}"/>
              </a:ext>
            </a:extLst>
          </p:cNvPr>
          <p:cNvSpPr>
            <a:spLocks noGrp="1"/>
          </p:cNvSpPr>
          <p:nvPr>
            <p:ph type="body" sz="quarter" idx="21" hasCustomPrompt="1"/>
          </p:nvPr>
        </p:nvSpPr>
        <p:spPr>
          <a:xfrm>
            <a:off x="5704821" y="5340487"/>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5" name="TextBox 14">
            <a:extLst>
              <a:ext uri="{FF2B5EF4-FFF2-40B4-BE49-F238E27FC236}">
                <a16:creationId xmlns:a16="http://schemas.microsoft.com/office/drawing/2014/main" id="{DA40CD1A-60BD-05D8-7970-B07C826C1D8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grpSp>
        <p:nvGrpSpPr>
          <p:cNvPr id="40" name="Group 39">
            <a:extLst>
              <a:ext uri="{FF2B5EF4-FFF2-40B4-BE49-F238E27FC236}">
                <a16:creationId xmlns:a16="http://schemas.microsoft.com/office/drawing/2014/main" id="{3DE87ABF-25CF-8431-62CF-3FFD80738F9B}"/>
              </a:ext>
            </a:extLst>
          </p:cNvPr>
          <p:cNvGrpSpPr/>
          <p:nvPr userDrawn="1"/>
        </p:nvGrpSpPr>
        <p:grpSpPr>
          <a:xfrm>
            <a:off x="12290489" y="-1"/>
            <a:ext cx="2910882" cy="6858001"/>
            <a:chOff x="12290489" y="-1"/>
            <a:chExt cx="2910882" cy="6858001"/>
          </a:xfrm>
        </p:grpSpPr>
        <p:sp>
          <p:nvSpPr>
            <p:cNvPr id="41" name="Rectangle 40">
              <a:extLst>
                <a:ext uri="{FF2B5EF4-FFF2-40B4-BE49-F238E27FC236}">
                  <a16:creationId xmlns:a16="http://schemas.microsoft.com/office/drawing/2014/main" id="{6D2679DD-C2E3-4902-3325-4B47DFAAF085}"/>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42" name="TextBox 41">
              <a:extLst>
                <a:ext uri="{FF2B5EF4-FFF2-40B4-BE49-F238E27FC236}">
                  <a16:creationId xmlns:a16="http://schemas.microsoft.com/office/drawing/2014/main" id="{F36F0F7A-971F-2372-FAA5-B802FC235920}"/>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43" name="Straight Connector 42">
              <a:extLst>
                <a:ext uri="{FF2B5EF4-FFF2-40B4-BE49-F238E27FC236}">
                  <a16:creationId xmlns:a16="http://schemas.microsoft.com/office/drawing/2014/main" id="{6B46E843-5A05-34E4-E5DB-E1342EB82EB3}"/>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44" name="TextBox 43">
              <a:extLst>
                <a:ext uri="{FF2B5EF4-FFF2-40B4-BE49-F238E27FC236}">
                  <a16:creationId xmlns:a16="http://schemas.microsoft.com/office/drawing/2014/main" id="{3945920A-9738-E290-8B7A-82079F6DCE71}"/>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DC2F4233-2F00-409D-78D8-295A21F3D6E5}"/>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46" name="TextBox 45">
              <a:extLst>
                <a:ext uri="{FF2B5EF4-FFF2-40B4-BE49-F238E27FC236}">
                  <a16:creationId xmlns:a16="http://schemas.microsoft.com/office/drawing/2014/main" id="{14D91F72-F9E2-CBF4-A93F-84553C1D0F34}"/>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47" name="TextBox 46">
              <a:extLst>
                <a:ext uri="{FF2B5EF4-FFF2-40B4-BE49-F238E27FC236}">
                  <a16:creationId xmlns:a16="http://schemas.microsoft.com/office/drawing/2014/main" id="{C659C999-5D52-B5F6-4D40-F6352267822F}"/>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48" name="TextBox 47">
              <a:extLst>
                <a:ext uri="{FF2B5EF4-FFF2-40B4-BE49-F238E27FC236}">
                  <a16:creationId xmlns:a16="http://schemas.microsoft.com/office/drawing/2014/main" id="{B3A82870-1DAE-4B2C-E64F-98E28687F223}"/>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49" name="TextBox 48">
              <a:extLst>
                <a:ext uri="{FF2B5EF4-FFF2-40B4-BE49-F238E27FC236}">
                  <a16:creationId xmlns:a16="http://schemas.microsoft.com/office/drawing/2014/main" id="{F364D98D-C602-1607-7BDC-166242F34C21}"/>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50" name="Group 49">
              <a:extLst>
                <a:ext uri="{FF2B5EF4-FFF2-40B4-BE49-F238E27FC236}">
                  <a16:creationId xmlns:a16="http://schemas.microsoft.com/office/drawing/2014/main" id="{D7F72C51-C576-6C65-A902-5856DA80F937}"/>
                </a:ext>
              </a:extLst>
            </p:cNvPr>
            <p:cNvGrpSpPr/>
            <p:nvPr userDrawn="1"/>
          </p:nvGrpSpPr>
          <p:grpSpPr>
            <a:xfrm>
              <a:off x="12429548" y="3236396"/>
              <a:ext cx="2735151" cy="1280928"/>
              <a:chOff x="9286315" y="6976989"/>
              <a:chExt cx="2735151" cy="1280928"/>
            </a:xfrm>
          </p:grpSpPr>
          <p:sp>
            <p:nvSpPr>
              <p:cNvPr id="61" name="Rectangle 60">
                <a:extLst>
                  <a:ext uri="{FF2B5EF4-FFF2-40B4-BE49-F238E27FC236}">
                    <a16:creationId xmlns:a16="http://schemas.microsoft.com/office/drawing/2014/main" id="{61E56FEF-DBB6-7894-ACC0-CB6658CB12BB}"/>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62" name="TextBox 61">
                <a:extLst>
                  <a:ext uri="{FF2B5EF4-FFF2-40B4-BE49-F238E27FC236}">
                    <a16:creationId xmlns:a16="http://schemas.microsoft.com/office/drawing/2014/main" id="{38DCE2FA-DCB4-E58F-F5A9-424EE64D7FCD}"/>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63" name="Graphic 62">
                <a:extLst>
                  <a:ext uri="{FF2B5EF4-FFF2-40B4-BE49-F238E27FC236}">
                    <a16:creationId xmlns:a16="http://schemas.microsoft.com/office/drawing/2014/main" id="{DB290D33-CE6C-0057-E0D7-FB551ECBA9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4" name="TextBox 63">
                <a:extLst>
                  <a:ext uri="{FF2B5EF4-FFF2-40B4-BE49-F238E27FC236}">
                    <a16:creationId xmlns:a16="http://schemas.microsoft.com/office/drawing/2014/main" id="{D59EAFAF-83E5-63D0-F9F3-E1AA89450684}"/>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65" name="Picture 64">
                <a:extLst>
                  <a:ext uri="{FF2B5EF4-FFF2-40B4-BE49-F238E27FC236}">
                    <a16:creationId xmlns:a16="http://schemas.microsoft.com/office/drawing/2014/main" id="{B37ACE1F-225F-2DD2-F040-BD75337547FB}"/>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6" name="TextBox 65">
                <a:extLst>
                  <a:ext uri="{FF2B5EF4-FFF2-40B4-BE49-F238E27FC236}">
                    <a16:creationId xmlns:a16="http://schemas.microsoft.com/office/drawing/2014/main" id="{E5C938B5-65D9-F34A-1EAC-85A88105AC40}"/>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51" name="Group 50">
              <a:extLst>
                <a:ext uri="{FF2B5EF4-FFF2-40B4-BE49-F238E27FC236}">
                  <a16:creationId xmlns:a16="http://schemas.microsoft.com/office/drawing/2014/main" id="{7AE06101-B043-1556-A91B-932DD9FAB5A3}"/>
                </a:ext>
              </a:extLst>
            </p:cNvPr>
            <p:cNvGrpSpPr/>
            <p:nvPr userDrawn="1"/>
          </p:nvGrpSpPr>
          <p:grpSpPr>
            <a:xfrm>
              <a:off x="12429548" y="4543123"/>
              <a:ext cx="2735151" cy="2200108"/>
              <a:chOff x="9538241" y="5155416"/>
              <a:chExt cx="2735151" cy="2200108"/>
            </a:xfrm>
          </p:grpSpPr>
          <p:sp>
            <p:nvSpPr>
              <p:cNvPr id="52" name="Rectangle 51">
                <a:extLst>
                  <a:ext uri="{FF2B5EF4-FFF2-40B4-BE49-F238E27FC236}">
                    <a16:creationId xmlns:a16="http://schemas.microsoft.com/office/drawing/2014/main" id="{94EF8454-9F8C-3428-B289-5265B770D4D6}"/>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53" name="TextBox 52">
                <a:extLst>
                  <a:ext uri="{FF2B5EF4-FFF2-40B4-BE49-F238E27FC236}">
                    <a16:creationId xmlns:a16="http://schemas.microsoft.com/office/drawing/2014/main" id="{D2D732FA-5812-3627-41F5-13EC7BE238A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54" name="Graphic 53">
                <a:extLst>
                  <a:ext uri="{FF2B5EF4-FFF2-40B4-BE49-F238E27FC236}">
                    <a16:creationId xmlns:a16="http://schemas.microsoft.com/office/drawing/2014/main" id="{C48FD4DE-82F7-241F-D7E4-DA147EC73D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5" name="TextBox 54">
                <a:extLst>
                  <a:ext uri="{FF2B5EF4-FFF2-40B4-BE49-F238E27FC236}">
                    <a16:creationId xmlns:a16="http://schemas.microsoft.com/office/drawing/2014/main" id="{493C554B-F2AE-D182-0BD9-5202CCFD883C}"/>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56" name="TextBox 55">
                <a:extLst>
                  <a:ext uri="{FF2B5EF4-FFF2-40B4-BE49-F238E27FC236}">
                    <a16:creationId xmlns:a16="http://schemas.microsoft.com/office/drawing/2014/main" id="{4FB370AD-8DC4-4D79-00B8-8F1C501EA957}"/>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7" name="TextBox 56">
                <a:extLst>
                  <a:ext uri="{FF2B5EF4-FFF2-40B4-BE49-F238E27FC236}">
                    <a16:creationId xmlns:a16="http://schemas.microsoft.com/office/drawing/2014/main" id="{627DAD30-D990-7235-92F0-AE0B7B3A9719}"/>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58" name="TextBox 57">
                <a:extLst>
                  <a:ext uri="{FF2B5EF4-FFF2-40B4-BE49-F238E27FC236}">
                    <a16:creationId xmlns:a16="http://schemas.microsoft.com/office/drawing/2014/main" id="{D5454D59-F452-70F9-9FDB-29E108C417A4}"/>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59" name="Straight Connector 58">
                <a:extLst>
                  <a:ext uri="{FF2B5EF4-FFF2-40B4-BE49-F238E27FC236}">
                    <a16:creationId xmlns:a16="http://schemas.microsoft.com/office/drawing/2014/main" id="{89D4B714-1611-59E8-1759-044BCAC63592}"/>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60" name="TextBox 59">
                <a:extLst>
                  <a:ext uri="{FF2B5EF4-FFF2-40B4-BE49-F238E27FC236}">
                    <a16:creationId xmlns:a16="http://schemas.microsoft.com/office/drawing/2014/main" id="{B50850A9-4ADE-3CB9-AE35-370AB547571D}"/>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4" name="Footer Placeholder 3">
            <a:extLst>
              <a:ext uri="{FF2B5EF4-FFF2-40B4-BE49-F238E27FC236}">
                <a16:creationId xmlns:a16="http://schemas.microsoft.com/office/drawing/2014/main" id="{0C61BEB9-0856-A8B3-E6F6-CC8CF273C00B}"/>
              </a:ext>
            </a:extLst>
          </p:cNvPr>
          <p:cNvSpPr>
            <a:spLocks noGrp="1"/>
          </p:cNvSpPr>
          <p:nvPr>
            <p:ph type="ftr" sz="quarter" idx="28"/>
          </p:nvPr>
        </p:nvSpPr>
        <p:spPr/>
        <p:txBody>
          <a:bodyPr/>
          <a:lstStyle>
            <a:lvl1pPr>
              <a:defRPr>
                <a:solidFill>
                  <a:schemeClr val="accent6">
                    <a:lumMod val="50000"/>
                  </a:schemeClr>
                </a:solidFill>
              </a:defRPr>
            </a:lvl1pPr>
          </a:lstStyle>
          <a:p>
            <a:endParaRPr lang="en-CA"/>
          </a:p>
        </p:txBody>
      </p:sp>
      <p:sp>
        <p:nvSpPr>
          <p:cNvPr id="2" name="TextBox 1">
            <a:extLst>
              <a:ext uri="{FF2B5EF4-FFF2-40B4-BE49-F238E27FC236}">
                <a16:creationId xmlns:a16="http://schemas.microsoft.com/office/drawing/2014/main" id="{9E4EAC14-4640-7AFF-B3CB-D5C2E97E6642}"/>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2751256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4" pos="2320">
          <p15:clr>
            <a:srgbClr val="FBAE40"/>
          </p15:clr>
        </p15:guide>
        <p15:guide id="15" pos="2094">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Two Column_Light 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Two column layout</a:t>
            </a:r>
            <a:br>
              <a:rPr lang="en-US"/>
            </a:br>
            <a:r>
              <a:rPr lang="en-US"/>
              <a:t>Title 2 lines maximum</a:t>
            </a:r>
            <a:endParaRPr lang="en-CA"/>
          </a:p>
        </p:txBody>
      </p:sp>
      <p:sp>
        <p:nvSpPr>
          <p:cNvPr id="8" name="Picture Placeholder 2">
            <a:extLst>
              <a:ext uri="{FF2B5EF4-FFF2-40B4-BE49-F238E27FC236}">
                <a16:creationId xmlns:a16="http://schemas.microsoft.com/office/drawing/2014/main" id="{BDA827D7-28EB-4441-6CCA-2B0C03B56D27}"/>
              </a:ext>
            </a:extLst>
          </p:cNvPr>
          <p:cNvSpPr>
            <a:spLocks noGrp="1" noChangeAspect="1"/>
          </p:cNvSpPr>
          <p:nvPr>
            <p:ph type="pic" sz="quarter" idx="25" hasCustomPrompt="1"/>
          </p:nvPr>
        </p:nvSpPr>
        <p:spPr>
          <a:xfrm>
            <a:off x="531812" y="1601038"/>
            <a:ext cx="835024" cy="835024"/>
          </a:xfrm>
        </p:spPr>
        <p:txBody>
          <a:bodyPr lIns="144000"/>
          <a:lstStyle>
            <a:lvl1pPr marL="0" indent="0">
              <a:buNone/>
              <a:defRPr sz="1400"/>
            </a:lvl1pPr>
          </a:lstStyle>
          <a:p>
            <a:r>
              <a:rPr lang="en-US"/>
              <a:t>Icon</a:t>
            </a:r>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2489200"/>
            <a:ext cx="5419727" cy="905188"/>
          </a:xfrm>
          <a:prstGeom prst="callout1">
            <a:avLst>
              <a:gd name="adj1" fmla="val 93708"/>
              <a:gd name="adj2" fmla="val -69"/>
              <a:gd name="adj3" fmla="val 93686"/>
              <a:gd name="adj4" fmla="val 11746"/>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lvl1pPr>
              <a:defRPr>
                <a:solidFill>
                  <a:schemeClr val="accent6">
                    <a:lumMod val="50000"/>
                  </a:schemeClr>
                </a:solidFill>
              </a:defRPr>
            </a:lvl1pPr>
          </a:lstStyle>
          <a:p>
            <a:endParaRPr lang="en-CA"/>
          </a:p>
        </p:txBody>
      </p:sp>
      <p:sp>
        <p:nvSpPr>
          <p:cNvPr id="9" name="Picture Placeholder 2">
            <a:extLst>
              <a:ext uri="{FF2B5EF4-FFF2-40B4-BE49-F238E27FC236}">
                <a16:creationId xmlns:a16="http://schemas.microsoft.com/office/drawing/2014/main" id="{549703AA-9655-8130-40CE-159745CE956D}"/>
              </a:ext>
            </a:extLst>
          </p:cNvPr>
          <p:cNvSpPr>
            <a:spLocks noGrp="1" noChangeAspect="1"/>
          </p:cNvSpPr>
          <p:nvPr>
            <p:ph type="pic" sz="quarter" idx="33" hasCustomPrompt="1"/>
          </p:nvPr>
        </p:nvSpPr>
        <p:spPr>
          <a:xfrm>
            <a:off x="6240018" y="1601038"/>
            <a:ext cx="835024" cy="835024"/>
          </a:xfrm>
        </p:spPr>
        <p:txBody>
          <a:bodyPr lIns="144000"/>
          <a:lstStyle>
            <a:lvl1pPr marL="0" indent="0">
              <a:buNone/>
              <a:defRPr sz="1400"/>
            </a:lvl1pPr>
          </a:lstStyle>
          <a:p>
            <a:r>
              <a:rPr lang="en-US"/>
              <a:t>Icon</a:t>
            </a:r>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2489200"/>
            <a:ext cx="5419727" cy="905188"/>
          </a:xfrm>
          <a:prstGeom prst="callout1">
            <a:avLst>
              <a:gd name="adj1" fmla="val 93708"/>
              <a:gd name="adj2" fmla="val -69"/>
              <a:gd name="adj3" fmla="val 93686"/>
              <a:gd name="adj4" fmla="val 11746"/>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grpSp>
        <p:nvGrpSpPr>
          <p:cNvPr id="4" name="Group 3">
            <a:extLst>
              <a:ext uri="{FF2B5EF4-FFF2-40B4-BE49-F238E27FC236}">
                <a16:creationId xmlns:a16="http://schemas.microsoft.com/office/drawing/2014/main" id="{E73B40A2-055E-A2B0-BFF2-3F99C06D5A4B}"/>
              </a:ext>
            </a:extLst>
          </p:cNvPr>
          <p:cNvGrpSpPr/>
          <p:nvPr userDrawn="1"/>
        </p:nvGrpSpPr>
        <p:grpSpPr>
          <a:xfrm>
            <a:off x="12290489" y="-1"/>
            <a:ext cx="2910882" cy="6858001"/>
            <a:chOff x="12290489" y="-1"/>
            <a:chExt cx="2910882" cy="6858001"/>
          </a:xfrm>
        </p:grpSpPr>
        <p:sp>
          <p:nvSpPr>
            <p:cNvPr id="5" name="Rectangle 4">
              <a:extLst>
                <a:ext uri="{FF2B5EF4-FFF2-40B4-BE49-F238E27FC236}">
                  <a16:creationId xmlns:a16="http://schemas.microsoft.com/office/drawing/2014/main" id="{EDEE752C-E1A4-F697-78F4-D3A984FA9AFE}"/>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13" name="TextBox 12">
              <a:extLst>
                <a:ext uri="{FF2B5EF4-FFF2-40B4-BE49-F238E27FC236}">
                  <a16:creationId xmlns:a16="http://schemas.microsoft.com/office/drawing/2014/main" id="{D6F854B4-791D-298D-82F6-F1E540D94D45}"/>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14" name="Straight Connector 13">
              <a:extLst>
                <a:ext uri="{FF2B5EF4-FFF2-40B4-BE49-F238E27FC236}">
                  <a16:creationId xmlns:a16="http://schemas.microsoft.com/office/drawing/2014/main" id="{267F22F2-E4EE-CEDC-B460-36FA6E7CD5C5}"/>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15" name="TextBox 14">
              <a:extLst>
                <a:ext uri="{FF2B5EF4-FFF2-40B4-BE49-F238E27FC236}">
                  <a16:creationId xmlns:a16="http://schemas.microsoft.com/office/drawing/2014/main" id="{85789A14-1EA0-EF0D-54AF-B13D8339D387}"/>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16" name="TextBox 15">
              <a:extLst>
                <a:ext uri="{FF2B5EF4-FFF2-40B4-BE49-F238E27FC236}">
                  <a16:creationId xmlns:a16="http://schemas.microsoft.com/office/drawing/2014/main" id="{755E332A-EF30-A112-697B-F58A11E2ACD9}"/>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17" name="TextBox 16">
              <a:extLst>
                <a:ext uri="{FF2B5EF4-FFF2-40B4-BE49-F238E27FC236}">
                  <a16:creationId xmlns:a16="http://schemas.microsoft.com/office/drawing/2014/main" id="{06428AB7-9A66-D178-754C-96C736142CCB}"/>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18" name="TextBox 17">
              <a:extLst>
                <a:ext uri="{FF2B5EF4-FFF2-40B4-BE49-F238E27FC236}">
                  <a16:creationId xmlns:a16="http://schemas.microsoft.com/office/drawing/2014/main" id="{50B98DCC-649C-7F0A-8855-3B2ABC32E6D5}"/>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19" name="TextBox 18">
              <a:extLst>
                <a:ext uri="{FF2B5EF4-FFF2-40B4-BE49-F238E27FC236}">
                  <a16:creationId xmlns:a16="http://schemas.microsoft.com/office/drawing/2014/main" id="{6DE41E0E-8A18-AA10-9731-51FAC49D5895}"/>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20" name="TextBox 19">
              <a:extLst>
                <a:ext uri="{FF2B5EF4-FFF2-40B4-BE49-F238E27FC236}">
                  <a16:creationId xmlns:a16="http://schemas.microsoft.com/office/drawing/2014/main" id="{CF48917A-AD97-415A-90D7-5893029BFEED}"/>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21" name="Group 20">
              <a:extLst>
                <a:ext uri="{FF2B5EF4-FFF2-40B4-BE49-F238E27FC236}">
                  <a16:creationId xmlns:a16="http://schemas.microsoft.com/office/drawing/2014/main" id="{484A08CC-B4A7-E637-B3B8-9C7BEC8972CF}"/>
                </a:ext>
              </a:extLst>
            </p:cNvPr>
            <p:cNvGrpSpPr/>
            <p:nvPr userDrawn="1"/>
          </p:nvGrpSpPr>
          <p:grpSpPr>
            <a:xfrm>
              <a:off x="12429548" y="3236396"/>
              <a:ext cx="2735151" cy="1280928"/>
              <a:chOff x="9286315" y="6976989"/>
              <a:chExt cx="2735151" cy="1280928"/>
            </a:xfrm>
          </p:grpSpPr>
          <p:sp>
            <p:nvSpPr>
              <p:cNvPr id="32" name="Rectangle 31">
                <a:extLst>
                  <a:ext uri="{FF2B5EF4-FFF2-40B4-BE49-F238E27FC236}">
                    <a16:creationId xmlns:a16="http://schemas.microsoft.com/office/drawing/2014/main" id="{28618616-B797-3EE5-4427-875C50F617CA}"/>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3" name="TextBox 32">
                <a:extLst>
                  <a:ext uri="{FF2B5EF4-FFF2-40B4-BE49-F238E27FC236}">
                    <a16:creationId xmlns:a16="http://schemas.microsoft.com/office/drawing/2014/main" id="{DD9DFDBF-EA94-773D-3E7F-123BBBCBEDC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34" name="Graphic 33">
                <a:extLst>
                  <a:ext uri="{FF2B5EF4-FFF2-40B4-BE49-F238E27FC236}">
                    <a16:creationId xmlns:a16="http://schemas.microsoft.com/office/drawing/2014/main" id="{A222012F-1DEC-198D-C75A-DF86517B51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5" name="TextBox 34">
                <a:extLst>
                  <a:ext uri="{FF2B5EF4-FFF2-40B4-BE49-F238E27FC236}">
                    <a16:creationId xmlns:a16="http://schemas.microsoft.com/office/drawing/2014/main" id="{2D4DDD9F-0948-892E-48F0-9F7CF6859444}"/>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36" name="Picture 35">
                <a:extLst>
                  <a:ext uri="{FF2B5EF4-FFF2-40B4-BE49-F238E27FC236}">
                    <a16:creationId xmlns:a16="http://schemas.microsoft.com/office/drawing/2014/main" id="{575D8087-DA52-537B-654B-7335D1A8933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4" name="TextBox 63">
                <a:extLst>
                  <a:ext uri="{FF2B5EF4-FFF2-40B4-BE49-F238E27FC236}">
                    <a16:creationId xmlns:a16="http://schemas.microsoft.com/office/drawing/2014/main" id="{9A78683B-4C0B-8A46-28EE-2CCB4517F58A}"/>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22" name="Group 21">
              <a:extLst>
                <a:ext uri="{FF2B5EF4-FFF2-40B4-BE49-F238E27FC236}">
                  <a16:creationId xmlns:a16="http://schemas.microsoft.com/office/drawing/2014/main" id="{2B779AA1-E5B3-C52E-0804-1909427F8692}"/>
                </a:ext>
              </a:extLst>
            </p:cNvPr>
            <p:cNvGrpSpPr/>
            <p:nvPr userDrawn="1"/>
          </p:nvGrpSpPr>
          <p:grpSpPr>
            <a:xfrm>
              <a:off x="12429548" y="4543123"/>
              <a:ext cx="2735151" cy="2200108"/>
              <a:chOff x="9538241" y="5155416"/>
              <a:chExt cx="2735151" cy="2200108"/>
            </a:xfrm>
          </p:grpSpPr>
          <p:sp>
            <p:nvSpPr>
              <p:cNvPr id="23" name="Rectangle 22">
                <a:extLst>
                  <a:ext uri="{FF2B5EF4-FFF2-40B4-BE49-F238E27FC236}">
                    <a16:creationId xmlns:a16="http://schemas.microsoft.com/office/drawing/2014/main" id="{4715FDF0-F4E4-791F-2F02-4CB6CBC1FCBC}"/>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24" name="TextBox 23">
                <a:extLst>
                  <a:ext uri="{FF2B5EF4-FFF2-40B4-BE49-F238E27FC236}">
                    <a16:creationId xmlns:a16="http://schemas.microsoft.com/office/drawing/2014/main" id="{863BBF2E-92AD-D0EE-9CC1-8D77FA47323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25" name="Graphic 24">
                <a:extLst>
                  <a:ext uri="{FF2B5EF4-FFF2-40B4-BE49-F238E27FC236}">
                    <a16:creationId xmlns:a16="http://schemas.microsoft.com/office/drawing/2014/main" id="{B0A35D3F-F060-3B43-E155-E9A443DFE7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6" name="TextBox 25">
                <a:extLst>
                  <a:ext uri="{FF2B5EF4-FFF2-40B4-BE49-F238E27FC236}">
                    <a16:creationId xmlns:a16="http://schemas.microsoft.com/office/drawing/2014/main" id="{FB143D18-DF39-46C9-DAE4-64C09E6C5111}"/>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27" name="TextBox 26">
                <a:extLst>
                  <a:ext uri="{FF2B5EF4-FFF2-40B4-BE49-F238E27FC236}">
                    <a16:creationId xmlns:a16="http://schemas.microsoft.com/office/drawing/2014/main" id="{8A962D4B-B0AB-F956-4AD2-7A0D8109B74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8" name="TextBox 27">
                <a:extLst>
                  <a:ext uri="{FF2B5EF4-FFF2-40B4-BE49-F238E27FC236}">
                    <a16:creationId xmlns:a16="http://schemas.microsoft.com/office/drawing/2014/main" id="{5C7490AF-2195-0CB4-1238-0DF1D762981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29" name="TextBox 28">
                <a:extLst>
                  <a:ext uri="{FF2B5EF4-FFF2-40B4-BE49-F238E27FC236}">
                    <a16:creationId xmlns:a16="http://schemas.microsoft.com/office/drawing/2014/main" id="{6440AADE-636F-2B92-B641-FC0392D663FB}"/>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30" name="Straight Connector 29">
                <a:extLst>
                  <a:ext uri="{FF2B5EF4-FFF2-40B4-BE49-F238E27FC236}">
                    <a16:creationId xmlns:a16="http://schemas.microsoft.com/office/drawing/2014/main" id="{102D8CF1-F51D-5520-CD8F-C7DB754030EB}"/>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31" name="TextBox 30">
                <a:extLst>
                  <a:ext uri="{FF2B5EF4-FFF2-40B4-BE49-F238E27FC236}">
                    <a16:creationId xmlns:a16="http://schemas.microsoft.com/office/drawing/2014/main" id="{E22151D4-22CC-F8A9-A66E-6D43C913DBA4}"/>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38" name="TextBox 37">
            <a:extLst>
              <a:ext uri="{FF2B5EF4-FFF2-40B4-BE49-F238E27FC236}">
                <a16:creationId xmlns:a16="http://schemas.microsoft.com/office/drawing/2014/main" id="{F3258392-167B-4CF7-BE39-C4B01FB79396}"/>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39" name="TextBox 38">
            <a:extLst>
              <a:ext uri="{FF2B5EF4-FFF2-40B4-BE49-F238E27FC236}">
                <a16:creationId xmlns:a16="http://schemas.microsoft.com/office/drawing/2014/main" id="{0CF0E7DC-61EC-85C7-C1A6-AA709B4DC3D4}"/>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27335440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Three Column_Light 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Three column layout</a:t>
            </a:r>
            <a:br>
              <a:rPr lang="en-US"/>
            </a:br>
            <a:r>
              <a:rPr lang="en-US"/>
              <a:t>Title 2 lines maximum</a:t>
            </a:r>
            <a:endParaRPr lang="en-CA"/>
          </a:p>
        </p:txBody>
      </p:sp>
      <p:sp>
        <p:nvSpPr>
          <p:cNvPr id="6" name="Picture Placeholder 2">
            <a:extLst>
              <a:ext uri="{FF2B5EF4-FFF2-40B4-BE49-F238E27FC236}">
                <a16:creationId xmlns:a16="http://schemas.microsoft.com/office/drawing/2014/main" id="{029115E3-9D47-7E7E-69DC-D8DCC36D5A95}"/>
              </a:ext>
            </a:extLst>
          </p:cNvPr>
          <p:cNvSpPr>
            <a:spLocks noGrp="1" noChangeAspect="1"/>
          </p:cNvSpPr>
          <p:nvPr>
            <p:ph type="pic" sz="quarter" idx="29" hasCustomPrompt="1"/>
          </p:nvPr>
        </p:nvSpPr>
        <p:spPr>
          <a:xfrm>
            <a:off x="531811" y="1601038"/>
            <a:ext cx="835024" cy="835024"/>
          </a:xfrm>
        </p:spPr>
        <p:txBody>
          <a:bodyPr lIns="144000"/>
          <a:lstStyle>
            <a:lvl1pPr marL="0" indent="0">
              <a:buNone/>
              <a:defRPr sz="1400"/>
            </a:lvl1pPr>
          </a:lstStyle>
          <a:p>
            <a:r>
              <a:rPr lang="en-US"/>
              <a:t>Icon</a:t>
            </a:r>
          </a:p>
        </p:txBody>
      </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lvl1pPr>
              <a:defRPr>
                <a:solidFill>
                  <a:schemeClr val="accent6">
                    <a:lumMod val="50000"/>
                  </a:schemeClr>
                </a:solidFill>
              </a:defRPr>
            </a:lvl1pPr>
          </a:lstStyle>
          <a:p>
            <a:endParaRPr lang="en-CA"/>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2489200"/>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139D0396-5251-18D3-6D1D-FB672FB44CDE}"/>
              </a:ext>
            </a:extLst>
          </p:cNvPr>
          <p:cNvSpPr>
            <a:spLocks noGrp="1" noChangeAspect="1"/>
          </p:cNvSpPr>
          <p:nvPr>
            <p:ph type="pic" sz="quarter" idx="45" hasCustomPrompt="1"/>
          </p:nvPr>
        </p:nvSpPr>
        <p:spPr>
          <a:xfrm>
            <a:off x="4340711"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2489200"/>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9" name="Picture Placeholder 2">
            <a:extLst>
              <a:ext uri="{FF2B5EF4-FFF2-40B4-BE49-F238E27FC236}">
                <a16:creationId xmlns:a16="http://schemas.microsoft.com/office/drawing/2014/main" id="{EB49F5C6-BE22-7E23-F398-419AF46EA9C3}"/>
              </a:ext>
            </a:extLst>
          </p:cNvPr>
          <p:cNvSpPr>
            <a:spLocks noGrp="1" noChangeAspect="1"/>
          </p:cNvSpPr>
          <p:nvPr>
            <p:ph type="pic" sz="quarter" idx="48" hasCustomPrompt="1"/>
          </p:nvPr>
        </p:nvSpPr>
        <p:spPr>
          <a:xfrm>
            <a:off x="8149611" y="1601038"/>
            <a:ext cx="835024" cy="835024"/>
          </a:xfrm>
        </p:spPr>
        <p:txBody>
          <a:bodyPr lIns="144000"/>
          <a:lstStyle>
            <a:lvl1pPr marL="0" indent="0">
              <a:buNone/>
              <a:defRPr sz="1400"/>
            </a:lvl1pPr>
          </a:lstStyle>
          <a:p>
            <a:r>
              <a:rPr lang="en-US"/>
              <a:t>Icon</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2489200"/>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grpSp>
        <p:nvGrpSpPr>
          <p:cNvPr id="5" name="Group 4">
            <a:extLst>
              <a:ext uri="{FF2B5EF4-FFF2-40B4-BE49-F238E27FC236}">
                <a16:creationId xmlns:a16="http://schemas.microsoft.com/office/drawing/2014/main" id="{65B3743D-9C24-F821-BD8E-F0F93E26B9DD}"/>
              </a:ext>
            </a:extLst>
          </p:cNvPr>
          <p:cNvGrpSpPr/>
          <p:nvPr userDrawn="1"/>
        </p:nvGrpSpPr>
        <p:grpSpPr>
          <a:xfrm>
            <a:off x="12290489" y="-1"/>
            <a:ext cx="2910882" cy="6858001"/>
            <a:chOff x="12290489" y="-1"/>
            <a:chExt cx="2910882" cy="6858001"/>
          </a:xfrm>
        </p:grpSpPr>
        <p:sp>
          <p:nvSpPr>
            <p:cNvPr id="7" name="Rectangle 6">
              <a:extLst>
                <a:ext uri="{FF2B5EF4-FFF2-40B4-BE49-F238E27FC236}">
                  <a16:creationId xmlns:a16="http://schemas.microsoft.com/office/drawing/2014/main" id="{78ED221D-8725-5420-6ADD-1A518E5DD38D}"/>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8" name="TextBox 7">
              <a:extLst>
                <a:ext uri="{FF2B5EF4-FFF2-40B4-BE49-F238E27FC236}">
                  <a16:creationId xmlns:a16="http://schemas.microsoft.com/office/drawing/2014/main" id="{FB9B9525-CEDA-1294-597D-01D341E152DE}"/>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10" name="Straight Connector 9">
              <a:extLst>
                <a:ext uri="{FF2B5EF4-FFF2-40B4-BE49-F238E27FC236}">
                  <a16:creationId xmlns:a16="http://schemas.microsoft.com/office/drawing/2014/main" id="{43E5A438-D8C5-4E45-098A-BEB3ABB62F06}"/>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11" name="TextBox 10">
              <a:extLst>
                <a:ext uri="{FF2B5EF4-FFF2-40B4-BE49-F238E27FC236}">
                  <a16:creationId xmlns:a16="http://schemas.microsoft.com/office/drawing/2014/main" id="{C5EAF0A3-7CF3-7DF9-F0F4-3C56A2782829}"/>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12" name="TextBox 11">
              <a:extLst>
                <a:ext uri="{FF2B5EF4-FFF2-40B4-BE49-F238E27FC236}">
                  <a16:creationId xmlns:a16="http://schemas.microsoft.com/office/drawing/2014/main" id="{DE24736E-4729-087F-E4D8-819A51AED226}"/>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13" name="TextBox 12">
              <a:extLst>
                <a:ext uri="{FF2B5EF4-FFF2-40B4-BE49-F238E27FC236}">
                  <a16:creationId xmlns:a16="http://schemas.microsoft.com/office/drawing/2014/main" id="{A47CAA82-566E-2866-F0C2-66CE1136CA4B}"/>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14" name="TextBox 13">
              <a:extLst>
                <a:ext uri="{FF2B5EF4-FFF2-40B4-BE49-F238E27FC236}">
                  <a16:creationId xmlns:a16="http://schemas.microsoft.com/office/drawing/2014/main" id="{92AEA30F-71D3-9C46-6D87-AB0A6841E8A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15" name="TextBox 14">
              <a:extLst>
                <a:ext uri="{FF2B5EF4-FFF2-40B4-BE49-F238E27FC236}">
                  <a16:creationId xmlns:a16="http://schemas.microsoft.com/office/drawing/2014/main" id="{CB150EA6-46A5-FDAD-CEFA-9DDE9E8E9963}"/>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16" name="TextBox 15">
              <a:extLst>
                <a:ext uri="{FF2B5EF4-FFF2-40B4-BE49-F238E27FC236}">
                  <a16:creationId xmlns:a16="http://schemas.microsoft.com/office/drawing/2014/main" id="{90F3F872-94D4-C722-309A-1D6691641FCB}"/>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17" name="Group 16">
              <a:extLst>
                <a:ext uri="{FF2B5EF4-FFF2-40B4-BE49-F238E27FC236}">
                  <a16:creationId xmlns:a16="http://schemas.microsoft.com/office/drawing/2014/main" id="{68957A1D-3164-7C9A-4797-EBE26C314C3B}"/>
                </a:ext>
              </a:extLst>
            </p:cNvPr>
            <p:cNvGrpSpPr/>
            <p:nvPr userDrawn="1"/>
          </p:nvGrpSpPr>
          <p:grpSpPr>
            <a:xfrm>
              <a:off x="12429548" y="3236396"/>
              <a:ext cx="2735151" cy="1280928"/>
              <a:chOff x="9286315" y="6976989"/>
              <a:chExt cx="2735151" cy="1280928"/>
            </a:xfrm>
          </p:grpSpPr>
          <p:sp>
            <p:nvSpPr>
              <p:cNvPr id="35" name="Rectangle 34">
                <a:extLst>
                  <a:ext uri="{FF2B5EF4-FFF2-40B4-BE49-F238E27FC236}">
                    <a16:creationId xmlns:a16="http://schemas.microsoft.com/office/drawing/2014/main" id="{749A0E7D-BB6C-DC53-5932-E92A9895F94E}"/>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6" name="TextBox 35">
                <a:extLst>
                  <a:ext uri="{FF2B5EF4-FFF2-40B4-BE49-F238E27FC236}">
                    <a16:creationId xmlns:a16="http://schemas.microsoft.com/office/drawing/2014/main" id="{C9EE17A2-D61C-7396-51E8-7875298A2FDD}"/>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37" name="Graphic 36">
                <a:extLst>
                  <a:ext uri="{FF2B5EF4-FFF2-40B4-BE49-F238E27FC236}">
                    <a16:creationId xmlns:a16="http://schemas.microsoft.com/office/drawing/2014/main" id="{CC29DA1D-5C20-3232-7CC7-6EE236625A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8" name="TextBox 37">
                <a:extLst>
                  <a:ext uri="{FF2B5EF4-FFF2-40B4-BE49-F238E27FC236}">
                    <a16:creationId xmlns:a16="http://schemas.microsoft.com/office/drawing/2014/main" id="{3EC6F884-A27E-5CD2-3BC6-0DC73A5EA1E8}"/>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39" name="Picture 38">
                <a:extLst>
                  <a:ext uri="{FF2B5EF4-FFF2-40B4-BE49-F238E27FC236}">
                    <a16:creationId xmlns:a16="http://schemas.microsoft.com/office/drawing/2014/main" id="{31A8D6E6-823F-A29B-F2E8-EEED1B2573A7}"/>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0" name="TextBox 129">
                <a:extLst>
                  <a:ext uri="{FF2B5EF4-FFF2-40B4-BE49-F238E27FC236}">
                    <a16:creationId xmlns:a16="http://schemas.microsoft.com/office/drawing/2014/main" id="{D1250832-1357-7685-30D5-6F422478202E}"/>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18" name="Group 17">
              <a:extLst>
                <a:ext uri="{FF2B5EF4-FFF2-40B4-BE49-F238E27FC236}">
                  <a16:creationId xmlns:a16="http://schemas.microsoft.com/office/drawing/2014/main" id="{996BDF38-5D5A-7286-B3D1-D8BC245AB26E}"/>
                </a:ext>
              </a:extLst>
            </p:cNvPr>
            <p:cNvGrpSpPr/>
            <p:nvPr userDrawn="1"/>
          </p:nvGrpSpPr>
          <p:grpSpPr>
            <a:xfrm>
              <a:off x="12429548" y="4543123"/>
              <a:ext cx="2735151" cy="2200108"/>
              <a:chOff x="9538241" y="5155416"/>
              <a:chExt cx="2735151" cy="2200108"/>
            </a:xfrm>
          </p:grpSpPr>
          <p:sp>
            <p:nvSpPr>
              <p:cNvPr id="19" name="Rectangle 18">
                <a:extLst>
                  <a:ext uri="{FF2B5EF4-FFF2-40B4-BE49-F238E27FC236}">
                    <a16:creationId xmlns:a16="http://schemas.microsoft.com/office/drawing/2014/main" id="{52F890FD-3E71-1E19-8156-2B8E77BA5212}"/>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20" name="TextBox 19">
                <a:extLst>
                  <a:ext uri="{FF2B5EF4-FFF2-40B4-BE49-F238E27FC236}">
                    <a16:creationId xmlns:a16="http://schemas.microsoft.com/office/drawing/2014/main" id="{C7C11C8F-7495-936C-44F5-DD49D8356E8A}"/>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21" name="Graphic 20">
                <a:extLst>
                  <a:ext uri="{FF2B5EF4-FFF2-40B4-BE49-F238E27FC236}">
                    <a16:creationId xmlns:a16="http://schemas.microsoft.com/office/drawing/2014/main" id="{1DF552A5-0CEA-5C09-A872-E89B8542B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2" name="TextBox 21">
                <a:extLst>
                  <a:ext uri="{FF2B5EF4-FFF2-40B4-BE49-F238E27FC236}">
                    <a16:creationId xmlns:a16="http://schemas.microsoft.com/office/drawing/2014/main" id="{FE5E19C4-D573-8B8F-CCD4-0E22D31EE626}"/>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24" name="TextBox 23">
                <a:extLst>
                  <a:ext uri="{FF2B5EF4-FFF2-40B4-BE49-F238E27FC236}">
                    <a16:creationId xmlns:a16="http://schemas.microsoft.com/office/drawing/2014/main" id="{74D58CE0-ED6F-40C6-B10A-55AD6C041AC3}"/>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5" name="TextBox 24">
                <a:extLst>
                  <a:ext uri="{FF2B5EF4-FFF2-40B4-BE49-F238E27FC236}">
                    <a16:creationId xmlns:a16="http://schemas.microsoft.com/office/drawing/2014/main" id="{4C402F46-AF91-7BB6-4204-80F290DEA47F}"/>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32" name="TextBox 31">
                <a:extLst>
                  <a:ext uri="{FF2B5EF4-FFF2-40B4-BE49-F238E27FC236}">
                    <a16:creationId xmlns:a16="http://schemas.microsoft.com/office/drawing/2014/main" id="{3149A399-5087-70A2-6BF5-528867906072}"/>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33" name="Straight Connector 32">
                <a:extLst>
                  <a:ext uri="{FF2B5EF4-FFF2-40B4-BE49-F238E27FC236}">
                    <a16:creationId xmlns:a16="http://schemas.microsoft.com/office/drawing/2014/main" id="{137B95FA-9D58-CE66-E3D8-EFB2EC558B8D}"/>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34" name="TextBox 33">
                <a:extLst>
                  <a:ext uri="{FF2B5EF4-FFF2-40B4-BE49-F238E27FC236}">
                    <a16:creationId xmlns:a16="http://schemas.microsoft.com/office/drawing/2014/main" id="{9FAEB621-C4CB-6879-AEA5-BE18B059BCD5}"/>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40" name="TextBox 39">
            <a:extLst>
              <a:ext uri="{FF2B5EF4-FFF2-40B4-BE49-F238E27FC236}">
                <a16:creationId xmlns:a16="http://schemas.microsoft.com/office/drawing/2014/main" id="{520969B7-224E-2F38-7C3E-D5755C48D09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41" name="TextBox 40">
            <a:extLst>
              <a:ext uri="{FF2B5EF4-FFF2-40B4-BE49-F238E27FC236}">
                <a16:creationId xmlns:a16="http://schemas.microsoft.com/office/drawing/2014/main" id="{AAC0DA89-A530-42D5-C08B-342B93F70AE2}"/>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790302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12">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Four Column_Light 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Four column layout</a:t>
            </a:r>
            <a:br>
              <a:rPr lang="en-US"/>
            </a:br>
            <a:r>
              <a:rPr lang="en-US"/>
              <a:t>Title 2 lines maximum</a:t>
            </a:r>
            <a:endParaRPr lang="en-CA"/>
          </a:p>
        </p:txBody>
      </p:sp>
      <p:sp>
        <p:nvSpPr>
          <p:cNvPr id="4" name="Picture Placeholder 2">
            <a:extLst>
              <a:ext uri="{FF2B5EF4-FFF2-40B4-BE49-F238E27FC236}">
                <a16:creationId xmlns:a16="http://schemas.microsoft.com/office/drawing/2014/main" id="{0AAFB50F-094B-2881-F919-B1EE84ACE5D7}"/>
              </a:ext>
            </a:extLst>
          </p:cNvPr>
          <p:cNvSpPr>
            <a:spLocks noGrp="1" noChangeAspect="1"/>
          </p:cNvSpPr>
          <p:nvPr>
            <p:ph type="pic" sz="quarter" idx="31" hasCustomPrompt="1"/>
          </p:nvPr>
        </p:nvSpPr>
        <p:spPr>
          <a:xfrm>
            <a:off x="531812" y="1601038"/>
            <a:ext cx="835024" cy="835024"/>
          </a:xfrm>
        </p:spPr>
        <p:txBody>
          <a:bodyPr lIns="144000"/>
          <a:lstStyle>
            <a:lvl1pPr marL="0" indent="0">
              <a:buNone/>
              <a:defRPr sz="1400"/>
            </a:lvl1pPr>
          </a:lstStyle>
          <a:p>
            <a:r>
              <a:rPr lang="en-US"/>
              <a:t>Icon</a:t>
            </a:r>
          </a:p>
        </p:txBody>
      </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lvl1pPr>
              <a:defRPr>
                <a:solidFill>
                  <a:schemeClr val="accent6">
                    <a:lumMod val="50000"/>
                  </a:schemeClr>
                </a:solidFill>
              </a:defRPr>
            </a:lvl1pPr>
          </a:lstStyle>
          <a:p>
            <a:endParaRPr lang="en-CA"/>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2489200"/>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7" name="Picture Placeholder 2">
            <a:extLst>
              <a:ext uri="{FF2B5EF4-FFF2-40B4-BE49-F238E27FC236}">
                <a16:creationId xmlns:a16="http://schemas.microsoft.com/office/drawing/2014/main" id="{7742E333-DAE8-AADC-AB85-E09272B827B3}"/>
              </a:ext>
            </a:extLst>
          </p:cNvPr>
          <p:cNvSpPr>
            <a:spLocks noGrp="1" noChangeAspect="1"/>
          </p:cNvSpPr>
          <p:nvPr>
            <p:ph type="pic" sz="quarter" idx="50" hasCustomPrompt="1"/>
          </p:nvPr>
        </p:nvSpPr>
        <p:spPr>
          <a:xfrm>
            <a:off x="3380247" y="1601038"/>
            <a:ext cx="835024" cy="835024"/>
          </a:xfrm>
        </p:spPr>
        <p:txBody>
          <a:bodyPr lIns="144000"/>
          <a:lstStyle>
            <a:lvl1pPr marL="0" indent="0">
              <a:buNone/>
              <a:defRPr sz="1400"/>
            </a:lvl1pPr>
          </a:lstStyle>
          <a:p>
            <a:r>
              <a:rPr lang="en-US"/>
              <a:t>Icon</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2489200"/>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3" name="Picture Placeholder 2">
            <a:extLst>
              <a:ext uri="{FF2B5EF4-FFF2-40B4-BE49-F238E27FC236}">
                <a16:creationId xmlns:a16="http://schemas.microsoft.com/office/drawing/2014/main" id="{49D03249-A3CA-5A91-C717-27E68D6F7831}"/>
              </a:ext>
            </a:extLst>
          </p:cNvPr>
          <p:cNvSpPr>
            <a:spLocks noGrp="1" noChangeAspect="1"/>
          </p:cNvSpPr>
          <p:nvPr>
            <p:ph type="pic" sz="quarter" idx="53" hasCustomPrompt="1"/>
          </p:nvPr>
        </p:nvSpPr>
        <p:spPr>
          <a:xfrm>
            <a:off x="6228682" y="1601038"/>
            <a:ext cx="835024" cy="835024"/>
          </a:xfrm>
        </p:spPr>
        <p:txBody>
          <a:bodyPr lIns="144000"/>
          <a:lstStyle>
            <a:lvl1pPr marL="0" indent="0">
              <a:buNone/>
              <a:defRPr sz="1400"/>
            </a:lvl1pPr>
          </a:lstStyle>
          <a:p>
            <a:r>
              <a:rPr lang="en-US"/>
              <a:t>Icon</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2489200"/>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63A76360-B909-3A81-788A-127C2E0DCFCA}"/>
              </a:ext>
            </a:extLst>
          </p:cNvPr>
          <p:cNvSpPr>
            <a:spLocks noGrp="1" noChangeAspect="1"/>
          </p:cNvSpPr>
          <p:nvPr>
            <p:ph type="pic" sz="quarter" idx="56" hasCustomPrompt="1"/>
          </p:nvPr>
        </p:nvSpPr>
        <p:spPr>
          <a:xfrm>
            <a:off x="9077116"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2489200"/>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grpSp>
        <p:nvGrpSpPr>
          <p:cNvPr id="5" name="Group 4">
            <a:extLst>
              <a:ext uri="{FF2B5EF4-FFF2-40B4-BE49-F238E27FC236}">
                <a16:creationId xmlns:a16="http://schemas.microsoft.com/office/drawing/2014/main" id="{96180A20-6F5E-927F-D8F6-A44BA15DE6A4}"/>
              </a:ext>
            </a:extLst>
          </p:cNvPr>
          <p:cNvGrpSpPr/>
          <p:nvPr userDrawn="1"/>
        </p:nvGrpSpPr>
        <p:grpSpPr>
          <a:xfrm>
            <a:off x="12290489" y="-1"/>
            <a:ext cx="2910882" cy="6858001"/>
            <a:chOff x="12290489" y="-1"/>
            <a:chExt cx="2910882" cy="6858001"/>
          </a:xfrm>
        </p:grpSpPr>
        <p:sp>
          <p:nvSpPr>
            <p:cNvPr id="7" name="Rectangle 6">
              <a:extLst>
                <a:ext uri="{FF2B5EF4-FFF2-40B4-BE49-F238E27FC236}">
                  <a16:creationId xmlns:a16="http://schemas.microsoft.com/office/drawing/2014/main" id="{BE12012F-EFF8-DEA3-A567-C8652882751D}"/>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8" name="TextBox 7">
              <a:extLst>
                <a:ext uri="{FF2B5EF4-FFF2-40B4-BE49-F238E27FC236}">
                  <a16:creationId xmlns:a16="http://schemas.microsoft.com/office/drawing/2014/main" id="{5667C743-9957-8ABA-735E-39F0DBF2E1EF}"/>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9" name="Straight Connector 8">
              <a:extLst>
                <a:ext uri="{FF2B5EF4-FFF2-40B4-BE49-F238E27FC236}">
                  <a16:creationId xmlns:a16="http://schemas.microsoft.com/office/drawing/2014/main" id="{A7970780-BCA8-0498-7CC6-650A37F797C0}"/>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10" name="TextBox 9">
              <a:extLst>
                <a:ext uri="{FF2B5EF4-FFF2-40B4-BE49-F238E27FC236}">
                  <a16:creationId xmlns:a16="http://schemas.microsoft.com/office/drawing/2014/main" id="{21ADBDA4-7D61-CF2E-6378-907CD43E3584}"/>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11" name="TextBox 10">
              <a:extLst>
                <a:ext uri="{FF2B5EF4-FFF2-40B4-BE49-F238E27FC236}">
                  <a16:creationId xmlns:a16="http://schemas.microsoft.com/office/drawing/2014/main" id="{B5816EF0-93C7-2EE3-AFCC-C3DAB7DDA4AC}"/>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12" name="TextBox 11">
              <a:extLst>
                <a:ext uri="{FF2B5EF4-FFF2-40B4-BE49-F238E27FC236}">
                  <a16:creationId xmlns:a16="http://schemas.microsoft.com/office/drawing/2014/main" id="{AF949B1F-B12D-ABBE-06D2-4D6313886D9F}"/>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13" name="TextBox 12">
              <a:extLst>
                <a:ext uri="{FF2B5EF4-FFF2-40B4-BE49-F238E27FC236}">
                  <a16:creationId xmlns:a16="http://schemas.microsoft.com/office/drawing/2014/main" id="{BD87D508-6A96-42E0-EF1A-8F3D267AD189}"/>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14" name="TextBox 13">
              <a:extLst>
                <a:ext uri="{FF2B5EF4-FFF2-40B4-BE49-F238E27FC236}">
                  <a16:creationId xmlns:a16="http://schemas.microsoft.com/office/drawing/2014/main" id="{8E193CD7-02AA-87E4-83F0-9F2877F38473}"/>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20" name="TextBox 19">
              <a:extLst>
                <a:ext uri="{FF2B5EF4-FFF2-40B4-BE49-F238E27FC236}">
                  <a16:creationId xmlns:a16="http://schemas.microsoft.com/office/drawing/2014/main" id="{3C6906C6-174E-51C7-FBA8-97422549FE4C}"/>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21" name="Group 20">
              <a:extLst>
                <a:ext uri="{FF2B5EF4-FFF2-40B4-BE49-F238E27FC236}">
                  <a16:creationId xmlns:a16="http://schemas.microsoft.com/office/drawing/2014/main" id="{260CE4A8-0F0A-4C75-D776-4A1000990F4B}"/>
                </a:ext>
              </a:extLst>
            </p:cNvPr>
            <p:cNvGrpSpPr/>
            <p:nvPr userDrawn="1"/>
          </p:nvGrpSpPr>
          <p:grpSpPr>
            <a:xfrm>
              <a:off x="12429548" y="3236396"/>
              <a:ext cx="2735151" cy="1280928"/>
              <a:chOff x="9286315" y="6976989"/>
              <a:chExt cx="2735151" cy="1280928"/>
            </a:xfrm>
          </p:grpSpPr>
          <p:sp>
            <p:nvSpPr>
              <p:cNvPr id="38" name="Rectangle 37">
                <a:extLst>
                  <a:ext uri="{FF2B5EF4-FFF2-40B4-BE49-F238E27FC236}">
                    <a16:creationId xmlns:a16="http://schemas.microsoft.com/office/drawing/2014/main" id="{D6DF7B9B-9DDA-C33F-85FF-F83948A401AD}"/>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9" name="TextBox 38">
                <a:extLst>
                  <a:ext uri="{FF2B5EF4-FFF2-40B4-BE49-F238E27FC236}">
                    <a16:creationId xmlns:a16="http://schemas.microsoft.com/office/drawing/2014/main" id="{03EFCB32-9400-C460-757B-A7C79C8D2CDF}"/>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40" name="Graphic 39">
                <a:extLst>
                  <a:ext uri="{FF2B5EF4-FFF2-40B4-BE49-F238E27FC236}">
                    <a16:creationId xmlns:a16="http://schemas.microsoft.com/office/drawing/2014/main" id="{DC83CEE5-722F-4A2A-E4F1-8655BE1B6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1" name="TextBox 40">
                <a:extLst>
                  <a:ext uri="{FF2B5EF4-FFF2-40B4-BE49-F238E27FC236}">
                    <a16:creationId xmlns:a16="http://schemas.microsoft.com/office/drawing/2014/main" id="{6DB9F243-EA42-F273-6F4F-9E735DD7F93F}"/>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42" name="Picture 41">
                <a:extLst>
                  <a:ext uri="{FF2B5EF4-FFF2-40B4-BE49-F238E27FC236}">
                    <a16:creationId xmlns:a16="http://schemas.microsoft.com/office/drawing/2014/main" id="{5566EBE2-6A2E-A56C-E7C4-30802C3B8D3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0" name="TextBox 129">
                <a:extLst>
                  <a:ext uri="{FF2B5EF4-FFF2-40B4-BE49-F238E27FC236}">
                    <a16:creationId xmlns:a16="http://schemas.microsoft.com/office/drawing/2014/main" id="{6D813C75-EA44-DCE1-5697-1962589C9115}"/>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22" name="Group 21">
              <a:extLst>
                <a:ext uri="{FF2B5EF4-FFF2-40B4-BE49-F238E27FC236}">
                  <a16:creationId xmlns:a16="http://schemas.microsoft.com/office/drawing/2014/main" id="{C42BCB3F-53CE-B020-DE2F-6E483C5F107D}"/>
                </a:ext>
              </a:extLst>
            </p:cNvPr>
            <p:cNvGrpSpPr/>
            <p:nvPr userDrawn="1"/>
          </p:nvGrpSpPr>
          <p:grpSpPr>
            <a:xfrm>
              <a:off x="12429548" y="4543123"/>
              <a:ext cx="2735151" cy="2200108"/>
              <a:chOff x="9538241" y="5155416"/>
              <a:chExt cx="2735151" cy="2200108"/>
            </a:xfrm>
          </p:grpSpPr>
          <p:sp>
            <p:nvSpPr>
              <p:cNvPr id="29" name="Rectangle 28">
                <a:extLst>
                  <a:ext uri="{FF2B5EF4-FFF2-40B4-BE49-F238E27FC236}">
                    <a16:creationId xmlns:a16="http://schemas.microsoft.com/office/drawing/2014/main" id="{EED95C38-FD16-63F7-F5F6-7DD1558030AD}"/>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0" name="TextBox 29">
                <a:extLst>
                  <a:ext uri="{FF2B5EF4-FFF2-40B4-BE49-F238E27FC236}">
                    <a16:creationId xmlns:a16="http://schemas.microsoft.com/office/drawing/2014/main" id="{CE8E9BD3-3F87-525E-9458-2359423BE61C}"/>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31" name="Graphic 30">
                <a:extLst>
                  <a:ext uri="{FF2B5EF4-FFF2-40B4-BE49-F238E27FC236}">
                    <a16:creationId xmlns:a16="http://schemas.microsoft.com/office/drawing/2014/main" id="{7521EABE-1DDA-C28D-74A2-855EA80B88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32" name="TextBox 31">
                <a:extLst>
                  <a:ext uri="{FF2B5EF4-FFF2-40B4-BE49-F238E27FC236}">
                    <a16:creationId xmlns:a16="http://schemas.microsoft.com/office/drawing/2014/main" id="{11BF9854-367B-CBBA-CD2B-6DBCFB3FEEE3}"/>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33" name="TextBox 32">
                <a:extLst>
                  <a:ext uri="{FF2B5EF4-FFF2-40B4-BE49-F238E27FC236}">
                    <a16:creationId xmlns:a16="http://schemas.microsoft.com/office/drawing/2014/main" id="{8D80CDF4-B59D-389D-AA20-6E9F5EF00C86}"/>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34" name="TextBox 33">
                <a:extLst>
                  <a:ext uri="{FF2B5EF4-FFF2-40B4-BE49-F238E27FC236}">
                    <a16:creationId xmlns:a16="http://schemas.microsoft.com/office/drawing/2014/main" id="{DD3B16CD-3463-3F49-0200-168C495AFAA2}"/>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35" name="TextBox 34">
                <a:extLst>
                  <a:ext uri="{FF2B5EF4-FFF2-40B4-BE49-F238E27FC236}">
                    <a16:creationId xmlns:a16="http://schemas.microsoft.com/office/drawing/2014/main" id="{792CD33D-4A40-3353-AEB5-343C73AA5C37}"/>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36" name="Straight Connector 35">
                <a:extLst>
                  <a:ext uri="{FF2B5EF4-FFF2-40B4-BE49-F238E27FC236}">
                    <a16:creationId xmlns:a16="http://schemas.microsoft.com/office/drawing/2014/main" id="{8D0CB376-99C4-94BA-CF39-CB6040DF6096}"/>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37" name="TextBox 36">
                <a:extLst>
                  <a:ext uri="{FF2B5EF4-FFF2-40B4-BE49-F238E27FC236}">
                    <a16:creationId xmlns:a16="http://schemas.microsoft.com/office/drawing/2014/main" id="{5C8BADC1-8AD4-A9C6-6992-8A3CBF399C7E}"/>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43" name="TextBox 42">
            <a:extLst>
              <a:ext uri="{FF2B5EF4-FFF2-40B4-BE49-F238E27FC236}">
                <a16:creationId xmlns:a16="http://schemas.microsoft.com/office/drawing/2014/main" id="{760DBA6B-DE9D-AE45-238E-FC9603DD6DEA}"/>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44" name="TextBox 43">
            <a:extLst>
              <a:ext uri="{FF2B5EF4-FFF2-40B4-BE49-F238E27FC236}">
                <a16:creationId xmlns:a16="http://schemas.microsoft.com/office/drawing/2014/main" id="{C19F306B-EE14-1634-A7EA-9BC48C60BD9F}"/>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2357001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13">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Two Column_Light Grey (No Icon)">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Two column layout</a:t>
            </a:r>
            <a:br>
              <a:rPr lang="en-US"/>
            </a:br>
            <a:r>
              <a:rPr lang="en-US"/>
              <a:t>Title 2 lines maximum</a:t>
            </a:r>
            <a:endParaRPr lang="en-CA"/>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1706497"/>
            <a:ext cx="5419727" cy="905188"/>
          </a:xfrm>
          <a:prstGeom prst="callout1">
            <a:avLst>
              <a:gd name="adj1" fmla="val 93708"/>
              <a:gd name="adj2" fmla="val -69"/>
              <a:gd name="adj3" fmla="val 93686"/>
              <a:gd name="adj4" fmla="val 11746"/>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lvl1pPr>
              <a:defRPr>
                <a:solidFill>
                  <a:schemeClr val="accent6">
                    <a:lumMod val="50000"/>
                  </a:schemeClr>
                </a:solidFill>
              </a:defRPr>
            </a:lvl1pPr>
          </a:lstStyle>
          <a:p>
            <a:endParaRPr lang="en-CA"/>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1706497"/>
            <a:ext cx="5419727" cy="905188"/>
          </a:xfrm>
          <a:prstGeom prst="callout1">
            <a:avLst>
              <a:gd name="adj1" fmla="val 93708"/>
              <a:gd name="adj2" fmla="val -69"/>
              <a:gd name="adj3" fmla="val 93686"/>
              <a:gd name="adj4" fmla="val 11746"/>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grpSp>
        <p:nvGrpSpPr>
          <p:cNvPr id="4" name="Group 3">
            <a:extLst>
              <a:ext uri="{FF2B5EF4-FFF2-40B4-BE49-F238E27FC236}">
                <a16:creationId xmlns:a16="http://schemas.microsoft.com/office/drawing/2014/main" id="{E73B40A2-055E-A2B0-BFF2-3F99C06D5A4B}"/>
              </a:ext>
            </a:extLst>
          </p:cNvPr>
          <p:cNvGrpSpPr/>
          <p:nvPr userDrawn="1"/>
        </p:nvGrpSpPr>
        <p:grpSpPr>
          <a:xfrm>
            <a:off x="12290489" y="-1"/>
            <a:ext cx="2910882" cy="6858001"/>
            <a:chOff x="12290489" y="-1"/>
            <a:chExt cx="2910882" cy="6858001"/>
          </a:xfrm>
        </p:grpSpPr>
        <p:sp>
          <p:nvSpPr>
            <p:cNvPr id="5" name="Rectangle 4">
              <a:extLst>
                <a:ext uri="{FF2B5EF4-FFF2-40B4-BE49-F238E27FC236}">
                  <a16:creationId xmlns:a16="http://schemas.microsoft.com/office/drawing/2014/main" id="{EDEE752C-E1A4-F697-78F4-D3A984FA9AFE}"/>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13" name="TextBox 12">
              <a:extLst>
                <a:ext uri="{FF2B5EF4-FFF2-40B4-BE49-F238E27FC236}">
                  <a16:creationId xmlns:a16="http://schemas.microsoft.com/office/drawing/2014/main" id="{D6F854B4-791D-298D-82F6-F1E540D94D45}"/>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14" name="Straight Connector 13">
              <a:extLst>
                <a:ext uri="{FF2B5EF4-FFF2-40B4-BE49-F238E27FC236}">
                  <a16:creationId xmlns:a16="http://schemas.microsoft.com/office/drawing/2014/main" id="{267F22F2-E4EE-CEDC-B460-36FA6E7CD5C5}"/>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15" name="TextBox 14">
              <a:extLst>
                <a:ext uri="{FF2B5EF4-FFF2-40B4-BE49-F238E27FC236}">
                  <a16:creationId xmlns:a16="http://schemas.microsoft.com/office/drawing/2014/main" id="{85789A14-1EA0-EF0D-54AF-B13D8339D387}"/>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16" name="TextBox 15">
              <a:extLst>
                <a:ext uri="{FF2B5EF4-FFF2-40B4-BE49-F238E27FC236}">
                  <a16:creationId xmlns:a16="http://schemas.microsoft.com/office/drawing/2014/main" id="{755E332A-EF30-A112-697B-F58A11E2ACD9}"/>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17" name="TextBox 16">
              <a:extLst>
                <a:ext uri="{FF2B5EF4-FFF2-40B4-BE49-F238E27FC236}">
                  <a16:creationId xmlns:a16="http://schemas.microsoft.com/office/drawing/2014/main" id="{06428AB7-9A66-D178-754C-96C736142CCB}"/>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18" name="TextBox 17">
              <a:extLst>
                <a:ext uri="{FF2B5EF4-FFF2-40B4-BE49-F238E27FC236}">
                  <a16:creationId xmlns:a16="http://schemas.microsoft.com/office/drawing/2014/main" id="{50B98DCC-649C-7F0A-8855-3B2ABC32E6D5}"/>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19" name="TextBox 18">
              <a:extLst>
                <a:ext uri="{FF2B5EF4-FFF2-40B4-BE49-F238E27FC236}">
                  <a16:creationId xmlns:a16="http://schemas.microsoft.com/office/drawing/2014/main" id="{6DE41E0E-8A18-AA10-9731-51FAC49D5895}"/>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20" name="TextBox 19">
              <a:extLst>
                <a:ext uri="{FF2B5EF4-FFF2-40B4-BE49-F238E27FC236}">
                  <a16:creationId xmlns:a16="http://schemas.microsoft.com/office/drawing/2014/main" id="{CF48917A-AD97-415A-90D7-5893029BFEED}"/>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21" name="Group 20">
              <a:extLst>
                <a:ext uri="{FF2B5EF4-FFF2-40B4-BE49-F238E27FC236}">
                  <a16:creationId xmlns:a16="http://schemas.microsoft.com/office/drawing/2014/main" id="{484A08CC-B4A7-E637-B3B8-9C7BEC8972CF}"/>
                </a:ext>
              </a:extLst>
            </p:cNvPr>
            <p:cNvGrpSpPr/>
            <p:nvPr userDrawn="1"/>
          </p:nvGrpSpPr>
          <p:grpSpPr>
            <a:xfrm>
              <a:off x="12429548" y="3236396"/>
              <a:ext cx="2735151" cy="1280928"/>
              <a:chOff x="9286315" y="6976989"/>
              <a:chExt cx="2735151" cy="1280928"/>
            </a:xfrm>
          </p:grpSpPr>
          <p:sp>
            <p:nvSpPr>
              <p:cNvPr id="32" name="Rectangle 31">
                <a:extLst>
                  <a:ext uri="{FF2B5EF4-FFF2-40B4-BE49-F238E27FC236}">
                    <a16:creationId xmlns:a16="http://schemas.microsoft.com/office/drawing/2014/main" id="{28618616-B797-3EE5-4427-875C50F617CA}"/>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3" name="TextBox 32">
                <a:extLst>
                  <a:ext uri="{FF2B5EF4-FFF2-40B4-BE49-F238E27FC236}">
                    <a16:creationId xmlns:a16="http://schemas.microsoft.com/office/drawing/2014/main" id="{DD9DFDBF-EA94-773D-3E7F-123BBBCBEDC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34" name="Graphic 33">
                <a:extLst>
                  <a:ext uri="{FF2B5EF4-FFF2-40B4-BE49-F238E27FC236}">
                    <a16:creationId xmlns:a16="http://schemas.microsoft.com/office/drawing/2014/main" id="{A222012F-1DEC-198D-C75A-DF86517B51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5" name="TextBox 34">
                <a:extLst>
                  <a:ext uri="{FF2B5EF4-FFF2-40B4-BE49-F238E27FC236}">
                    <a16:creationId xmlns:a16="http://schemas.microsoft.com/office/drawing/2014/main" id="{2D4DDD9F-0948-892E-48F0-9F7CF6859444}"/>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36" name="Picture 35">
                <a:extLst>
                  <a:ext uri="{FF2B5EF4-FFF2-40B4-BE49-F238E27FC236}">
                    <a16:creationId xmlns:a16="http://schemas.microsoft.com/office/drawing/2014/main" id="{575D8087-DA52-537B-654B-7335D1A8933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4" name="TextBox 63">
                <a:extLst>
                  <a:ext uri="{FF2B5EF4-FFF2-40B4-BE49-F238E27FC236}">
                    <a16:creationId xmlns:a16="http://schemas.microsoft.com/office/drawing/2014/main" id="{9A78683B-4C0B-8A46-28EE-2CCB4517F58A}"/>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22" name="Group 21">
              <a:extLst>
                <a:ext uri="{FF2B5EF4-FFF2-40B4-BE49-F238E27FC236}">
                  <a16:creationId xmlns:a16="http://schemas.microsoft.com/office/drawing/2014/main" id="{2B779AA1-E5B3-C52E-0804-1909427F8692}"/>
                </a:ext>
              </a:extLst>
            </p:cNvPr>
            <p:cNvGrpSpPr/>
            <p:nvPr userDrawn="1"/>
          </p:nvGrpSpPr>
          <p:grpSpPr>
            <a:xfrm>
              <a:off x="12429548" y="4543123"/>
              <a:ext cx="2735151" cy="2200108"/>
              <a:chOff x="9538241" y="5155416"/>
              <a:chExt cx="2735151" cy="2200108"/>
            </a:xfrm>
          </p:grpSpPr>
          <p:sp>
            <p:nvSpPr>
              <p:cNvPr id="23" name="Rectangle 22">
                <a:extLst>
                  <a:ext uri="{FF2B5EF4-FFF2-40B4-BE49-F238E27FC236}">
                    <a16:creationId xmlns:a16="http://schemas.microsoft.com/office/drawing/2014/main" id="{4715FDF0-F4E4-791F-2F02-4CB6CBC1FCBC}"/>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24" name="TextBox 23">
                <a:extLst>
                  <a:ext uri="{FF2B5EF4-FFF2-40B4-BE49-F238E27FC236}">
                    <a16:creationId xmlns:a16="http://schemas.microsoft.com/office/drawing/2014/main" id="{863BBF2E-92AD-D0EE-9CC1-8D77FA47323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25" name="Graphic 24">
                <a:extLst>
                  <a:ext uri="{FF2B5EF4-FFF2-40B4-BE49-F238E27FC236}">
                    <a16:creationId xmlns:a16="http://schemas.microsoft.com/office/drawing/2014/main" id="{B0A35D3F-F060-3B43-E155-E9A443DFE7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6" name="TextBox 25">
                <a:extLst>
                  <a:ext uri="{FF2B5EF4-FFF2-40B4-BE49-F238E27FC236}">
                    <a16:creationId xmlns:a16="http://schemas.microsoft.com/office/drawing/2014/main" id="{FB143D18-DF39-46C9-DAE4-64C09E6C5111}"/>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27" name="TextBox 26">
                <a:extLst>
                  <a:ext uri="{FF2B5EF4-FFF2-40B4-BE49-F238E27FC236}">
                    <a16:creationId xmlns:a16="http://schemas.microsoft.com/office/drawing/2014/main" id="{8A962D4B-B0AB-F956-4AD2-7A0D8109B74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8" name="TextBox 27">
                <a:extLst>
                  <a:ext uri="{FF2B5EF4-FFF2-40B4-BE49-F238E27FC236}">
                    <a16:creationId xmlns:a16="http://schemas.microsoft.com/office/drawing/2014/main" id="{5C7490AF-2195-0CB4-1238-0DF1D762981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29" name="TextBox 28">
                <a:extLst>
                  <a:ext uri="{FF2B5EF4-FFF2-40B4-BE49-F238E27FC236}">
                    <a16:creationId xmlns:a16="http://schemas.microsoft.com/office/drawing/2014/main" id="{6440AADE-636F-2B92-B641-FC0392D663FB}"/>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30" name="Straight Connector 29">
                <a:extLst>
                  <a:ext uri="{FF2B5EF4-FFF2-40B4-BE49-F238E27FC236}">
                    <a16:creationId xmlns:a16="http://schemas.microsoft.com/office/drawing/2014/main" id="{102D8CF1-F51D-5520-CD8F-C7DB754030EB}"/>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31" name="TextBox 30">
                <a:extLst>
                  <a:ext uri="{FF2B5EF4-FFF2-40B4-BE49-F238E27FC236}">
                    <a16:creationId xmlns:a16="http://schemas.microsoft.com/office/drawing/2014/main" id="{E22151D4-22CC-F8A9-A66E-6D43C913DBA4}"/>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8" name="TextBox 7">
            <a:extLst>
              <a:ext uri="{FF2B5EF4-FFF2-40B4-BE49-F238E27FC236}">
                <a16:creationId xmlns:a16="http://schemas.microsoft.com/office/drawing/2014/main" id="{6C182914-E405-9E07-DF0D-8AEF3CD888E3}"/>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9" name="TextBox 8">
            <a:extLst>
              <a:ext uri="{FF2B5EF4-FFF2-40B4-BE49-F238E27FC236}">
                <a16:creationId xmlns:a16="http://schemas.microsoft.com/office/drawing/2014/main" id="{DC888CA0-7251-59CE-BB46-6A2394817998}"/>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5433869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hree Column_Light Grey (No Icon)">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Three column layout</a:t>
            </a:r>
            <a:br>
              <a:rPr lang="en-US"/>
            </a:br>
            <a:r>
              <a:rPr lang="en-US"/>
              <a:t>Title 2 lines maximum</a:t>
            </a:r>
            <a:endParaRPr lang="en-CA"/>
          </a:p>
        </p:txBody>
      </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lvl1pPr>
              <a:defRPr>
                <a:solidFill>
                  <a:schemeClr val="accent6">
                    <a:lumMod val="50000"/>
                  </a:schemeClr>
                </a:solidFill>
              </a:defRPr>
            </a:lvl1pPr>
          </a:lstStyle>
          <a:p>
            <a:endParaRPr lang="en-CA"/>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1706497"/>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1706497"/>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1706497"/>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grpSp>
        <p:nvGrpSpPr>
          <p:cNvPr id="5" name="Group 4">
            <a:extLst>
              <a:ext uri="{FF2B5EF4-FFF2-40B4-BE49-F238E27FC236}">
                <a16:creationId xmlns:a16="http://schemas.microsoft.com/office/drawing/2014/main" id="{65B3743D-9C24-F821-BD8E-F0F93E26B9DD}"/>
              </a:ext>
            </a:extLst>
          </p:cNvPr>
          <p:cNvGrpSpPr/>
          <p:nvPr userDrawn="1"/>
        </p:nvGrpSpPr>
        <p:grpSpPr>
          <a:xfrm>
            <a:off x="12290489" y="-1"/>
            <a:ext cx="2910882" cy="6858001"/>
            <a:chOff x="12290489" y="-1"/>
            <a:chExt cx="2910882" cy="6858001"/>
          </a:xfrm>
        </p:grpSpPr>
        <p:sp>
          <p:nvSpPr>
            <p:cNvPr id="7" name="Rectangle 6">
              <a:extLst>
                <a:ext uri="{FF2B5EF4-FFF2-40B4-BE49-F238E27FC236}">
                  <a16:creationId xmlns:a16="http://schemas.microsoft.com/office/drawing/2014/main" id="{78ED221D-8725-5420-6ADD-1A518E5DD38D}"/>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8" name="TextBox 7">
              <a:extLst>
                <a:ext uri="{FF2B5EF4-FFF2-40B4-BE49-F238E27FC236}">
                  <a16:creationId xmlns:a16="http://schemas.microsoft.com/office/drawing/2014/main" id="{FB9B9525-CEDA-1294-597D-01D341E152DE}"/>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10" name="Straight Connector 9">
              <a:extLst>
                <a:ext uri="{FF2B5EF4-FFF2-40B4-BE49-F238E27FC236}">
                  <a16:creationId xmlns:a16="http://schemas.microsoft.com/office/drawing/2014/main" id="{43E5A438-D8C5-4E45-098A-BEB3ABB62F06}"/>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11" name="TextBox 10">
              <a:extLst>
                <a:ext uri="{FF2B5EF4-FFF2-40B4-BE49-F238E27FC236}">
                  <a16:creationId xmlns:a16="http://schemas.microsoft.com/office/drawing/2014/main" id="{C5EAF0A3-7CF3-7DF9-F0F4-3C56A2782829}"/>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12" name="TextBox 11">
              <a:extLst>
                <a:ext uri="{FF2B5EF4-FFF2-40B4-BE49-F238E27FC236}">
                  <a16:creationId xmlns:a16="http://schemas.microsoft.com/office/drawing/2014/main" id="{DE24736E-4729-087F-E4D8-819A51AED226}"/>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13" name="TextBox 12">
              <a:extLst>
                <a:ext uri="{FF2B5EF4-FFF2-40B4-BE49-F238E27FC236}">
                  <a16:creationId xmlns:a16="http://schemas.microsoft.com/office/drawing/2014/main" id="{A47CAA82-566E-2866-F0C2-66CE1136CA4B}"/>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14" name="TextBox 13">
              <a:extLst>
                <a:ext uri="{FF2B5EF4-FFF2-40B4-BE49-F238E27FC236}">
                  <a16:creationId xmlns:a16="http://schemas.microsoft.com/office/drawing/2014/main" id="{92AEA30F-71D3-9C46-6D87-AB0A6841E8A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15" name="TextBox 14">
              <a:extLst>
                <a:ext uri="{FF2B5EF4-FFF2-40B4-BE49-F238E27FC236}">
                  <a16:creationId xmlns:a16="http://schemas.microsoft.com/office/drawing/2014/main" id="{CB150EA6-46A5-FDAD-CEFA-9DDE9E8E9963}"/>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16" name="TextBox 15">
              <a:extLst>
                <a:ext uri="{FF2B5EF4-FFF2-40B4-BE49-F238E27FC236}">
                  <a16:creationId xmlns:a16="http://schemas.microsoft.com/office/drawing/2014/main" id="{90F3F872-94D4-C722-309A-1D6691641FCB}"/>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17" name="Group 16">
              <a:extLst>
                <a:ext uri="{FF2B5EF4-FFF2-40B4-BE49-F238E27FC236}">
                  <a16:creationId xmlns:a16="http://schemas.microsoft.com/office/drawing/2014/main" id="{68957A1D-3164-7C9A-4797-EBE26C314C3B}"/>
                </a:ext>
              </a:extLst>
            </p:cNvPr>
            <p:cNvGrpSpPr/>
            <p:nvPr userDrawn="1"/>
          </p:nvGrpSpPr>
          <p:grpSpPr>
            <a:xfrm>
              <a:off x="12429548" y="3236396"/>
              <a:ext cx="2735151" cy="1280928"/>
              <a:chOff x="9286315" y="6976989"/>
              <a:chExt cx="2735151" cy="1280928"/>
            </a:xfrm>
          </p:grpSpPr>
          <p:sp>
            <p:nvSpPr>
              <p:cNvPr id="35" name="Rectangle 34">
                <a:extLst>
                  <a:ext uri="{FF2B5EF4-FFF2-40B4-BE49-F238E27FC236}">
                    <a16:creationId xmlns:a16="http://schemas.microsoft.com/office/drawing/2014/main" id="{749A0E7D-BB6C-DC53-5932-E92A9895F94E}"/>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6" name="TextBox 35">
                <a:extLst>
                  <a:ext uri="{FF2B5EF4-FFF2-40B4-BE49-F238E27FC236}">
                    <a16:creationId xmlns:a16="http://schemas.microsoft.com/office/drawing/2014/main" id="{C9EE17A2-D61C-7396-51E8-7875298A2FDD}"/>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37" name="Graphic 36">
                <a:extLst>
                  <a:ext uri="{FF2B5EF4-FFF2-40B4-BE49-F238E27FC236}">
                    <a16:creationId xmlns:a16="http://schemas.microsoft.com/office/drawing/2014/main" id="{CC29DA1D-5C20-3232-7CC7-6EE236625A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8" name="TextBox 37">
                <a:extLst>
                  <a:ext uri="{FF2B5EF4-FFF2-40B4-BE49-F238E27FC236}">
                    <a16:creationId xmlns:a16="http://schemas.microsoft.com/office/drawing/2014/main" id="{3EC6F884-A27E-5CD2-3BC6-0DC73A5EA1E8}"/>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39" name="Picture 38">
                <a:extLst>
                  <a:ext uri="{FF2B5EF4-FFF2-40B4-BE49-F238E27FC236}">
                    <a16:creationId xmlns:a16="http://schemas.microsoft.com/office/drawing/2014/main" id="{31A8D6E6-823F-A29B-F2E8-EEED1B2573A7}"/>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0" name="TextBox 129">
                <a:extLst>
                  <a:ext uri="{FF2B5EF4-FFF2-40B4-BE49-F238E27FC236}">
                    <a16:creationId xmlns:a16="http://schemas.microsoft.com/office/drawing/2014/main" id="{D1250832-1357-7685-30D5-6F422478202E}"/>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18" name="Group 17">
              <a:extLst>
                <a:ext uri="{FF2B5EF4-FFF2-40B4-BE49-F238E27FC236}">
                  <a16:creationId xmlns:a16="http://schemas.microsoft.com/office/drawing/2014/main" id="{996BDF38-5D5A-7286-B3D1-D8BC245AB26E}"/>
                </a:ext>
              </a:extLst>
            </p:cNvPr>
            <p:cNvGrpSpPr/>
            <p:nvPr userDrawn="1"/>
          </p:nvGrpSpPr>
          <p:grpSpPr>
            <a:xfrm>
              <a:off x="12429548" y="4543123"/>
              <a:ext cx="2735151" cy="2200108"/>
              <a:chOff x="9538241" y="5155416"/>
              <a:chExt cx="2735151" cy="2200108"/>
            </a:xfrm>
          </p:grpSpPr>
          <p:sp>
            <p:nvSpPr>
              <p:cNvPr id="19" name="Rectangle 18">
                <a:extLst>
                  <a:ext uri="{FF2B5EF4-FFF2-40B4-BE49-F238E27FC236}">
                    <a16:creationId xmlns:a16="http://schemas.microsoft.com/office/drawing/2014/main" id="{52F890FD-3E71-1E19-8156-2B8E77BA5212}"/>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20" name="TextBox 19">
                <a:extLst>
                  <a:ext uri="{FF2B5EF4-FFF2-40B4-BE49-F238E27FC236}">
                    <a16:creationId xmlns:a16="http://schemas.microsoft.com/office/drawing/2014/main" id="{C7C11C8F-7495-936C-44F5-DD49D8356E8A}"/>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21" name="Graphic 20">
                <a:extLst>
                  <a:ext uri="{FF2B5EF4-FFF2-40B4-BE49-F238E27FC236}">
                    <a16:creationId xmlns:a16="http://schemas.microsoft.com/office/drawing/2014/main" id="{1DF552A5-0CEA-5C09-A872-E89B8542B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2" name="TextBox 21">
                <a:extLst>
                  <a:ext uri="{FF2B5EF4-FFF2-40B4-BE49-F238E27FC236}">
                    <a16:creationId xmlns:a16="http://schemas.microsoft.com/office/drawing/2014/main" id="{FE5E19C4-D573-8B8F-CCD4-0E22D31EE626}"/>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24" name="TextBox 23">
                <a:extLst>
                  <a:ext uri="{FF2B5EF4-FFF2-40B4-BE49-F238E27FC236}">
                    <a16:creationId xmlns:a16="http://schemas.microsoft.com/office/drawing/2014/main" id="{74D58CE0-ED6F-40C6-B10A-55AD6C041AC3}"/>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5" name="TextBox 24">
                <a:extLst>
                  <a:ext uri="{FF2B5EF4-FFF2-40B4-BE49-F238E27FC236}">
                    <a16:creationId xmlns:a16="http://schemas.microsoft.com/office/drawing/2014/main" id="{4C402F46-AF91-7BB6-4204-80F290DEA47F}"/>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32" name="TextBox 31">
                <a:extLst>
                  <a:ext uri="{FF2B5EF4-FFF2-40B4-BE49-F238E27FC236}">
                    <a16:creationId xmlns:a16="http://schemas.microsoft.com/office/drawing/2014/main" id="{3149A399-5087-70A2-6BF5-528867906072}"/>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33" name="Straight Connector 32">
                <a:extLst>
                  <a:ext uri="{FF2B5EF4-FFF2-40B4-BE49-F238E27FC236}">
                    <a16:creationId xmlns:a16="http://schemas.microsoft.com/office/drawing/2014/main" id="{137B95FA-9D58-CE66-E3D8-EFB2EC558B8D}"/>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34" name="TextBox 33">
                <a:extLst>
                  <a:ext uri="{FF2B5EF4-FFF2-40B4-BE49-F238E27FC236}">
                    <a16:creationId xmlns:a16="http://schemas.microsoft.com/office/drawing/2014/main" id="{9FAEB621-C4CB-6879-AEA5-BE18B059BCD5}"/>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6" name="TextBox 5">
            <a:extLst>
              <a:ext uri="{FF2B5EF4-FFF2-40B4-BE49-F238E27FC236}">
                <a16:creationId xmlns:a16="http://schemas.microsoft.com/office/drawing/2014/main" id="{EF017086-5CF7-0DE3-32C9-26242C84824D}"/>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26" name="TextBox 25">
            <a:extLst>
              <a:ext uri="{FF2B5EF4-FFF2-40B4-BE49-F238E27FC236}">
                <a16:creationId xmlns:a16="http://schemas.microsoft.com/office/drawing/2014/main" id="{A72FC029-1BF6-2110-59F0-5998F3168A60}"/>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40450038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Four Column_Light Grey (No Icon)">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Four column layout</a:t>
            </a:r>
            <a:br>
              <a:rPr lang="en-US"/>
            </a:br>
            <a:r>
              <a:rPr lang="en-US"/>
              <a:t>Title 2 lines maximum</a:t>
            </a:r>
            <a:endParaRPr lang="en-CA"/>
          </a:p>
        </p:txBody>
      </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lvl1pPr>
              <a:defRPr>
                <a:solidFill>
                  <a:schemeClr val="accent6">
                    <a:lumMod val="50000"/>
                  </a:schemeClr>
                </a:solidFill>
              </a:defRPr>
            </a:lvl1pPr>
          </a:lstStyle>
          <a:p>
            <a:endParaRPr lang="en-CA"/>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1706497"/>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1706497"/>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1706497"/>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1706497"/>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grpSp>
        <p:nvGrpSpPr>
          <p:cNvPr id="5" name="Group 4">
            <a:extLst>
              <a:ext uri="{FF2B5EF4-FFF2-40B4-BE49-F238E27FC236}">
                <a16:creationId xmlns:a16="http://schemas.microsoft.com/office/drawing/2014/main" id="{96180A20-6F5E-927F-D8F6-A44BA15DE6A4}"/>
              </a:ext>
            </a:extLst>
          </p:cNvPr>
          <p:cNvGrpSpPr/>
          <p:nvPr userDrawn="1"/>
        </p:nvGrpSpPr>
        <p:grpSpPr>
          <a:xfrm>
            <a:off x="12290489" y="-1"/>
            <a:ext cx="2910882" cy="6858001"/>
            <a:chOff x="12290489" y="-1"/>
            <a:chExt cx="2910882" cy="6858001"/>
          </a:xfrm>
        </p:grpSpPr>
        <p:sp>
          <p:nvSpPr>
            <p:cNvPr id="7" name="Rectangle 6">
              <a:extLst>
                <a:ext uri="{FF2B5EF4-FFF2-40B4-BE49-F238E27FC236}">
                  <a16:creationId xmlns:a16="http://schemas.microsoft.com/office/drawing/2014/main" id="{BE12012F-EFF8-DEA3-A567-C8652882751D}"/>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8" name="TextBox 7">
              <a:extLst>
                <a:ext uri="{FF2B5EF4-FFF2-40B4-BE49-F238E27FC236}">
                  <a16:creationId xmlns:a16="http://schemas.microsoft.com/office/drawing/2014/main" id="{5667C743-9957-8ABA-735E-39F0DBF2E1EF}"/>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9" name="Straight Connector 8">
              <a:extLst>
                <a:ext uri="{FF2B5EF4-FFF2-40B4-BE49-F238E27FC236}">
                  <a16:creationId xmlns:a16="http://schemas.microsoft.com/office/drawing/2014/main" id="{A7970780-BCA8-0498-7CC6-650A37F797C0}"/>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10" name="TextBox 9">
              <a:extLst>
                <a:ext uri="{FF2B5EF4-FFF2-40B4-BE49-F238E27FC236}">
                  <a16:creationId xmlns:a16="http://schemas.microsoft.com/office/drawing/2014/main" id="{21ADBDA4-7D61-CF2E-6378-907CD43E3584}"/>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11" name="TextBox 10">
              <a:extLst>
                <a:ext uri="{FF2B5EF4-FFF2-40B4-BE49-F238E27FC236}">
                  <a16:creationId xmlns:a16="http://schemas.microsoft.com/office/drawing/2014/main" id="{B5816EF0-93C7-2EE3-AFCC-C3DAB7DDA4AC}"/>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12" name="TextBox 11">
              <a:extLst>
                <a:ext uri="{FF2B5EF4-FFF2-40B4-BE49-F238E27FC236}">
                  <a16:creationId xmlns:a16="http://schemas.microsoft.com/office/drawing/2014/main" id="{AF949B1F-B12D-ABBE-06D2-4D6313886D9F}"/>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13" name="TextBox 12">
              <a:extLst>
                <a:ext uri="{FF2B5EF4-FFF2-40B4-BE49-F238E27FC236}">
                  <a16:creationId xmlns:a16="http://schemas.microsoft.com/office/drawing/2014/main" id="{BD87D508-6A96-42E0-EF1A-8F3D267AD189}"/>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14" name="TextBox 13">
              <a:extLst>
                <a:ext uri="{FF2B5EF4-FFF2-40B4-BE49-F238E27FC236}">
                  <a16:creationId xmlns:a16="http://schemas.microsoft.com/office/drawing/2014/main" id="{8E193CD7-02AA-87E4-83F0-9F2877F38473}"/>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20" name="TextBox 19">
              <a:extLst>
                <a:ext uri="{FF2B5EF4-FFF2-40B4-BE49-F238E27FC236}">
                  <a16:creationId xmlns:a16="http://schemas.microsoft.com/office/drawing/2014/main" id="{3C6906C6-174E-51C7-FBA8-97422549FE4C}"/>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21" name="Group 20">
              <a:extLst>
                <a:ext uri="{FF2B5EF4-FFF2-40B4-BE49-F238E27FC236}">
                  <a16:creationId xmlns:a16="http://schemas.microsoft.com/office/drawing/2014/main" id="{260CE4A8-0F0A-4C75-D776-4A1000990F4B}"/>
                </a:ext>
              </a:extLst>
            </p:cNvPr>
            <p:cNvGrpSpPr/>
            <p:nvPr userDrawn="1"/>
          </p:nvGrpSpPr>
          <p:grpSpPr>
            <a:xfrm>
              <a:off x="12429548" y="3236396"/>
              <a:ext cx="2735151" cy="1280928"/>
              <a:chOff x="9286315" y="6976989"/>
              <a:chExt cx="2735151" cy="1280928"/>
            </a:xfrm>
          </p:grpSpPr>
          <p:sp>
            <p:nvSpPr>
              <p:cNvPr id="38" name="Rectangle 37">
                <a:extLst>
                  <a:ext uri="{FF2B5EF4-FFF2-40B4-BE49-F238E27FC236}">
                    <a16:creationId xmlns:a16="http://schemas.microsoft.com/office/drawing/2014/main" id="{D6DF7B9B-9DDA-C33F-85FF-F83948A401AD}"/>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9" name="TextBox 38">
                <a:extLst>
                  <a:ext uri="{FF2B5EF4-FFF2-40B4-BE49-F238E27FC236}">
                    <a16:creationId xmlns:a16="http://schemas.microsoft.com/office/drawing/2014/main" id="{03EFCB32-9400-C460-757B-A7C79C8D2CDF}"/>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40" name="Graphic 39">
                <a:extLst>
                  <a:ext uri="{FF2B5EF4-FFF2-40B4-BE49-F238E27FC236}">
                    <a16:creationId xmlns:a16="http://schemas.microsoft.com/office/drawing/2014/main" id="{DC83CEE5-722F-4A2A-E4F1-8655BE1B6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1" name="TextBox 40">
                <a:extLst>
                  <a:ext uri="{FF2B5EF4-FFF2-40B4-BE49-F238E27FC236}">
                    <a16:creationId xmlns:a16="http://schemas.microsoft.com/office/drawing/2014/main" id="{6DB9F243-EA42-F273-6F4F-9E735DD7F93F}"/>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42" name="Picture 41">
                <a:extLst>
                  <a:ext uri="{FF2B5EF4-FFF2-40B4-BE49-F238E27FC236}">
                    <a16:creationId xmlns:a16="http://schemas.microsoft.com/office/drawing/2014/main" id="{5566EBE2-6A2E-A56C-E7C4-30802C3B8D3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0" name="TextBox 129">
                <a:extLst>
                  <a:ext uri="{FF2B5EF4-FFF2-40B4-BE49-F238E27FC236}">
                    <a16:creationId xmlns:a16="http://schemas.microsoft.com/office/drawing/2014/main" id="{6D813C75-EA44-DCE1-5697-1962589C9115}"/>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22" name="Group 21">
              <a:extLst>
                <a:ext uri="{FF2B5EF4-FFF2-40B4-BE49-F238E27FC236}">
                  <a16:creationId xmlns:a16="http://schemas.microsoft.com/office/drawing/2014/main" id="{C42BCB3F-53CE-B020-DE2F-6E483C5F107D}"/>
                </a:ext>
              </a:extLst>
            </p:cNvPr>
            <p:cNvGrpSpPr/>
            <p:nvPr userDrawn="1"/>
          </p:nvGrpSpPr>
          <p:grpSpPr>
            <a:xfrm>
              <a:off x="12429548" y="4543123"/>
              <a:ext cx="2735151" cy="2200108"/>
              <a:chOff x="9538241" y="5155416"/>
              <a:chExt cx="2735151" cy="2200108"/>
            </a:xfrm>
          </p:grpSpPr>
          <p:sp>
            <p:nvSpPr>
              <p:cNvPr id="29" name="Rectangle 28">
                <a:extLst>
                  <a:ext uri="{FF2B5EF4-FFF2-40B4-BE49-F238E27FC236}">
                    <a16:creationId xmlns:a16="http://schemas.microsoft.com/office/drawing/2014/main" id="{EED95C38-FD16-63F7-F5F6-7DD1558030AD}"/>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0" name="TextBox 29">
                <a:extLst>
                  <a:ext uri="{FF2B5EF4-FFF2-40B4-BE49-F238E27FC236}">
                    <a16:creationId xmlns:a16="http://schemas.microsoft.com/office/drawing/2014/main" id="{CE8E9BD3-3F87-525E-9458-2359423BE61C}"/>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31" name="Graphic 30">
                <a:extLst>
                  <a:ext uri="{FF2B5EF4-FFF2-40B4-BE49-F238E27FC236}">
                    <a16:creationId xmlns:a16="http://schemas.microsoft.com/office/drawing/2014/main" id="{7521EABE-1DDA-C28D-74A2-855EA80B88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32" name="TextBox 31">
                <a:extLst>
                  <a:ext uri="{FF2B5EF4-FFF2-40B4-BE49-F238E27FC236}">
                    <a16:creationId xmlns:a16="http://schemas.microsoft.com/office/drawing/2014/main" id="{11BF9854-367B-CBBA-CD2B-6DBCFB3FEEE3}"/>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33" name="TextBox 32">
                <a:extLst>
                  <a:ext uri="{FF2B5EF4-FFF2-40B4-BE49-F238E27FC236}">
                    <a16:creationId xmlns:a16="http://schemas.microsoft.com/office/drawing/2014/main" id="{8D80CDF4-B59D-389D-AA20-6E9F5EF00C86}"/>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34" name="TextBox 33">
                <a:extLst>
                  <a:ext uri="{FF2B5EF4-FFF2-40B4-BE49-F238E27FC236}">
                    <a16:creationId xmlns:a16="http://schemas.microsoft.com/office/drawing/2014/main" id="{DD3B16CD-3463-3F49-0200-168C495AFAA2}"/>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35" name="TextBox 34">
                <a:extLst>
                  <a:ext uri="{FF2B5EF4-FFF2-40B4-BE49-F238E27FC236}">
                    <a16:creationId xmlns:a16="http://schemas.microsoft.com/office/drawing/2014/main" id="{792CD33D-4A40-3353-AEB5-343C73AA5C37}"/>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36" name="Straight Connector 35">
                <a:extLst>
                  <a:ext uri="{FF2B5EF4-FFF2-40B4-BE49-F238E27FC236}">
                    <a16:creationId xmlns:a16="http://schemas.microsoft.com/office/drawing/2014/main" id="{8D0CB376-99C4-94BA-CF39-CB6040DF6096}"/>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37" name="TextBox 36">
                <a:extLst>
                  <a:ext uri="{FF2B5EF4-FFF2-40B4-BE49-F238E27FC236}">
                    <a16:creationId xmlns:a16="http://schemas.microsoft.com/office/drawing/2014/main" id="{5C8BADC1-8AD4-A9C6-6992-8A3CBF399C7E}"/>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4" name="TextBox 3">
            <a:extLst>
              <a:ext uri="{FF2B5EF4-FFF2-40B4-BE49-F238E27FC236}">
                <a16:creationId xmlns:a16="http://schemas.microsoft.com/office/drawing/2014/main" id="{21E289CB-343B-0FF5-1F2F-45C114F2F2E1}"/>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17" name="TextBox 16">
            <a:extLst>
              <a:ext uri="{FF2B5EF4-FFF2-40B4-BE49-F238E27FC236}">
                <a16:creationId xmlns:a16="http://schemas.microsoft.com/office/drawing/2014/main" id="{B9939663-F772-3D5D-3302-22B372E52538}"/>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3473448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Quote_Grey">
    <p:bg>
      <p:bgPr>
        <a:solidFill>
          <a:srgbClr val="EFF1F5"/>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B91DB79-E2AC-CE2B-5FAE-BEC630409992}"/>
              </a:ext>
            </a:extLst>
          </p:cNvPr>
          <p:cNvSpPr>
            <a:spLocks noGrp="1"/>
          </p:cNvSpPr>
          <p:nvPr>
            <p:ph type="title" hasCustomPrompt="1"/>
          </p:nvPr>
        </p:nvSpPr>
        <p:spPr>
          <a:xfrm>
            <a:off x="531812" y="1196975"/>
            <a:ext cx="11144251" cy="3616325"/>
          </a:xfrm>
        </p:spPr>
        <p:txBody>
          <a:bodyPr anchor="ctr"/>
          <a:lstStyle>
            <a:lvl1pPr marL="0" marR="0" indent="0" algn="ctr" defTabSz="914400" rtl="0" eaLnBrk="1" fontAlgn="auto" latinLnBrk="0" hangingPunct="1">
              <a:lnSpc>
                <a:spcPct val="84000"/>
              </a:lnSpc>
              <a:spcBef>
                <a:spcPct val="0"/>
              </a:spcBef>
              <a:spcAft>
                <a:spcPts val="0"/>
              </a:spcAft>
              <a:buClrTx/>
              <a:buSzTx/>
              <a:buFontTx/>
              <a:buNone/>
              <a:tabLst/>
              <a:defRPr sz="5500">
                <a:solidFill>
                  <a:schemeClr val="accent1"/>
                </a:solidFill>
              </a:defRPr>
            </a:lvl1pPr>
          </a:lstStyle>
          <a:p>
            <a:r>
              <a:rPr lang="en-US"/>
              <a:t>Quote 4 lines maximum. </a:t>
            </a: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a:t>
            </a:r>
            <a:r>
              <a:rPr lang="en-US" err="1"/>
              <a:t>laoreet</a:t>
            </a:r>
            <a:r>
              <a:rPr lang="en-US"/>
              <a:t> </a:t>
            </a:r>
            <a:r>
              <a:rPr lang="en-US" err="1"/>
              <a:t>venenatis</a:t>
            </a:r>
            <a:r>
              <a:rPr lang="en-US"/>
              <a:t> </a:t>
            </a:r>
            <a:r>
              <a:rPr lang="en-US" err="1"/>
              <a:t>urna</a:t>
            </a:r>
            <a:r>
              <a:rPr lang="en-US"/>
              <a:t>, in </a:t>
            </a:r>
            <a:r>
              <a:rPr lang="en-US" err="1"/>
              <a:t>vehicula</a:t>
            </a:r>
            <a:r>
              <a:rPr lang="en-US"/>
              <a:t> mi.</a:t>
            </a:r>
          </a:p>
        </p:txBody>
      </p:sp>
      <p:sp>
        <p:nvSpPr>
          <p:cNvPr id="13" name="Text Placeholder 22">
            <a:extLst>
              <a:ext uri="{FF2B5EF4-FFF2-40B4-BE49-F238E27FC236}">
                <a16:creationId xmlns:a16="http://schemas.microsoft.com/office/drawing/2014/main" id="{84EB628F-8E06-31E6-5105-B798681A887F}"/>
              </a:ext>
            </a:extLst>
          </p:cNvPr>
          <p:cNvSpPr>
            <a:spLocks noGrp="1"/>
          </p:cNvSpPr>
          <p:nvPr>
            <p:ph type="body" sz="quarter" idx="13" hasCustomPrompt="1"/>
          </p:nvPr>
        </p:nvSpPr>
        <p:spPr>
          <a:xfrm>
            <a:off x="531811" y="5053746"/>
            <a:ext cx="11144252" cy="1112104"/>
          </a:xfrm>
        </p:spPr>
        <p:txBody>
          <a:bodyPr wrap="square" anchor="b">
            <a:noAutofit/>
          </a:bodyPr>
          <a:lstStyle>
            <a:lvl1pPr marL="0" indent="0" algn="ctr">
              <a:buNone/>
              <a:defRPr lang="en-US" sz="2800" kern="1200" spc="-50" baseline="0" dirty="0">
                <a:solidFill>
                  <a:schemeClr val="tx2"/>
                </a:solidFill>
                <a:latin typeface="+mj-lt"/>
                <a:ea typeface="+mn-ea"/>
                <a:cs typeface="+mn-cs"/>
              </a:defRPr>
            </a:lvl1pPr>
          </a:lstStyle>
          <a:p>
            <a:pPr lvl="0"/>
            <a:r>
              <a:rPr lang="en-US"/>
              <a:t>Quote attribution</a:t>
            </a:r>
          </a:p>
        </p:txBody>
      </p:sp>
      <p:sp>
        <p:nvSpPr>
          <p:cNvPr id="3" name="Footer Placeholder 2">
            <a:extLst>
              <a:ext uri="{FF2B5EF4-FFF2-40B4-BE49-F238E27FC236}">
                <a16:creationId xmlns:a16="http://schemas.microsoft.com/office/drawing/2014/main" id="{61557233-3B17-FEA2-60BE-6985A7AFDAB0}"/>
              </a:ext>
            </a:extLst>
          </p:cNvPr>
          <p:cNvSpPr>
            <a:spLocks noGrp="1"/>
          </p:cNvSpPr>
          <p:nvPr>
            <p:ph type="ftr" sz="quarter" idx="14"/>
          </p:nvPr>
        </p:nvSpPr>
        <p:spPr/>
        <p:txBody>
          <a:bodyPr/>
          <a:lstStyle>
            <a:lvl1pPr>
              <a:defRPr>
                <a:solidFill>
                  <a:schemeClr val="accent6">
                    <a:lumMod val="50000"/>
                  </a:schemeClr>
                </a:solidFill>
              </a:defRPr>
            </a:lvl1pPr>
          </a:lstStyle>
          <a:p>
            <a:endParaRPr lang="en-CA"/>
          </a:p>
        </p:txBody>
      </p:sp>
      <p:sp>
        <p:nvSpPr>
          <p:cNvPr id="4" name="TextBox 3">
            <a:extLst>
              <a:ext uri="{FF2B5EF4-FFF2-40B4-BE49-F238E27FC236}">
                <a16:creationId xmlns:a16="http://schemas.microsoft.com/office/drawing/2014/main" id="{4D4BB44A-F67D-49FB-3E85-19CDFE282856}"/>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5" name="TextBox 4">
            <a:extLst>
              <a:ext uri="{FF2B5EF4-FFF2-40B4-BE49-F238E27FC236}">
                <a16:creationId xmlns:a16="http://schemas.microsoft.com/office/drawing/2014/main" id="{55383CCA-6EDF-D737-5F70-36F4A350AB7D}"/>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2526451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itle+Content_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p:txBody>
          <a:bodyPr/>
          <a:lstStyle>
            <a:lvl1pPr>
              <a:lnSpc>
                <a:spcPct val="85000"/>
              </a:lnSpc>
              <a:defRPr>
                <a:solidFill>
                  <a:schemeClr val="accent1"/>
                </a:solidFill>
              </a:defRPr>
            </a:lvl1pPr>
          </a:lstStyle>
          <a:p>
            <a:r>
              <a:rPr lang="en-US"/>
              <a:t>Title + Content layout</a:t>
            </a:r>
            <a:br>
              <a:rPr lang="en-US"/>
            </a:br>
            <a:r>
              <a:rPr lang="en-US"/>
              <a:t>Title 2 lines maximum</a:t>
            </a:r>
            <a:endParaRPr lang="en-CA"/>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p:txBody>
          <a:bodyPr/>
          <a:lstStyle>
            <a:lvl1pPr>
              <a:defRPr>
                <a:solidFill>
                  <a:schemeClr val="accent6">
                    <a:lumMod val="50000"/>
                  </a:schemeClr>
                </a:solidFill>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8" y="1820860"/>
            <a:ext cx="11160126"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8" y="1387475"/>
            <a:ext cx="11160125" cy="233910"/>
          </a:xfrm>
        </p:spPr>
        <p:txBody>
          <a:bodyPr>
            <a:spAutoFit/>
          </a:bodyPr>
          <a:lstStyle>
            <a:lvl1pPr marL="0" indent="0">
              <a:buNone/>
              <a:defRPr lang="en-US" sz="1600" kern="1200" dirty="0">
                <a:solidFill>
                  <a:schemeClr val="dk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Tree>
    <p:extLst>
      <p:ext uri="{BB962C8B-B14F-4D97-AF65-F5344CB8AC3E}">
        <p14:creationId xmlns:p14="http://schemas.microsoft.com/office/powerpoint/2010/main" val="42669566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F0636D-329F-444A-B153-56BCBC7BECAA}"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77099970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50/50 Title+Content_Grey">
    <p:bg>
      <p:bgPr>
        <a:solidFill>
          <a:srgbClr val="EFF1F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5065712" cy="647700"/>
          </a:xfrm>
        </p:spPr>
        <p:txBody>
          <a:bodyPr/>
          <a:lstStyle>
            <a:lvl1pPr>
              <a:lnSpc>
                <a:spcPct val="85000"/>
              </a:lnSpc>
              <a:defRPr>
                <a:solidFill>
                  <a:schemeClr val="accent1"/>
                </a:solidFill>
              </a:defRPr>
            </a:lvl1pPr>
          </a:lstStyle>
          <a:p>
            <a:r>
              <a:rPr lang="en-US"/>
              <a:t>50/50 Title + Content</a:t>
            </a:r>
            <a:br>
              <a:rPr lang="en-US"/>
            </a:br>
            <a:r>
              <a:rPr lang="en-US"/>
              <a:t>Title 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5065711" cy="118174"/>
          </a:xfrm>
        </p:spPr>
        <p:txBody>
          <a:bodyPr/>
          <a:lstStyle>
            <a:lvl1pPr>
              <a:defRPr>
                <a:solidFill>
                  <a:schemeClr val="accent6">
                    <a:lumMod val="50000"/>
                  </a:schemeClr>
                </a:solidFill>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5065712"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5065712" cy="233910"/>
          </a:xfrm>
        </p:spPr>
        <p:txBody>
          <a:bodyPr wrap="square">
            <a:spAutoFit/>
          </a:bodyPr>
          <a:lstStyle>
            <a:lvl1pPr marL="0" indent="0">
              <a:buNone/>
              <a:defRPr lang="en-US" sz="1600" kern="1200" dirty="0">
                <a:solidFill>
                  <a:schemeClr val="dk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l"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bg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6611936" y="628017"/>
            <a:ext cx="5065200"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bg1"/>
                </a:solidFill>
                <a:latin typeface="+mj-lt"/>
                <a:ea typeface="+mj-ea"/>
                <a:cs typeface="+mj-cs"/>
              </a:defRPr>
            </a:lvl1pPr>
          </a:lstStyle>
          <a:p>
            <a:pPr lvl="0"/>
            <a:r>
              <a:rPr lang="en-US"/>
              <a:t>50/50 Title + Content</a:t>
            </a:r>
            <a:br>
              <a:rPr lang="en-US"/>
            </a:br>
            <a:r>
              <a:rPr lang="en-US"/>
              <a:t>Title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6611937" y="1820860"/>
            <a:ext cx="5065200" cy="4344989"/>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6611937" y="1387475"/>
            <a:ext cx="5065200" cy="233910"/>
          </a:xfrm>
        </p:spPr>
        <p:txBody>
          <a:bodyPr wrap="square">
            <a:spAutoFit/>
          </a:bodyPr>
          <a:lstStyle>
            <a:lvl1pPr marL="0" indent="0">
              <a:buNone/>
              <a:defRPr lang="en-US" sz="1600" kern="1200" dirty="0">
                <a:solidFill>
                  <a:schemeClr val="bg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3770584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165">
          <p15:clr>
            <a:srgbClr val="FBAE40"/>
          </p15:clr>
        </p15:guide>
        <p15:guide id="3" pos="3516">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2/1 Title+Content_Grey">
    <p:bg>
      <p:bgPr>
        <a:solidFill>
          <a:srgbClr val="EFF1F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8127602" y="0"/>
            <a:ext cx="4064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7097314" cy="647700"/>
          </a:xfrm>
        </p:spPr>
        <p:txBody>
          <a:bodyPr/>
          <a:lstStyle>
            <a:lvl1pPr>
              <a:lnSpc>
                <a:spcPct val="85000"/>
              </a:lnSpc>
              <a:defRPr>
                <a:solidFill>
                  <a:schemeClr val="accent1"/>
                </a:solidFill>
              </a:defRPr>
            </a:lvl1pPr>
          </a:lstStyle>
          <a:p>
            <a:r>
              <a:rPr lang="en-US"/>
              <a:t>2/1 Title + Content</a:t>
            </a:r>
            <a:br>
              <a:rPr lang="en-US"/>
            </a:br>
            <a:r>
              <a:rPr lang="en-US"/>
              <a:t>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7097313" cy="118174"/>
          </a:xfrm>
        </p:spPr>
        <p:txBody>
          <a:bodyPr/>
          <a:lstStyle>
            <a:lvl1pPr>
              <a:defRPr>
                <a:solidFill>
                  <a:schemeClr val="accent6">
                    <a:lumMod val="50000"/>
                  </a:schemeClr>
                </a:solidFill>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7097314"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7097314" cy="233910"/>
          </a:xfrm>
        </p:spPr>
        <p:txBody>
          <a:bodyPr wrap="square">
            <a:spAutoFit/>
          </a:bodyPr>
          <a:lstStyle>
            <a:lvl1pPr marL="0" indent="0">
              <a:buNone/>
              <a:defRPr lang="en-US" sz="1600" kern="1200" dirty="0">
                <a:solidFill>
                  <a:schemeClr val="dk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l"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8640762" y="6279571"/>
            <a:ext cx="289786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bg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8640762" y="628017"/>
            <a:ext cx="3036373"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bg1"/>
                </a:solidFill>
                <a:latin typeface="+mj-lt"/>
                <a:ea typeface="+mj-ea"/>
                <a:cs typeface="+mj-cs"/>
              </a:defRPr>
            </a:lvl1pPr>
          </a:lstStyle>
          <a:p>
            <a:pPr lvl="0"/>
            <a:r>
              <a:rPr lang="en-US"/>
              <a:t>2/1 Title + Content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8640763" y="1820860"/>
            <a:ext cx="3036373" cy="4344989"/>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8640763" y="1387475"/>
            <a:ext cx="3036373" cy="233910"/>
          </a:xfrm>
        </p:spPr>
        <p:txBody>
          <a:bodyPr wrap="square">
            <a:spAutoFit/>
          </a:bodyPr>
          <a:lstStyle>
            <a:lvl1pPr marL="0" indent="0">
              <a:buNone/>
              <a:defRPr lang="en-US" sz="1600" kern="1200" dirty="0">
                <a:solidFill>
                  <a:schemeClr val="bg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1921438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00">
          <p15:clr>
            <a:srgbClr val="FBAE40"/>
          </p15:clr>
        </p15:guide>
        <p15:guide id="2" pos="5443">
          <p15:clr>
            <a:srgbClr val="FBAE40"/>
          </p15:clr>
        </p15:guide>
        <p15:guide id="3" pos="5122">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Blank_Grey">
    <p:bg>
      <p:bgPr>
        <a:solidFill>
          <a:srgbClr val="EFF1F5"/>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38A5DA2-E1FA-00EF-0AFD-DE21046BAF6B}"/>
              </a:ext>
            </a:extLst>
          </p:cNvPr>
          <p:cNvSpPr>
            <a:spLocks noGrp="1"/>
          </p:cNvSpPr>
          <p:nvPr>
            <p:ph type="ftr" sz="quarter" idx="10"/>
          </p:nvPr>
        </p:nvSpPr>
        <p:spPr/>
        <p:txBody>
          <a:bodyPr/>
          <a:lstStyle>
            <a:lvl1pPr>
              <a:defRPr>
                <a:solidFill>
                  <a:schemeClr val="accent6">
                    <a:lumMod val="50000"/>
                  </a:schemeClr>
                </a:solidFill>
              </a:defRPr>
            </a:lvl1pPr>
          </a:lstStyle>
          <a:p>
            <a:endParaRPr lang="en-CA"/>
          </a:p>
        </p:txBody>
      </p:sp>
      <p:sp>
        <p:nvSpPr>
          <p:cNvPr id="3" name="TextBox 2">
            <a:extLst>
              <a:ext uri="{FF2B5EF4-FFF2-40B4-BE49-F238E27FC236}">
                <a16:creationId xmlns:a16="http://schemas.microsoft.com/office/drawing/2014/main" id="{7B756E7D-68E6-A6E1-2CB2-40D99C8F1CAA}"/>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4" name="TextBox 3">
            <a:extLst>
              <a:ext uri="{FF2B5EF4-FFF2-40B4-BE49-F238E27FC236}">
                <a16:creationId xmlns:a16="http://schemas.microsoft.com/office/drawing/2014/main" id="{12D9A902-6CA1-0255-3256-D2D0596CA794}"/>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9607439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BF0636D-329F-444A-B153-56BCBC7BECAA}" type="datetimeFigureOut">
              <a:rPr lang="en-US" smtClean="0"/>
              <a:pPr/>
              <a:t>9/15/2024</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829676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BF0636D-329F-444A-B153-56BCBC7BECAA}" type="datetimeFigureOut">
              <a:rPr lang="en-US" smtClean="0"/>
              <a:pPr/>
              <a:t>9/15/2024</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8870319F-6160-4758-9494-C9E8A9642C99}"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17848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0BF0636D-329F-444A-B153-56BCBC7BECAA}" type="datetimeFigureOut">
              <a:rPr lang="en-US" smtClean="0"/>
              <a:pPr/>
              <a:t>9/15/2024</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664313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BF0636D-329F-444A-B153-56BCBC7BECAA}"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63668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BF0636D-329F-444A-B153-56BCBC7BECAA}"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557613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F0636D-329F-444A-B153-56BCBC7BECAA}"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42549976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0BF0636D-329F-444A-B153-56BCBC7BECAA}" type="datetimeFigureOut">
              <a:rPr lang="en-US" smtClean="0"/>
              <a:pPr/>
              <a:t>9/15/2024</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157712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F0636D-329F-444A-B153-56BCBC7BECAA}"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3641604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94D68F-7631-30F2-1D8B-C47663A9C33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C78C95C0-C643-727C-5324-567873A083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5" name="Fußzeilenplatzhalter 4">
            <a:extLst>
              <a:ext uri="{FF2B5EF4-FFF2-40B4-BE49-F238E27FC236}">
                <a16:creationId xmlns:a16="http://schemas.microsoft.com/office/drawing/2014/main" id="{8FA3A9FC-0250-114D-8783-31F29FB57ED5}"/>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F7FD9DFB-121A-92D5-81A6-8BF2F5DB18A4}"/>
              </a:ext>
            </a:extLst>
          </p:cNvPr>
          <p:cNvSpPr>
            <a:spLocks noGrp="1"/>
          </p:cNvSpPr>
          <p:nvPr>
            <p:ph type="sldNum" sz="quarter" idx="12"/>
          </p:nvPr>
        </p:nvSpPr>
        <p:spPr/>
        <p:txBody>
          <a:bodyPr/>
          <a:lstStyle>
            <a:lvl1pPr>
              <a:defRPr>
                <a:solidFill>
                  <a:srgbClr val="3C286E"/>
                </a:solidFill>
              </a:defRPr>
            </a:lvl1pPr>
          </a:lstStyle>
          <a:p>
            <a:fld id="{60E8EC9D-D66C-467A-AE57-62A458E0D190}" type="slidenum">
              <a:rPr lang="en-US" smtClean="0"/>
              <a:t>‹#›</a:t>
            </a:fld>
            <a:endParaRPr lang="en-US"/>
          </a:p>
        </p:txBody>
      </p:sp>
    </p:spTree>
    <p:extLst>
      <p:ext uri="{BB962C8B-B14F-4D97-AF65-F5344CB8AC3E}">
        <p14:creationId xmlns:p14="http://schemas.microsoft.com/office/powerpoint/2010/main" val="3794185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7FB846-F663-239C-1C44-D62D8EE28C1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AAB87BE-3B58-695D-9759-B9B3DE5AFBD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102AAA12-4C57-31C9-4EB3-64C9E6BDC59A}"/>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F2740E42-F23B-2410-637A-386450093146}"/>
              </a:ext>
            </a:extLst>
          </p:cNvPr>
          <p:cNvSpPr>
            <a:spLocks noGrp="1"/>
          </p:cNvSpPr>
          <p:nvPr>
            <p:ph type="sldNum" sz="quarter" idx="12"/>
          </p:nvPr>
        </p:nvSpPr>
        <p:spPr/>
        <p:txBody>
          <a:bodyPr/>
          <a:lstStyle/>
          <a:p>
            <a:fld id="{60E8EC9D-D66C-467A-AE57-62A458E0D190}" type="slidenum">
              <a:rPr lang="en-US" smtClean="0"/>
              <a:t>‹#›</a:t>
            </a:fld>
            <a:endParaRPr lang="en-US"/>
          </a:p>
        </p:txBody>
      </p:sp>
    </p:spTree>
    <p:extLst>
      <p:ext uri="{BB962C8B-B14F-4D97-AF65-F5344CB8AC3E}">
        <p14:creationId xmlns:p14="http://schemas.microsoft.com/office/powerpoint/2010/main" val="3020751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ECDDE4-3485-103C-68BC-DC1005542C1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15B98C0-BE2E-A447-1F6F-CD4633ED2E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5" name="Fußzeilenplatzhalter 4">
            <a:extLst>
              <a:ext uri="{FF2B5EF4-FFF2-40B4-BE49-F238E27FC236}">
                <a16:creationId xmlns:a16="http://schemas.microsoft.com/office/drawing/2014/main" id="{D5037484-E30F-CB3D-7D5C-9037269D67FC}"/>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C7FEF387-9E9A-DDE3-077C-A30D72135AB1}"/>
              </a:ext>
            </a:extLst>
          </p:cNvPr>
          <p:cNvSpPr>
            <a:spLocks noGrp="1"/>
          </p:cNvSpPr>
          <p:nvPr>
            <p:ph type="sldNum" sz="quarter" idx="12"/>
          </p:nvPr>
        </p:nvSpPr>
        <p:spPr/>
        <p:txBody>
          <a:bodyPr/>
          <a:lstStyle/>
          <a:p>
            <a:fld id="{60E8EC9D-D66C-467A-AE57-62A458E0D190}" type="slidenum">
              <a:rPr lang="en-US" smtClean="0"/>
              <a:t>‹#›</a:t>
            </a:fld>
            <a:endParaRPr lang="en-US"/>
          </a:p>
        </p:txBody>
      </p:sp>
    </p:spTree>
    <p:extLst>
      <p:ext uri="{BB962C8B-B14F-4D97-AF65-F5344CB8AC3E}">
        <p14:creationId xmlns:p14="http://schemas.microsoft.com/office/powerpoint/2010/main" val="2082787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F700FF-16BD-B2F2-83A8-0DA9513DB86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46E61E7-56B5-D316-3F61-6BAF59F9EA8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2793A49-0262-E980-8B0C-9754A78603F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a:extLst>
              <a:ext uri="{FF2B5EF4-FFF2-40B4-BE49-F238E27FC236}">
                <a16:creationId xmlns:a16="http://schemas.microsoft.com/office/drawing/2014/main" id="{03F9D985-F47E-B130-5BBC-B4C5294C8D14}"/>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FD54CEBF-382C-3D39-4C63-83D506480F0A}"/>
              </a:ext>
            </a:extLst>
          </p:cNvPr>
          <p:cNvSpPr>
            <a:spLocks noGrp="1"/>
          </p:cNvSpPr>
          <p:nvPr>
            <p:ph type="sldNum" sz="quarter" idx="12"/>
          </p:nvPr>
        </p:nvSpPr>
        <p:spPr/>
        <p:txBody>
          <a:bodyPr/>
          <a:lstStyle/>
          <a:p>
            <a:fld id="{60E8EC9D-D66C-467A-AE57-62A458E0D190}" type="slidenum">
              <a:rPr lang="en-US" smtClean="0"/>
              <a:t>‹#›</a:t>
            </a:fld>
            <a:endParaRPr lang="en-US"/>
          </a:p>
        </p:txBody>
      </p:sp>
    </p:spTree>
    <p:extLst>
      <p:ext uri="{BB962C8B-B14F-4D97-AF65-F5344CB8AC3E}">
        <p14:creationId xmlns:p14="http://schemas.microsoft.com/office/powerpoint/2010/main" val="14561424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EB1EEB-14FF-C0F6-E3DD-D0BC8AFE2BF0}"/>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6A01D88-FF04-3859-B9F9-1CB301D5DB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B6C1FC0-EA9A-9E52-BE89-28834D276A8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8B6C9CB-594C-EFBA-805F-A1610CC109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4A4617A-E035-505F-4C71-86BBF34F23C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Fußzeilenplatzhalter 7">
            <a:extLst>
              <a:ext uri="{FF2B5EF4-FFF2-40B4-BE49-F238E27FC236}">
                <a16:creationId xmlns:a16="http://schemas.microsoft.com/office/drawing/2014/main" id="{454AD0AB-C64C-9328-8380-FC0DDB079E56}"/>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D4EA5489-AC1A-25EB-2E4F-1A9455899B10}"/>
              </a:ext>
            </a:extLst>
          </p:cNvPr>
          <p:cNvSpPr>
            <a:spLocks noGrp="1"/>
          </p:cNvSpPr>
          <p:nvPr>
            <p:ph type="sldNum" sz="quarter" idx="12"/>
          </p:nvPr>
        </p:nvSpPr>
        <p:spPr/>
        <p:txBody>
          <a:bodyPr/>
          <a:lstStyle/>
          <a:p>
            <a:fld id="{60E8EC9D-D66C-467A-AE57-62A458E0D190}" type="slidenum">
              <a:rPr lang="en-US" smtClean="0"/>
              <a:t>‹#›</a:t>
            </a:fld>
            <a:endParaRPr lang="en-US"/>
          </a:p>
        </p:txBody>
      </p:sp>
    </p:spTree>
    <p:extLst>
      <p:ext uri="{BB962C8B-B14F-4D97-AF65-F5344CB8AC3E}">
        <p14:creationId xmlns:p14="http://schemas.microsoft.com/office/powerpoint/2010/main" val="40801297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73FB0-9BF4-552C-7CAE-5410FA2A8B3E}"/>
              </a:ext>
            </a:extLst>
          </p:cNvPr>
          <p:cNvSpPr>
            <a:spLocks noGrp="1"/>
          </p:cNvSpPr>
          <p:nvPr>
            <p:ph type="title"/>
          </p:nvPr>
        </p:nvSpPr>
        <p:spPr/>
        <p:txBody>
          <a:bodyPr/>
          <a:lstStyle/>
          <a:p>
            <a:r>
              <a:rPr lang="de-DE"/>
              <a:t>Mastertitelformat bearbeiten</a:t>
            </a:r>
          </a:p>
        </p:txBody>
      </p:sp>
      <p:sp>
        <p:nvSpPr>
          <p:cNvPr id="4" name="Fußzeilenplatzhalter 3">
            <a:extLst>
              <a:ext uri="{FF2B5EF4-FFF2-40B4-BE49-F238E27FC236}">
                <a16:creationId xmlns:a16="http://schemas.microsoft.com/office/drawing/2014/main" id="{E562FA04-B7C4-1E58-1E3D-2CECDEA23745}"/>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44FEBB8C-EADD-CDEC-795F-85D86834645F}"/>
              </a:ext>
            </a:extLst>
          </p:cNvPr>
          <p:cNvSpPr>
            <a:spLocks noGrp="1"/>
          </p:cNvSpPr>
          <p:nvPr>
            <p:ph type="sldNum" sz="quarter" idx="12"/>
          </p:nvPr>
        </p:nvSpPr>
        <p:spPr/>
        <p:txBody>
          <a:bodyPr/>
          <a:lstStyle/>
          <a:p>
            <a:fld id="{60E8EC9D-D66C-467A-AE57-62A458E0D190}" type="slidenum">
              <a:rPr lang="en-US" smtClean="0"/>
              <a:t>‹#›</a:t>
            </a:fld>
            <a:endParaRPr lang="en-US"/>
          </a:p>
        </p:txBody>
      </p:sp>
    </p:spTree>
    <p:extLst>
      <p:ext uri="{BB962C8B-B14F-4D97-AF65-F5344CB8AC3E}">
        <p14:creationId xmlns:p14="http://schemas.microsoft.com/office/powerpoint/2010/main" val="107694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C56B95CE-4EB5-0730-BD24-0A16CD3ACE84}"/>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594DF797-9569-A6BE-E103-11131B77247F}"/>
              </a:ext>
            </a:extLst>
          </p:cNvPr>
          <p:cNvSpPr>
            <a:spLocks noGrp="1"/>
          </p:cNvSpPr>
          <p:nvPr>
            <p:ph type="sldNum" sz="quarter" idx="12"/>
          </p:nvPr>
        </p:nvSpPr>
        <p:spPr/>
        <p:txBody>
          <a:bodyPr/>
          <a:lstStyle/>
          <a:p>
            <a:fld id="{60E8EC9D-D66C-467A-AE57-62A458E0D190}" type="slidenum">
              <a:rPr lang="en-US" smtClean="0"/>
              <a:t>‹#›</a:t>
            </a:fld>
            <a:endParaRPr lang="en-US"/>
          </a:p>
        </p:txBody>
      </p:sp>
    </p:spTree>
    <p:extLst>
      <p:ext uri="{BB962C8B-B14F-4D97-AF65-F5344CB8AC3E}">
        <p14:creationId xmlns:p14="http://schemas.microsoft.com/office/powerpoint/2010/main" val="2162708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4E7807-B3E3-3DBE-3223-AF52F8B8525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4123490-B677-7D2F-C974-9F9A06B050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A0C7EFCF-7484-EBAF-53D7-98D888FDE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6" name="Fußzeilenplatzhalter 5">
            <a:extLst>
              <a:ext uri="{FF2B5EF4-FFF2-40B4-BE49-F238E27FC236}">
                <a16:creationId xmlns:a16="http://schemas.microsoft.com/office/drawing/2014/main" id="{83FE879D-F21D-BB92-8325-064D6C92DD15}"/>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7083B5AC-7C20-A5CF-2DF5-2150310BD691}"/>
              </a:ext>
            </a:extLst>
          </p:cNvPr>
          <p:cNvSpPr>
            <a:spLocks noGrp="1"/>
          </p:cNvSpPr>
          <p:nvPr>
            <p:ph type="sldNum" sz="quarter" idx="12"/>
          </p:nvPr>
        </p:nvSpPr>
        <p:spPr/>
        <p:txBody>
          <a:bodyPr/>
          <a:lstStyle/>
          <a:p>
            <a:fld id="{60E8EC9D-D66C-467A-AE57-62A458E0D190}" type="slidenum">
              <a:rPr lang="en-US" smtClean="0"/>
              <a:t>‹#›</a:t>
            </a:fld>
            <a:endParaRPr lang="en-US"/>
          </a:p>
        </p:txBody>
      </p:sp>
    </p:spTree>
    <p:extLst>
      <p:ext uri="{BB962C8B-B14F-4D97-AF65-F5344CB8AC3E}">
        <p14:creationId xmlns:p14="http://schemas.microsoft.com/office/powerpoint/2010/main" val="3450086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DD60B4-B006-C7F0-4E61-3B8B4EBD56E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C95DDBB-8CCD-68AC-A603-062A729D15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FBB377B2-4FFE-4544-270B-C3F1DC3E9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6" name="Fußzeilenplatzhalter 5">
            <a:extLst>
              <a:ext uri="{FF2B5EF4-FFF2-40B4-BE49-F238E27FC236}">
                <a16:creationId xmlns:a16="http://schemas.microsoft.com/office/drawing/2014/main" id="{09F70666-00D1-ECDB-4910-EB804F1A3F0F}"/>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577A7DFE-7B44-B5DE-14F9-CEE97A212B74}"/>
              </a:ext>
            </a:extLst>
          </p:cNvPr>
          <p:cNvSpPr>
            <a:spLocks noGrp="1"/>
          </p:cNvSpPr>
          <p:nvPr>
            <p:ph type="sldNum" sz="quarter" idx="12"/>
          </p:nvPr>
        </p:nvSpPr>
        <p:spPr/>
        <p:txBody>
          <a:bodyPr/>
          <a:lstStyle/>
          <a:p>
            <a:fld id="{60E8EC9D-D66C-467A-AE57-62A458E0D190}" type="slidenum">
              <a:rPr lang="en-US" smtClean="0"/>
              <a:t>‹#›</a:t>
            </a:fld>
            <a:endParaRPr lang="en-US"/>
          </a:p>
        </p:txBody>
      </p:sp>
    </p:spTree>
    <p:extLst>
      <p:ext uri="{BB962C8B-B14F-4D97-AF65-F5344CB8AC3E}">
        <p14:creationId xmlns:p14="http://schemas.microsoft.com/office/powerpoint/2010/main" val="15925273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itel und Inhal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42FB1897-9124-44AF-93B3-57C432364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sp>
        <p:nvSpPr>
          <p:cNvPr id="3" name="Inhaltsplatzhalter 2">
            <a:extLst>
              <a:ext uri="{FF2B5EF4-FFF2-40B4-BE49-F238E27FC236}">
                <a16:creationId xmlns:a16="http://schemas.microsoft.com/office/drawing/2014/main" id="{25A16D7C-7087-4EFF-98BA-DB3D0A9C6761}"/>
              </a:ext>
            </a:extLst>
          </p:cNvPr>
          <p:cNvSpPr>
            <a:spLocks noGrp="1"/>
          </p:cNvSpPr>
          <p:nvPr>
            <p:ph idx="1"/>
          </p:nvPr>
        </p:nvSpPr>
        <p:spPr/>
        <p:txBody>
          <a:bodyPr/>
          <a:lstStyle>
            <a:lvl1pPr marL="228600" indent="-228600">
              <a:buFont typeface="Wingdings" panose="05000000000000000000" pitchFamily="2" charset="2"/>
              <a:buChar char="§"/>
              <a:defRPr sz="2400">
                <a:solidFill>
                  <a:srgbClr val="002060"/>
                </a:solidFill>
              </a:defRPr>
            </a:lvl1pPr>
            <a:lvl2pPr marL="685800" indent="-228600">
              <a:buFont typeface="Wingdings" panose="05000000000000000000" pitchFamily="2" charset="2"/>
              <a:buChar char="§"/>
              <a:defRPr sz="2000">
                <a:solidFill>
                  <a:srgbClr val="002060"/>
                </a:solidFill>
              </a:defRPr>
            </a:lvl2pPr>
            <a:lvl3pPr marL="1143000" indent="-228600">
              <a:buFont typeface="Wingdings" panose="05000000000000000000" pitchFamily="2" charset="2"/>
              <a:buChar char="§"/>
              <a:defRPr sz="1800">
                <a:solidFill>
                  <a:srgbClr val="002060"/>
                </a:solidFill>
              </a:defRPr>
            </a:lvl3pPr>
            <a:lvl4pPr marL="1600200" indent="-228600">
              <a:buFont typeface="Wingdings" panose="05000000000000000000" pitchFamily="2" charset="2"/>
              <a:buChar char="§"/>
              <a:defRPr sz="1600">
                <a:solidFill>
                  <a:srgbClr val="002060"/>
                </a:solidFill>
              </a:defRPr>
            </a:lvl4pPr>
            <a:lvl5pPr marL="2057400" indent="-228600">
              <a:buFont typeface="Wingdings" panose="05000000000000000000" pitchFamily="2" charset="2"/>
              <a:buChar char="§"/>
              <a:defRPr sz="1600">
                <a:solidFill>
                  <a:srgbClr val="002060"/>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4955A16-827B-4972-A5B6-F034068F286A}"/>
              </a:ext>
            </a:extLst>
          </p:cNvPr>
          <p:cNvSpPr>
            <a:spLocks noGrp="1"/>
          </p:cNvSpPr>
          <p:nvPr>
            <p:ph type="dt" sz="half" idx="10"/>
          </p:nvPr>
        </p:nvSpPr>
        <p:spPr>
          <a:xfrm>
            <a:off x="838200" y="6356350"/>
            <a:ext cx="2743200" cy="365125"/>
          </a:xfrm>
          <a:prstGeom prst="rect">
            <a:avLst/>
          </a:prstGeom>
        </p:spPr>
        <p:txBody>
          <a:bodyPr/>
          <a:lstStyle/>
          <a:p>
            <a:fld id="{D3EB3054-B75A-4BD7-8B3E-8DC0F614FAF3}" type="datetimeFigureOut">
              <a:rPr lang="de-DE" smtClean="0"/>
              <a:t>15.09.2024</a:t>
            </a:fld>
            <a:endParaRPr lang="de-DE"/>
          </a:p>
        </p:txBody>
      </p:sp>
      <p:sp>
        <p:nvSpPr>
          <p:cNvPr id="5" name="Fußzeilenplatzhalter 4">
            <a:extLst>
              <a:ext uri="{FF2B5EF4-FFF2-40B4-BE49-F238E27FC236}">
                <a16:creationId xmlns:a16="http://schemas.microsoft.com/office/drawing/2014/main" id="{6114D72A-E0ED-4CC1-857D-041219701D5C}"/>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8BA8EA63-BE9D-4877-AAC8-B671E453BDCA}"/>
              </a:ext>
            </a:extLst>
          </p:cNvPr>
          <p:cNvSpPr>
            <a:spLocks noGrp="1"/>
          </p:cNvSpPr>
          <p:nvPr>
            <p:ph type="sldNum" sz="quarter" idx="12"/>
          </p:nvPr>
        </p:nvSpPr>
        <p:spPr/>
        <p:txBody>
          <a:bodyPr/>
          <a:lstStyle/>
          <a:p>
            <a:fld id="{802006FE-6571-4354-8775-F8708372C227}" type="slidenum">
              <a:rPr lang="de-DE" smtClean="0"/>
              <a:t>‹#›</a:t>
            </a:fld>
            <a:endParaRPr lang="de-DE"/>
          </a:p>
        </p:txBody>
      </p:sp>
      <p:sp>
        <p:nvSpPr>
          <p:cNvPr id="11" name="Textplatzhalter 12">
            <a:extLst>
              <a:ext uri="{FF2B5EF4-FFF2-40B4-BE49-F238E27FC236}">
                <a16:creationId xmlns:a16="http://schemas.microsoft.com/office/drawing/2014/main" id="{8DAFA29B-D28A-4B38-B2B1-B287ECF8B457}"/>
              </a:ext>
            </a:extLst>
          </p:cNvPr>
          <p:cNvSpPr>
            <a:spLocks noGrp="1"/>
          </p:cNvSpPr>
          <p:nvPr>
            <p:ph type="body" sz="quarter" idx="13" hasCustomPrompt="1"/>
          </p:nvPr>
        </p:nvSpPr>
        <p:spPr>
          <a:xfrm>
            <a:off x="838200" y="1135799"/>
            <a:ext cx="8065405" cy="4572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400" b="0" err="1"/>
              <a:t>Subtitel</a:t>
            </a:r>
            <a:endParaRPr lang="de-DE" sz="2400" b="0"/>
          </a:p>
        </p:txBody>
      </p:sp>
      <p:sp>
        <p:nvSpPr>
          <p:cNvPr id="12" name="Titel 1">
            <a:extLst>
              <a:ext uri="{FF2B5EF4-FFF2-40B4-BE49-F238E27FC236}">
                <a16:creationId xmlns:a16="http://schemas.microsoft.com/office/drawing/2014/main" id="{28F325CE-0B8C-441F-9881-30F6E58E372E}"/>
              </a:ext>
            </a:extLst>
          </p:cNvPr>
          <p:cNvSpPr>
            <a:spLocks noGrp="1"/>
          </p:cNvSpPr>
          <p:nvPr>
            <p:ph type="title" hasCustomPrompt="1"/>
          </p:nvPr>
        </p:nvSpPr>
        <p:spPr>
          <a:xfrm>
            <a:off x="838200" y="612957"/>
            <a:ext cx="10515600" cy="515091"/>
          </a:xfrm>
        </p:spPr>
        <p:txBody>
          <a:bodyPr>
            <a:normAutofit/>
          </a:bodyPr>
          <a:lstStyle>
            <a:lvl1pPr>
              <a:defRPr sz="3200" b="1">
                <a:solidFill>
                  <a:srgbClr val="0F265C"/>
                </a:solidFill>
              </a:defRPr>
            </a:lvl1pPr>
          </a:lstStyle>
          <a:p>
            <a:r>
              <a:rPr lang="de-DE"/>
              <a:t>Titel</a:t>
            </a:r>
          </a:p>
        </p:txBody>
      </p:sp>
    </p:spTree>
    <p:extLst>
      <p:ext uri="{BB962C8B-B14F-4D97-AF65-F5344CB8AC3E}">
        <p14:creationId xmlns:p14="http://schemas.microsoft.com/office/powerpoint/2010/main" val="552331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F0636D-329F-444A-B153-56BCBC7BECAA}"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3795718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94D68F-7631-30F2-1D8B-C47663A9C33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C78C95C0-C643-727C-5324-567873A083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5" name="Fußzeilenplatzhalter 4">
            <a:extLst>
              <a:ext uri="{FF2B5EF4-FFF2-40B4-BE49-F238E27FC236}">
                <a16:creationId xmlns:a16="http://schemas.microsoft.com/office/drawing/2014/main" id="{8FA3A9FC-0250-114D-8783-31F29FB57ED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7FD9DFB-121A-92D5-81A6-8BF2F5DB18A4}"/>
              </a:ext>
            </a:extLst>
          </p:cNvPr>
          <p:cNvSpPr>
            <a:spLocks noGrp="1"/>
          </p:cNvSpPr>
          <p:nvPr>
            <p:ph type="sldNum" sz="quarter" idx="12"/>
          </p:nvPr>
        </p:nvSpPr>
        <p:spPr/>
        <p:txBody>
          <a:bodyPr/>
          <a:lstStyle>
            <a:lvl1pPr>
              <a:defRPr>
                <a:solidFill>
                  <a:srgbClr val="3C286E"/>
                </a:solidFill>
              </a:defRPr>
            </a:lvl1pPr>
          </a:lstStyle>
          <a:p>
            <a:fld id="{802006FE-6571-4354-8775-F8708372C227}" type="slidenum">
              <a:rPr lang="de-DE" smtClean="0"/>
              <a:t>‹#›</a:t>
            </a:fld>
            <a:endParaRPr lang="de-DE"/>
          </a:p>
        </p:txBody>
      </p:sp>
    </p:spTree>
    <p:extLst>
      <p:ext uri="{BB962C8B-B14F-4D97-AF65-F5344CB8AC3E}">
        <p14:creationId xmlns:p14="http://schemas.microsoft.com/office/powerpoint/2010/main" val="37491578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7FB846-F663-239C-1C44-D62D8EE28C1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AAB87BE-3B58-695D-9759-B9B3DE5AFBD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102AAA12-4C57-31C9-4EB3-64C9E6BDC59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2740E42-F23B-2410-637A-386450093146}"/>
              </a:ext>
            </a:extLst>
          </p:cNvPr>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12237185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ECDDE4-3485-103C-68BC-DC1005542C1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15B98C0-BE2E-A447-1F6F-CD4633ED2E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5" name="Fußzeilenplatzhalter 4">
            <a:extLst>
              <a:ext uri="{FF2B5EF4-FFF2-40B4-BE49-F238E27FC236}">
                <a16:creationId xmlns:a16="http://schemas.microsoft.com/office/drawing/2014/main" id="{D5037484-E30F-CB3D-7D5C-9037269D67F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7FEF387-9E9A-DDE3-077C-A30D72135AB1}"/>
              </a:ext>
            </a:extLst>
          </p:cNvPr>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1857356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F700FF-16BD-B2F2-83A8-0DA9513DB86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46E61E7-56B5-D316-3F61-6BAF59F9EA8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2793A49-0262-E980-8B0C-9754A78603F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a:extLst>
              <a:ext uri="{FF2B5EF4-FFF2-40B4-BE49-F238E27FC236}">
                <a16:creationId xmlns:a16="http://schemas.microsoft.com/office/drawing/2014/main" id="{03F9D985-F47E-B130-5BBC-B4C5294C8D1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D54CEBF-382C-3D39-4C63-83D506480F0A}"/>
              </a:ext>
            </a:extLst>
          </p:cNvPr>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1013463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EB1EEB-14FF-C0F6-E3DD-D0BC8AFE2BF0}"/>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6A01D88-FF04-3859-B9F9-1CB301D5DB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B6C1FC0-EA9A-9E52-BE89-28834D276A8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8B6C9CB-594C-EFBA-805F-A1610CC109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4A4617A-E035-505F-4C71-86BBF34F23C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Fußzeilenplatzhalter 7">
            <a:extLst>
              <a:ext uri="{FF2B5EF4-FFF2-40B4-BE49-F238E27FC236}">
                <a16:creationId xmlns:a16="http://schemas.microsoft.com/office/drawing/2014/main" id="{454AD0AB-C64C-9328-8380-FC0DDB079E5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4EA5489-AC1A-25EB-2E4F-1A9455899B10}"/>
              </a:ext>
            </a:extLst>
          </p:cNvPr>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13765569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73FB0-9BF4-552C-7CAE-5410FA2A8B3E}"/>
              </a:ext>
            </a:extLst>
          </p:cNvPr>
          <p:cNvSpPr>
            <a:spLocks noGrp="1"/>
          </p:cNvSpPr>
          <p:nvPr>
            <p:ph type="title"/>
          </p:nvPr>
        </p:nvSpPr>
        <p:spPr/>
        <p:txBody>
          <a:bodyPr/>
          <a:lstStyle/>
          <a:p>
            <a:r>
              <a:rPr lang="de-DE"/>
              <a:t>Mastertitelformat bearbeiten</a:t>
            </a:r>
          </a:p>
        </p:txBody>
      </p:sp>
      <p:sp>
        <p:nvSpPr>
          <p:cNvPr id="4" name="Fußzeilenplatzhalter 3">
            <a:extLst>
              <a:ext uri="{FF2B5EF4-FFF2-40B4-BE49-F238E27FC236}">
                <a16:creationId xmlns:a16="http://schemas.microsoft.com/office/drawing/2014/main" id="{E562FA04-B7C4-1E58-1E3D-2CECDEA2374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4FEBB8C-EADD-CDEC-795F-85D86834645F}"/>
              </a:ext>
            </a:extLst>
          </p:cNvPr>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1191857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C56B95CE-4EB5-0730-BD24-0A16CD3ACE8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94DF797-9569-A6BE-E103-11131B77247F}"/>
              </a:ext>
            </a:extLst>
          </p:cNvPr>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1829926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4E7807-B3E3-3DBE-3223-AF52F8B8525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4123490-B677-7D2F-C974-9F9A06B050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A0C7EFCF-7484-EBAF-53D7-98D888FDE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6" name="Fußzeilenplatzhalter 5">
            <a:extLst>
              <a:ext uri="{FF2B5EF4-FFF2-40B4-BE49-F238E27FC236}">
                <a16:creationId xmlns:a16="http://schemas.microsoft.com/office/drawing/2014/main" id="{83FE879D-F21D-BB92-8325-064D6C92DD1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083B5AC-7C20-A5CF-2DF5-2150310BD691}"/>
              </a:ext>
            </a:extLst>
          </p:cNvPr>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12213031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DD60B4-B006-C7F0-4E61-3B8B4EBD56E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C95DDBB-8CCD-68AC-A603-062A729D15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FBB377B2-4FFE-4544-270B-C3F1DC3E9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6" name="Fußzeilenplatzhalter 5">
            <a:extLst>
              <a:ext uri="{FF2B5EF4-FFF2-40B4-BE49-F238E27FC236}">
                <a16:creationId xmlns:a16="http://schemas.microsoft.com/office/drawing/2014/main" id="{09F70666-00D1-ECDB-4910-EB804F1A3F0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77A7DFE-7B44-B5DE-14F9-CEE97A212B74}"/>
              </a:ext>
            </a:extLst>
          </p:cNvPr>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7085622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5A16D7C-7087-4EFF-98BA-DB3D0A9C6761}"/>
              </a:ext>
            </a:extLst>
          </p:cNvPr>
          <p:cNvSpPr>
            <a:spLocks noGrp="1"/>
          </p:cNvSpPr>
          <p:nvPr>
            <p:ph idx="1"/>
          </p:nvPr>
        </p:nvSpPr>
        <p:spPr/>
        <p:txBody>
          <a:bodyPr/>
          <a:lstStyle>
            <a:lvl1pPr marL="228600" indent="-228600">
              <a:buFont typeface="Wingdings" panose="05000000000000000000" pitchFamily="2" charset="2"/>
              <a:buChar char="§"/>
              <a:defRPr sz="2400">
                <a:solidFill>
                  <a:srgbClr val="002060"/>
                </a:solidFill>
              </a:defRPr>
            </a:lvl1pPr>
            <a:lvl2pPr marL="685800" indent="-228600">
              <a:buFont typeface="Wingdings" panose="05000000000000000000" pitchFamily="2" charset="2"/>
              <a:buChar char="§"/>
              <a:defRPr sz="2000">
                <a:solidFill>
                  <a:srgbClr val="002060"/>
                </a:solidFill>
              </a:defRPr>
            </a:lvl2pPr>
            <a:lvl3pPr marL="1143000" indent="-228600">
              <a:buFont typeface="Wingdings" panose="05000000000000000000" pitchFamily="2" charset="2"/>
              <a:buChar char="§"/>
              <a:defRPr sz="1800">
                <a:solidFill>
                  <a:srgbClr val="002060"/>
                </a:solidFill>
              </a:defRPr>
            </a:lvl3pPr>
            <a:lvl4pPr marL="1600200" indent="-228600">
              <a:buFont typeface="Wingdings" panose="05000000000000000000" pitchFamily="2" charset="2"/>
              <a:buChar char="§"/>
              <a:defRPr sz="1600">
                <a:solidFill>
                  <a:srgbClr val="002060"/>
                </a:solidFill>
              </a:defRPr>
            </a:lvl4pPr>
            <a:lvl5pPr marL="2057400" indent="-228600">
              <a:buFont typeface="Wingdings" panose="05000000000000000000" pitchFamily="2" charset="2"/>
              <a:buChar char="§"/>
              <a:defRPr sz="1600">
                <a:solidFill>
                  <a:srgbClr val="002060"/>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4955A16-827B-4972-A5B6-F034068F286A}"/>
              </a:ext>
            </a:extLst>
          </p:cNvPr>
          <p:cNvSpPr>
            <a:spLocks noGrp="1"/>
          </p:cNvSpPr>
          <p:nvPr>
            <p:ph type="dt" sz="half" idx="10"/>
          </p:nvPr>
        </p:nvSpPr>
        <p:spPr>
          <a:xfrm>
            <a:off x="838200" y="6356350"/>
            <a:ext cx="2743200" cy="365125"/>
          </a:xfrm>
          <a:prstGeom prst="rect">
            <a:avLst/>
          </a:prstGeom>
        </p:spPr>
        <p:txBody>
          <a:bodyPr/>
          <a:lstStyle/>
          <a:p>
            <a:fld id="{D3EB3054-B75A-4BD7-8B3E-8DC0F614FAF3}" type="datetimeFigureOut">
              <a:rPr lang="de-DE" smtClean="0"/>
              <a:t>15.09.2024</a:t>
            </a:fld>
            <a:endParaRPr lang="de-DE"/>
          </a:p>
        </p:txBody>
      </p:sp>
      <p:sp>
        <p:nvSpPr>
          <p:cNvPr id="5" name="Fußzeilenplatzhalter 4">
            <a:extLst>
              <a:ext uri="{FF2B5EF4-FFF2-40B4-BE49-F238E27FC236}">
                <a16:creationId xmlns:a16="http://schemas.microsoft.com/office/drawing/2014/main" id="{6114D72A-E0ED-4CC1-857D-041219701D5C}"/>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8BA8EA63-BE9D-4877-AAC8-B671E453BDCA}"/>
              </a:ext>
            </a:extLst>
          </p:cNvPr>
          <p:cNvSpPr>
            <a:spLocks noGrp="1"/>
          </p:cNvSpPr>
          <p:nvPr>
            <p:ph type="sldNum" sz="quarter" idx="12"/>
          </p:nvPr>
        </p:nvSpPr>
        <p:spPr/>
        <p:txBody>
          <a:bodyPr/>
          <a:lstStyle/>
          <a:p>
            <a:fld id="{802006FE-6571-4354-8775-F8708372C227}" type="slidenum">
              <a:rPr lang="de-DE" smtClean="0"/>
              <a:t>‹#›</a:t>
            </a:fld>
            <a:endParaRPr lang="de-DE"/>
          </a:p>
        </p:txBody>
      </p:sp>
      <p:sp>
        <p:nvSpPr>
          <p:cNvPr id="11" name="Textplatzhalter 12">
            <a:extLst>
              <a:ext uri="{FF2B5EF4-FFF2-40B4-BE49-F238E27FC236}">
                <a16:creationId xmlns:a16="http://schemas.microsoft.com/office/drawing/2014/main" id="{8DAFA29B-D28A-4B38-B2B1-B287ECF8B457}"/>
              </a:ext>
            </a:extLst>
          </p:cNvPr>
          <p:cNvSpPr>
            <a:spLocks noGrp="1"/>
          </p:cNvSpPr>
          <p:nvPr>
            <p:ph type="body" sz="quarter" idx="13" hasCustomPrompt="1"/>
          </p:nvPr>
        </p:nvSpPr>
        <p:spPr>
          <a:xfrm>
            <a:off x="838200" y="1135799"/>
            <a:ext cx="8065405" cy="4572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400" b="0" err="1"/>
              <a:t>Subtitel</a:t>
            </a:r>
            <a:endParaRPr lang="de-DE" sz="2400" b="0"/>
          </a:p>
        </p:txBody>
      </p:sp>
      <p:sp>
        <p:nvSpPr>
          <p:cNvPr id="12" name="Titel 1">
            <a:extLst>
              <a:ext uri="{FF2B5EF4-FFF2-40B4-BE49-F238E27FC236}">
                <a16:creationId xmlns:a16="http://schemas.microsoft.com/office/drawing/2014/main" id="{28F325CE-0B8C-441F-9881-30F6E58E372E}"/>
              </a:ext>
            </a:extLst>
          </p:cNvPr>
          <p:cNvSpPr>
            <a:spLocks noGrp="1"/>
          </p:cNvSpPr>
          <p:nvPr>
            <p:ph type="title" hasCustomPrompt="1"/>
          </p:nvPr>
        </p:nvSpPr>
        <p:spPr>
          <a:xfrm>
            <a:off x="838200" y="612957"/>
            <a:ext cx="10515600" cy="515091"/>
          </a:xfrm>
        </p:spPr>
        <p:txBody>
          <a:bodyPr>
            <a:normAutofit/>
          </a:bodyPr>
          <a:lstStyle>
            <a:lvl1pPr>
              <a:defRPr sz="3200" b="1">
                <a:solidFill>
                  <a:srgbClr val="0F265C"/>
                </a:solidFill>
              </a:defRPr>
            </a:lvl1pPr>
          </a:lstStyle>
          <a:p>
            <a:r>
              <a:rPr lang="de-DE"/>
              <a:t>Titel</a:t>
            </a:r>
          </a:p>
        </p:txBody>
      </p:sp>
    </p:spTree>
    <p:extLst>
      <p:ext uri="{BB962C8B-B14F-4D97-AF65-F5344CB8AC3E}">
        <p14:creationId xmlns:p14="http://schemas.microsoft.com/office/powerpoint/2010/main" val="3807977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F0636D-329F-444A-B153-56BCBC7BECAA}" type="datetimeFigureOut">
              <a:rPr lang="en-US" smtClean="0"/>
              <a:pPr/>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50712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4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5A16D7C-7087-4EFF-98BA-DB3D0A9C6761}"/>
              </a:ext>
            </a:extLst>
          </p:cNvPr>
          <p:cNvSpPr>
            <a:spLocks noGrp="1"/>
          </p:cNvSpPr>
          <p:nvPr>
            <p:ph idx="1"/>
          </p:nvPr>
        </p:nvSpPr>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4955A16-827B-4972-A5B6-F034068F286A}"/>
              </a:ext>
            </a:extLst>
          </p:cNvPr>
          <p:cNvSpPr>
            <a:spLocks noGrp="1"/>
          </p:cNvSpPr>
          <p:nvPr>
            <p:ph type="dt" sz="half" idx="10"/>
          </p:nvPr>
        </p:nvSpPr>
        <p:spPr>
          <a:xfrm>
            <a:off x="838200" y="6356350"/>
            <a:ext cx="2743200" cy="365125"/>
          </a:xfrm>
          <a:prstGeom prst="rect">
            <a:avLst/>
          </a:prstGeom>
        </p:spPr>
        <p:txBody>
          <a:bodyPr/>
          <a:lstStyle/>
          <a:p>
            <a:fld id="{D3EB3054-B75A-4BD7-8B3E-8DC0F614FAF3}" type="datetimeFigureOut">
              <a:rPr lang="de-DE" smtClean="0"/>
              <a:t>15.09.2024</a:t>
            </a:fld>
            <a:endParaRPr lang="de-DE"/>
          </a:p>
        </p:txBody>
      </p:sp>
      <p:sp>
        <p:nvSpPr>
          <p:cNvPr id="5" name="Fußzeilenplatzhalter 4">
            <a:extLst>
              <a:ext uri="{FF2B5EF4-FFF2-40B4-BE49-F238E27FC236}">
                <a16:creationId xmlns:a16="http://schemas.microsoft.com/office/drawing/2014/main" id="{6114D72A-E0ED-4CC1-857D-041219701D5C}"/>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8BA8EA63-BE9D-4877-AAC8-B671E453BDCA}"/>
              </a:ext>
            </a:extLst>
          </p:cNvPr>
          <p:cNvSpPr>
            <a:spLocks noGrp="1"/>
          </p:cNvSpPr>
          <p:nvPr>
            <p:ph type="sldNum" sz="quarter" idx="12"/>
          </p:nvPr>
        </p:nvSpPr>
        <p:spPr/>
        <p:txBody>
          <a:bodyPr/>
          <a:lstStyle/>
          <a:p>
            <a:fld id="{802006FE-6571-4354-8775-F8708372C227}" type="slidenum">
              <a:rPr lang="de-DE" smtClean="0"/>
              <a:t>‹#›</a:t>
            </a:fld>
            <a:endParaRPr lang="de-DE"/>
          </a:p>
        </p:txBody>
      </p:sp>
      <p:sp>
        <p:nvSpPr>
          <p:cNvPr id="11" name="Textplatzhalter 12">
            <a:extLst>
              <a:ext uri="{FF2B5EF4-FFF2-40B4-BE49-F238E27FC236}">
                <a16:creationId xmlns:a16="http://schemas.microsoft.com/office/drawing/2014/main" id="{8DAFA29B-D28A-4B38-B2B1-B287ECF8B457}"/>
              </a:ext>
            </a:extLst>
          </p:cNvPr>
          <p:cNvSpPr>
            <a:spLocks noGrp="1"/>
          </p:cNvSpPr>
          <p:nvPr>
            <p:ph type="body" sz="quarter" idx="13" hasCustomPrompt="1"/>
          </p:nvPr>
        </p:nvSpPr>
        <p:spPr>
          <a:xfrm>
            <a:off x="923658" y="1135799"/>
            <a:ext cx="7979947" cy="4572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400" b="0" err="1"/>
              <a:t>Subtitel</a:t>
            </a:r>
            <a:endParaRPr lang="de-DE" sz="2400" b="0"/>
          </a:p>
        </p:txBody>
      </p:sp>
      <p:sp>
        <p:nvSpPr>
          <p:cNvPr id="12" name="Titel 1">
            <a:extLst>
              <a:ext uri="{FF2B5EF4-FFF2-40B4-BE49-F238E27FC236}">
                <a16:creationId xmlns:a16="http://schemas.microsoft.com/office/drawing/2014/main" id="{28F325CE-0B8C-441F-9881-30F6E58E372E}"/>
              </a:ext>
            </a:extLst>
          </p:cNvPr>
          <p:cNvSpPr>
            <a:spLocks noGrp="1"/>
          </p:cNvSpPr>
          <p:nvPr>
            <p:ph type="title" hasCustomPrompt="1"/>
          </p:nvPr>
        </p:nvSpPr>
        <p:spPr>
          <a:xfrm>
            <a:off x="838200" y="612957"/>
            <a:ext cx="10515600" cy="515091"/>
          </a:xfrm>
        </p:spPr>
        <p:txBody>
          <a:bodyPr>
            <a:normAutofit/>
          </a:bodyPr>
          <a:lstStyle>
            <a:lvl1pPr>
              <a:defRPr sz="3200" b="1">
                <a:solidFill>
                  <a:srgbClr val="0F265C"/>
                </a:solidFill>
              </a:defRPr>
            </a:lvl1pPr>
          </a:lstStyle>
          <a:p>
            <a:r>
              <a:rPr lang="de-DE"/>
              <a:t>Titel</a:t>
            </a:r>
          </a:p>
        </p:txBody>
      </p:sp>
    </p:spTree>
    <p:extLst>
      <p:ext uri="{BB962C8B-B14F-4D97-AF65-F5344CB8AC3E}">
        <p14:creationId xmlns:p14="http://schemas.microsoft.com/office/powerpoint/2010/main" val="14476286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42FB1897-9124-44AF-93B3-57C4323642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sp>
        <p:nvSpPr>
          <p:cNvPr id="3" name="Inhaltsplatzhalter 2">
            <a:extLst>
              <a:ext uri="{FF2B5EF4-FFF2-40B4-BE49-F238E27FC236}">
                <a16:creationId xmlns:a16="http://schemas.microsoft.com/office/drawing/2014/main" id="{25A16D7C-7087-4EFF-98BA-DB3D0A9C6761}"/>
              </a:ext>
            </a:extLst>
          </p:cNvPr>
          <p:cNvSpPr>
            <a:spLocks noGrp="1"/>
          </p:cNvSpPr>
          <p:nvPr>
            <p:ph idx="1"/>
          </p:nvPr>
        </p:nvSpPr>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Textplatzhalter 12">
            <a:extLst>
              <a:ext uri="{FF2B5EF4-FFF2-40B4-BE49-F238E27FC236}">
                <a16:creationId xmlns:a16="http://schemas.microsoft.com/office/drawing/2014/main" id="{8DAFA29B-D28A-4B38-B2B1-B287ECF8B457}"/>
              </a:ext>
            </a:extLst>
          </p:cNvPr>
          <p:cNvSpPr>
            <a:spLocks noGrp="1"/>
          </p:cNvSpPr>
          <p:nvPr>
            <p:ph type="body" sz="quarter" idx="13" hasCustomPrompt="1"/>
          </p:nvPr>
        </p:nvSpPr>
        <p:spPr>
          <a:xfrm>
            <a:off x="923658" y="1135799"/>
            <a:ext cx="7979947" cy="4572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400" b="0" err="1"/>
              <a:t>Subtitel</a:t>
            </a:r>
            <a:endParaRPr lang="de-DE" sz="2400" b="0"/>
          </a:p>
        </p:txBody>
      </p:sp>
      <p:sp>
        <p:nvSpPr>
          <p:cNvPr id="12" name="Titel 1">
            <a:extLst>
              <a:ext uri="{FF2B5EF4-FFF2-40B4-BE49-F238E27FC236}">
                <a16:creationId xmlns:a16="http://schemas.microsoft.com/office/drawing/2014/main" id="{28F325CE-0B8C-441F-9881-30F6E58E372E}"/>
              </a:ext>
            </a:extLst>
          </p:cNvPr>
          <p:cNvSpPr>
            <a:spLocks noGrp="1"/>
          </p:cNvSpPr>
          <p:nvPr>
            <p:ph type="title" hasCustomPrompt="1"/>
          </p:nvPr>
        </p:nvSpPr>
        <p:spPr>
          <a:xfrm>
            <a:off x="838200" y="612957"/>
            <a:ext cx="10515600" cy="515091"/>
          </a:xfrm>
        </p:spPr>
        <p:txBody>
          <a:bodyPr>
            <a:normAutofit/>
          </a:bodyPr>
          <a:lstStyle>
            <a:lvl1pPr>
              <a:defRPr sz="3200" b="1">
                <a:solidFill>
                  <a:srgbClr val="0F265C"/>
                </a:solidFill>
              </a:defRPr>
            </a:lvl1pPr>
          </a:lstStyle>
          <a:p>
            <a:r>
              <a:rPr lang="de-DE"/>
              <a:t>Titel</a:t>
            </a:r>
          </a:p>
        </p:txBody>
      </p:sp>
      <p:sp>
        <p:nvSpPr>
          <p:cNvPr id="10" name="Textfeld 9">
            <a:extLst>
              <a:ext uri="{FF2B5EF4-FFF2-40B4-BE49-F238E27FC236}">
                <a16:creationId xmlns:a16="http://schemas.microsoft.com/office/drawing/2014/main" id="{E7EA3C50-C4F6-43DC-98ED-A469C69B605E}"/>
              </a:ext>
            </a:extLst>
          </p:cNvPr>
          <p:cNvSpPr txBox="1"/>
          <p:nvPr userDrawn="1"/>
        </p:nvSpPr>
        <p:spPr>
          <a:xfrm>
            <a:off x="10735063" y="6550223"/>
            <a:ext cx="1456937" cy="307777"/>
          </a:xfrm>
          <a:prstGeom prst="rect">
            <a:avLst/>
          </a:prstGeom>
          <a:noFill/>
        </p:spPr>
        <p:txBody>
          <a:bodyPr wrap="none" rtlCol="0">
            <a:spAutoFit/>
          </a:bodyPr>
          <a:lstStyle/>
          <a:p>
            <a:r>
              <a:rPr lang="en-US" sz="1400" b="1">
                <a:solidFill>
                  <a:schemeClr val="accent2">
                    <a:lumMod val="20000"/>
                    <a:lumOff val="80000"/>
                  </a:schemeClr>
                </a:solidFill>
                <a:latin typeface="Arial" panose="020B0604020202020204" pitchFamily="34" charset="0"/>
                <a:cs typeface="Arial" panose="020B0604020202020204" pitchFamily="34" charset="0"/>
              </a:rPr>
              <a:t>CONFIDENTAL</a:t>
            </a:r>
          </a:p>
        </p:txBody>
      </p:sp>
      <p:sp>
        <p:nvSpPr>
          <p:cNvPr id="13" name="Rechteck 12">
            <a:extLst>
              <a:ext uri="{FF2B5EF4-FFF2-40B4-BE49-F238E27FC236}">
                <a16:creationId xmlns:a16="http://schemas.microsoft.com/office/drawing/2014/main" id="{ACE6A6BE-DCAE-4A6A-B3AF-BF2F4B8456E0}"/>
              </a:ext>
            </a:extLst>
          </p:cNvPr>
          <p:cNvSpPr/>
          <p:nvPr userDrawn="1"/>
        </p:nvSpPr>
        <p:spPr>
          <a:xfrm>
            <a:off x="0" y="6488668"/>
            <a:ext cx="872355" cy="369332"/>
          </a:xfrm>
          <a:prstGeom prst="rect">
            <a:avLst/>
          </a:prstGeom>
        </p:spPr>
        <p:txBody>
          <a:bodyPr wrap="none">
            <a:spAutoFit/>
          </a:bodyPr>
          <a:lstStyle/>
          <a:p>
            <a:r>
              <a:rPr lang="en-US" b="1">
                <a:solidFill>
                  <a:schemeClr val="accent2">
                    <a:lumMod val="20000"/>
                    <a:lumOff val="80000"/>
                  </a:schemeClr>
                </a:solidFill>
              </a:rPr>
              <a:t>DRAFT </a:t>
            </a:r>
            <a:endParaRPr lang="en-US">
              <a:solidFill>
                <a:schemeClr val="accent2">
                  <a:lumMod val="20000"/>
                  <a:lumOff val="80000"/>
                </a:schemeClr>
              </a:solidFill>
            </a:endParaRPr>
          </a:p>
        </p:txBody>
      </p:sp>
      <p:sp>
        <p:nvSpPr>
          <p:cNvPr id="14" name="Rechteck 13">
            <a:extLst>
              <a:ext uri="{FF2B5EF4-FFF2-40B4-BE49-F238E27FC236}">
                <a16:creationId xmlns:a16="http://schemas.microsoft.com/office/drawing/2014/main" id="{66AB28C2-7925-427A-AC80-206CCE12DB36}"/>
              </a:ext>
            </a:extLst>
          </p:cNvPr>
          <p:cNvSpPr/>
          <p:nvPr userDrawn="1"/>
        </p:nvSpPr>
        <p:spPr>
          <a:xfrm>
            <a:off x="0" y="6586807"/>
            <a:ext cx="12192000" cy="278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platzhalter 6">
            <a:extLst>
              <a:ext uri="{FF2B5EF4-FFF2-40B4-BE49-F238E27FC236}">
                <a16:creationId xmlns:a16="http://schemas.microsoft.com/office/drawing/2014/main" id="{18A0F6B3-43DA-4803-ABCF-0D148D201BF9}"/>
              </a:ext>
            </a:extLst>
          </p:cNvPr>
          <p:cNvSpPr>
            <a:spLocks noGrp="1"/>
          </p:cNvSpPr>
          <p:nvPr>
            <p:ph type="body" sz="quarter" idx="14" hasCustomPrompt="1"/>
          </p:nvPr>
        </p:nvSpPr>
        <p:spPr>
          <a:xfrm>
            <a:off x="-2" y="6586808"/>
            <a:ext cx="7275788" cy="271192"/>
          </a:xfrm>
        </p:spPr>
        <p:txBody>
          <a:bodyPr anchor="ctr">
            <a:noAutofit/>
          </a:bodyPr>
          <a:lstStyle>
            <a:lvl1pPr marL="0" indent="0">
              <a:buNone/>
              <a:defRPr sz="1200" b="1" cap="all" baseline="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de-DE"/>
              <a:t>&gt;&gt; 5G Broadcast</a:t>
            </a:r>
          </a:p>
        </p:txBody>
      </p:sp>
      <p:sp>
        <p:nvSpPr>
          <p:cNvPr id="20" name="Textfeld 19">
            <a:extLst>
              <a:ext uri="{FF2B5EF4-FFF2-40B4-BE49-F238E27FC236}">
                <a16:creationId xmlns:a16="http://schemas.microsoft.com/office/drawing/2014/main" id="{CD74C7D0-6F1B-486A-B3D6-36DC1EBE1260}"/>
              </a:ext>
            </a:extLst>
          </p:cNvPr>
          <p:cNvSpPr txBox="1"/>
          <p:nvPr userDrawn="1"/>
        </p:nvSpPr>
        <p:spPr>
          <a:xfrm>
            <a:off x="11700006" y="6581001"/>
            <a:ext cx="491994" cy="276999"/>
          </a:xfrm>
          <a:prstGeom prst="rect">
            <a:avLst/>
          </a:prstGeom>
          <a:noFill/>
        </p:spPr>
        <p:txBody>
          <a:bodyPr wrap="none" rtlCol="0" anchor="ctr">
            <a:spAutoFit/>
          </a:bodyPr>
          <a:lstStyle/>
          <a:p>
            <a:pPr algn="r"/>
            <a:fld id="{C2DF7C66-E67E-4618-83D0-8D54D52CA390}" type="slidenum">
              <a:rPr lang="en-US" sz="1200" b="0" smtClean="0">
                <a:solidFill>
                  <a:schemeClr val="bg1"/>
                </a:solidFill>
                <a:latin typeface="Arial" panose="020B0604020202020204" pitchFamily="34" charset="0"/>
                <a:cs typeface="Arial" panose="020B0604020202020204" pitchFamily="34" charset="0"/>
              </a:rPr>
              <a:pPr algn="r"/>
              <a:t>‹#›</a:t>
            </a:fld>
            <a:endParaRPr lang="en-US" sz="1200" b="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627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1">
            <a:lumMod val="5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Future Broadcasting Workshop 2023</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98137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1D4CAA0-2216-ABCC-C7FD-3D7D863F53B7}"/>
              </a:ext>
            </a:extLst>
          </p:cNvPr>
          <p:cNvSpPr>
            <a:spLocks noGrp="1"/>
          </p:cNvSpPr>
          <p:nvPr>
            <p:ph type="sldNum" sz="quarter" idx="4"/>
          </p:nvPr>
        </p:nvSpPr>
        <p:spPr>
          <a:xfrm>
            <a:off x="10621419" y="6356350"/>
            <a:ext cx="1530927" cy="365125"/>
          </a:xfrm>
          <a:prstGeom prst="rect">
            <a:avLst/>
          </a:prstGeom>
        </p:spPr>
        <p:txBody>
          <a:bodyPr vert="horz" lIns="91440" tIns="45720" rIns="91440" bIns="45720" rtlCol="0" anchor="ctr"/>
          <a:lstStyle>
            <a:lvl1pPr>
              <a:defRPr lang="fr-CH" smtClean="0"/>
            </a:lvl1pPr>
          </a:lstStyle>
          <a:p>
            <a:fld id="{4FAB73BC-B049-4115-A692-8D63A059BFB8}" type="slidenum">
              <a:rPr lang="fr-CH" smtClean="0"/>
              <a:pPr/>
              <a:t>‹#›</a:t>
            </a:fld>
            <a:endParaRPr lang="fr-CH"/>
          </a:p>
        </p:txBody>
      </p:sp>
      <p:pic>
        <p:nvPicPr>
          <p:cNvPr id="2" name="Picture 1" descr="Logo&#10;&#10;Description automatically generated">
            <a:extLst>
              <a:ext uri="{FF2B5EF4-FFF2-40B4-BE49-F238E27FC236}">
                <a16:creationId xmlns:a16="http://schemas.microsoft.com/office/drawing/2014/main" id="{569FEDE6-B811-72E8-F8AA-17561D3CF48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656" y="6288089"/>
            <a:ext cx="501649" cy="501649"/>
          </a:xfrm>
          <a:prstGeom prst="rect">
            <a:avLst/>
          </a:prstGeom>
        </p:spPr>
      </p:pic>
      <p:sp>
        <p:nvSpPr>
          <p:cNvPr id="3" name="Date Placeholder 3">
            <a:extLst>
              <a:ext uri="{FF2B5EF4-FFF2-40B4-BE49-F238E27FC236}">
                <a16:creationId xmlns:a16="http://schemas.microsoft.com/office/drawing/2014/main" id="{EF453CCA-B46E-13A2-009A-C0D80AB2C585}"/>
              </a:ext>
            </a:extLst>
          </p:cNvPr>
          <p:cNvSpPr>
            <a:spLocks noGrp="1"/>
          </p:cNvSpPr>
          <p:nvPr>
            <p:ph type="dt" sz="half" idx="2"/>
          </p:nvPr>
        </p:nvSpPr>
        <p:spPr>
          <a:xfrm>
            <a:off x="541305" y="6288088"/>
            <a:ext cx="2629591" cy="483643"/>
          </a:xfrm>
          <a:prstGeom prst="rect">
            <a:avLst/>
          </a:prstGeom>
        </p:spPr>
        <p:txBody>
          <a:bodyPr lIns="0" tIns="0" rIns="0" bIns="0" anchor="b"/>
          <a:lstStyle>
            <a:lvl1pPr>
              <a:defRPr lang="en-US" sz="1100" smtClean="0">
                <a:solidFill>
                  <a:srgbClr val="324158"/>
                </a:solidFill>
                <a:latin typeface="Poppins ExtraLight" panose="00000300000000000000" pitchFamily="2" charset="0"/>
                <a:cs typeface="Poppins ExtraLight" panose="00000300000000000000" pitchFamily="2" charset="0"/>
              </a:defRPr>
            </a:lvl1pPr>
          </a:lstStyle>
          <a:p>
            <a:r>
              <a:rPr lang="en-US"/>
              <a:t>5G MEDIA ACTION GROUP © 2023</a:t>
            </a:r>
          </a:p>
        </p:txBody>
      </p:sp>
    </p:spTree>
    <p:extLst>
      <p:ext uri="{BB962C8B-B14F-4D97-AF65-F5344CB8AC3E}">
        <p14:creationId xmlns:p14="http://schemas.microsoft.com/office/powerpoint/2010/main" val="2920602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154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E540791-1094-491E-B994-D4D6B719CF0F}"/>
              </a:ext>
            </a:extLst>
          </p:cNvPr>
          <p:cNvSpPr>
            <a:spLocks noGrp="1"/>
          </p:cNvSpPr>
          <p:nvPr>
            <p:ph idx="1"/>
          </p:nvPr>
        </p:nvSpPr>
        <p:spPr>
          <a:xfrm>
            <a:off x="262466" y="1073889"/>
            <a:ext cx="11773799" cy="5130063"/>
          </a:xfrm>
          <a:prstGeom prst="rect">
            <a:avLst/>
          </a:prstGeom>
        </p:spPr>
        <p:txBody>
          <a:bodyPr>
            <a:normAutofit/>
          </a:bodyPr>
          <a:lstStyle>
            <a:lvl1pPr marL="342891" indent="-342891">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1pPr>
            <a:lvl2pPr marL="685783" indent="-182875">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2pPr>
            <a:lvl3pPr marL="1142971" indent="-182875">
              <a:buClr>
                <a:srgbClr val="00A0D2"/>
              </a:buClr>
              <a:buFont typeface="Wingdings" panose="05000000000000000000" pitchFamily="2" charset="2"/>
              <a:buChar char="§"/>
              <a:defRPr sz="2133">
                <a:latin typeface="Poppins ExtraLight" panose="00000300000000000000" pitchFamily="2" charset="0"/>
                <a:cs typeface="Poppins ExtraLight" panose="00000300000000000000" pitchFamily="2" charset="0"/>
              </a:defRPr>
            </a:lvl3pPr>
            <a:lvl4pPr marL="1600160"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4pPr>
            <a:lvl5pPr marL="2057349"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Rectángulo 20">
            <a:extLst>
              <a:ext uri="{FF2B5EF4-FFF2-40B4-BE49-F238E27FC236}">
                <a16:creationId xmlns:a16="http://schemas.microsoft.com/office/drawing/2014/main" id="{F72431F0-D87A-41CB-B47A-8071671A5AEB}"/>
              </a:ext>
            </a:extLst>
          </p:cNvPr>
          <p:cNvSpPr/>
          <p:nvPr userDrawn="1"/>
        </p:nvSpPr>
        <p:spPr>
          <a:xfrm>
            <a:off x="-104502" y="-66675"/>
            <a:ext cx="12357463" cy="863597"/>
          </a:xfrm>
          <a:prstGeom prst="rect">
            <a:avLst/>
          </a:prstGeom>
          <a:solidFill>
            <a:srgbClr val="32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a:solidFill>
                <a:schemeClr val="bg1"/>
              </a:solidFill>
              <a:latin typeface="Poppins SemiBold" panose="02000000000000000000" pitchFamily="2" charset="0"/>
              <a:cs typeface="Poppins SemiBold" panose="02000000000000000000" pitchFamily="2" charset="0"/>
            </a:endParaRPr>
          </a:p>
        </p:txBody>
      </p:sp>
      <p:sp>
        <p:nvSpPr>
          <p:cNvPr id="7" name="Título 6">
            <a:extLst>
              <a:ext uri="{FF2B5EF4-FFF2-40B4-BE49-F238E27FC236}">
                <a16:creationId xmlns:a16="http://schemas.microsoft.com/office/drawing/2014/main" id="{BCBB4516-8298-41C2-999F-B6E0453EBB2D}"/>
              </a:ext>
            </a:extLst>
          </p:cNvPr>
          <p:cNvSpPr>
            <a:spLocks noGrp="1"/>
          </p:cNvSpPr>
          <p:nvPr>
            <p:ph type="title" hasCustomPrompt="1"/>
          </p:nvPr>
        </p:nvSpPr>
        <p:spPr>
          <a:xfrm>
            <a:off x="1" y="89695"/>
            <a:ext cx="12152345" cy="630228"/>
          </a:xfrm>
          <a:prstGeom prst="rect">
            <a:avLst/>
          </a:prstGeom>
        </p:spPr>
        <p:txBody>
          <a:bodyPr tIns="72000" bIns="0" anchor="ctr"/>
          <a:lstStyle>
            <a:lvl1pPr>
              <a:lnSpc>
                <a:spcPct val="100000"/>
              </a:lnSpc>
              <a:defRPr sz="3733">
                <a:solidFill>
                  <a:schemeClr val="bg1"/>
                </a:solidFill>
                <a:latin typeface="Poppins SemiBold" panose="02000000000000000000" pitchFamily="2" charset="0"/>
                <a:cs typeface="Poppins SemiBold" panose="02000000000000000000" pitchFamily="2" charset="0"/>
              </a:defRPr>
            </a:lvl1pPr>
          </a:lstStyle>
          <a:p>
            <a:r>
              <a:rPr lang="es-ES" err="1"/>
              <a:t>Title</a:t>
            </a:r>
            <a:endParaRPr lang="en-GB"/>
          </a:p>
        </p:txBody>
      </p:sp>
      <p:sp>
        <p:nvSpPr>
          <p:cNvPr id="8" name="Slide Number Placeholder 5">
            <a:extLst>
              <a:ext uri="{FF2B5EF4-FFF2-40B4-BE49-F238E27FC236}">
                <a16:creationId xmlns:a16="http://schemas.microsoft.com/office/drawing/2014/main" id="{9ABC6D82-39CD-4ABE-A96C-A8287D29B90F}"/>
              </a:ext>
            </a:extLst>
          </p:cNvPr>
          <p:cNvSpPr>
            <a:spLocks noGrp="1"/>
          </p:cNvSpPr>
          <p:nvPr>
            <p:ph type="sldNum" sz="quarter" idx="4"/>
          </p:nvPr>
        </p:nvSpPr>
        <p:spPr>
          <a:xfrm>
            <a:off x="10621419" y="6356350"/>
            <a:ext cx="1530927" cy="365125"/>
          </a:xfrm>
          <a:prstGeom prst="rect">
            <a:avLst/>
          </a:prstGeom>
        </p:spPr>
        <p:txBody>
          <a:bodyPr vert="horz" lIns="91440" tIns="45720" rIns="91440" bIns="45720" rtlCol="0" anchor="ctr"/>
          <a:lstStyle>
            <a:lvl1pPr>
              <a:defRPr lang="fr-CH" smtClean="0"/>
            </a:lvl1pPr>
          </a:lstStyle>
          <a:p>
            <a:fld id="{4FAB73BC-B049-4115-A692-8D63A059BFB8}" type="slidenum">
              <a:rPr lang="fr-CH" smtClean="0"/>
              <a:pPr/>
              <a:t>‹#›</a:t>
            </a:fld>
            <a:endParaRPr lang="fr-CH"/>
          </a:p>
        </p:txBody>
      </p:sp>
      <p:pic>
        <p:nvPicPr>
          <p:cNvPr id="2" name="Picture 1" descr="Logo&#10;&#10;Description automatically generated">
            <a:extLst>
              <a:ext uri="{FF2B5EF4-FFF2-40B4-BE49-F238E27FC236}">
                <a16:creationId xmlns:a16="http://schemas.microsoft.com/office/drawing/2014/main" id="{A4D131DB-3B82-2C04-4EE7-B9F53CE0F9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656" y="6288089"/>
            <a:ext cx="501649" cy="501649"/>
          </a:xfrm>
          <a:prstGeom prst="rect">
            <a:avLst/>
          </a:prstGeom>
        </p:spPr>
      </p:pic>
      <p:sp>
        <p:nvSpPr>
          <p:cNvPr id="3" name="Date Placeholder 3">
            <a:extLst>
              <a:ext uri="{FF2B5EF4-FFF2-40B4-BE49-F238E27FC236}">
                <a16:creationId xmlns:a16="http://schemas.microsoft.com/office/drawing/2014/main" id="{4F4C0648-E117-9960-9141-17AEBA36ECC8}"/>
              </a:ext>
            </a:extLst>
          </p:cNvPr>
          <p:cNvSpPr>
            <a:spLocks noGrp="1"/>
          </p:cNvSpPr>
          <p:nvPr>
            <p:ph type="dt" sz="half" idx="2"/>
          </p:nvPr>
        </p:nvSpPr>
        <p:spPr>
          <a:xfrm>
            <a:off x="541305" y="6288088"/>
            <a:ext cx="2629591" cy="483643"/>
          </a:xfrm>
          <a:prstGeom prst="rect">
            <a:avLst/>
          </a:prstGeom>
        </p:spPr>
        <p:txBody>
          <a:bodyPr lIns="0" tIns="0" rIns="0" bIns="0" anchor="b"/>
          <a:lstStyle>
            <a:lvl1pPr>
              <a:defRPr lang="en-US" sz="1100" smtClean="0">
                <a:solidFill>
                  <a:srgbClr val="324158"/>
                </a:solidFill>
                <a:latin typeface="Poppins ExtraLight" panose="00000300000000000000" pitchFamily="2" charset="0"/>
                <a:cs typeface="Poppins ExtraLight" panose="00000300000000000000" pitchFamily="2" charset="0"/>
              </a:defRPr>
            </a:lvl1pPr>
          </a:lstStyle>
          <a:p>
            <a:r>
              <a:rPr lang="en-US"/>
              <a:t>5G MEDIA ACTION GROUP © 2023</a:t>
            </a:r>
          </a:p>
        </p:txBody>
      </p:sp>
    </p:spTree>
    <p:extLst>
      <p:ext uri="{BB962C8B-B14F-4D97-AF65-F5344CB8AC3E}">
        <p14:creationId xmlns:p14="http://schemas.microsoft.com/office/powerpoint/2010/main" val="15264510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pening slide + 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223BEC85-7E63-4E6A-AED5-A19654DF574E}"/>
              </a:ext>
            </a:extLst>
          </p:cNvPr>
          <p:cNvSpPr>
            <a:spLocks noGrp="1"/>
          </p:cNvSpPr>
          <p:nvPr>
            <p:ph type="pic" sz="quarter" idx="16"/>
          </p:nvPr>
        </p:nvSpPr>
        <p:spPr>
          <a:xfrm>
            <a:off x="-22600" y="1397111"/>
            <a:ext cx="6304580" cy="406377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823 w 21948"/>
              <a:gd name="connsiteY0" fmla="*/ 0 h 21600"/>
              <a:gd name="connsiteX1" fmla="*/ 18473 w 21948"/>
              <a:gd name="connsiteY1" fmla="*/ 0 h 21600"/>
              <a:gd name="connsiteX2" fmla="*/ 21948 w 21948"/>
              <a:gd name="connsiteY2" fmla="*/ 10800 h 21600"/>
              <a:gd name="connsiteX3" fmla="*/ 18473 w 21948"/>
              <a:gd name="connsiteY3" fmla="*/ 21600 h 21600"/>
              <a:gd name="connsiteX4" fmla="*/ 11970 w 21948"/>
              <a:gd name="connsiteY4" fmla="*/ 21600 h 21600"/>
              <a:gd name="connsiteX5" fmla="*/ 348 w 21948"/>
              <a:gd name="connsiteY5" fmla="*/ 10800 h 21600"/>
              <a:gd name="connsiteX6" fmla="*/ 3823 w 21948"/>
              <a:gd name="connsiteY6" fmla="*/ 0 h 21600"/>
              <a:gd name="connsiteX0" fmla="*/ 11675 w 21601"/>
              <a:gd name="connsiteY0" fmla="*/ 0 h 21600"/>
              <a:gd name="connsiteX1" fmla="*/ 18126 w 21601"/>
              <a:gd name="connsiteY1" fmla="*/ 0 h 21600"/>
              <a:gd name="connsiteX2" fmla="*/ 21601 w 21601"/>
              <a:gd name="connsiteY2" fmla="*/ 10800 h 21600"/>
              <a:gd name="connsiteX3" fmla="*/ 18126 w 21601"/>
              <a:gd name="connsiteY3" fmla="*/ 21600 h 21600"/>
              <a:gd name="connsiteX4" fmla="*/ 11623 w 21601"/>
              <a:gd name="connsiteY4" fmla="*/ 21600 h 21600"/>
              <a:gd name="connsiteX5" fmla="*/ 1 w 21601"/>
              <a:gd name="connsiteY5" fmla="*/ 10800 h 21600"/>
              <a:gd name="connsiteX6" fmla="*/ 11675 w 21601"/>
              <a:gd name="connsiteY6" fmla="*/ 0 h 21600"/>
              <a:gd name="connsiteX0" fmla="*/ 902 w 10828"/>
              <a:gd name="connsiteY0" fmla="*/ 0 h 21600"/>
              <a:gd name="connsiteX1" fmla="*/ 7353 w 10828"/>
              <a:gd name="connsiteY1" fmla="*/ 0 h 21600"/>
              <a:gd name="connsiteX2" fmla="*/ 10828 w 10828"/>
              <a:gd name="connsiteY2" fmla="*/ 10800 h 21600"/>
              <a:gd name="connsiteX3" fmla="*/ 7353 w 10828"/>
              <a:gd name="connsiteY3" fmla="*/ 21600 h 21600"/>
              <a:gd name="connsiteX4" fmla="*/ 850 w 10828"/>
              <a:gd name="connsiteY4" fmla="*/ 21600 h 21600"/>
              <a:gd name="connsiteX5" fmla="*/ 871 w 10828"/>
              <a:gd name="connsiteY5" fmla="*/ 10745 h 21600"/>
              <a:gd name="connsiteX6" fmla="*/ 902 w 10828"/>
              <a:gd name="connsiteY6" fmla="*/ 0 h 21600"/>
              <a:gd name="connsiteX0" fmla="*/ 902 w 10828"/>
              <a:gd name="connsiteY0" fmla="*/ 0 h 21600"/>
              <a:gd name="connsiteX1" fmla="*/ 7353 w 10828"/>
              <a:gd name="connsiteY1" fmla="*/ 0 h 21600"/>
              <a:gd name="connsiteX2" fmla="*/ 10828 w 10828"/>
              <a:gd name="connsiteY2" fmla="*/ 10800 h 21600"/>
              <a:gd name="connsiteX3" fmla="*/ 7353 w 10828"/>
              <a:gd name="connsiteY3" fmla="*/ 21600 h 21600"/>
              <a:gd name="connsiteX4" fmla="*/ 850 w 10828"/>
              <a:gd name="connsiteY4" fmla="*/ 21600 h 21600"/>
              <a:gd name="connsiteX5" fmla="*/ 871 w 10828"/>
              <a:gd name="connsiteY5" fmla="*/ 10745 h 21600"/>
              <a:gd name="connsiteX6" fmla="*/ 902 w 10828"/>
              <a:gd name="connsiteY6" fmla="*/ 0 h 21600"/>
              <a:gd name="connsiteX0" fmla="*/ 52 w 9978"/>
              <a:gd name="connsiteY0" fmla="*/ 0 h 21600"/>
              <a:gd name="connsiteX1" fmla="*/ 6503 w 9978"/>
              <a:gd name="connsiteY1" fmla="*/ 0 h 21600"/>
              <a:gd name="connsiteX2" fmla="*/ 9978 w 9978"/>
              <a:gd name="connsiteY2" fmla="*/ 10800 h 21600"/>
              <a:gd name="connsiteX3" fmla="*/ 6503 w 9978"/>
              <a:gd name="connsiteY3" fmla="*/ 21600 h 21600"/>
              <a:gd name="connsiteX4" fmla="*/ 0 w 9978"/>
              <a:gd name="connsiteY4" fmla="*/ 21600 h 21600"/>
              <a:gd name="connsiteX5" fmla="*/ 21 w 9978"/>
              <a:gd name="connsiteY5" fmla="*/ 10745 h 21600"/>
              <a:gd name="connsiteX6" fmla="*/ 52 w 9978"/>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 h="21600">
                <a:moveTo>
                  <a:pt x="52" y="0"/>
                </a:moveTo>
                <a:lnTo>
                  <a:pt x="6503" y="0"/>
                </a:lnTo>
                <a:cubicBezTo>
                  <a:pt x="8422" y="0"/>
                  <a:pt x="9978" y="4835"/>
                  <a:pt x="9978" y="10800"/>
                </a:cubicBezTo>
                <a:cubicBezTo>
                  <a:pt x="9978" y="16765"/>
                  <a:pt x="8422" y="21600"/>
                  <a:pt x="6503" y="21600"/>
                </a:cubicBezTo>
                <a:lnTo>
                  <a:pt x="0" y="21600"/>
                </a:lnTo>
                <a:cubicBezTo>
                  <a:pt x="49" y="15265"/>
                  <a:pt x="12" y="14345"/>
                  <a:pt x="21" y="10745"/>
                </a:cubicBezTo>
                <a:cubicBezTo>
                  <a:pt x="30" y="7145"/>
                  <a:pt x="19" y="4915"/>
                  <a:pt x="52" y="0"/>
                </a:cubicBezTo>
                <a:close/>
              </a:path>
            </a:pathLst>
          </a:custGeom>
        </p:spPr>
        <p:txBody>
          <a:bodyPr/>
          <a:lstStyle>
            <a:lvl1pPr>
              <a:defRPr>
                <a:latin typeface="+mj-lt"/>
              </a:defRPr>
            </a:lvl1pPr>
          </a:lstStyle>
          <a:p>
            <a:endParaRPr lang="fr-FR"/>
          </a:p>
        </p:txBody>
      </p:sp>
      <p:sp>
        <p:nvSpPr>
          <p:cNvPr id="4" name="Espace réservé de la date 3">
            <a:extLst>
              <a:ext uri="{FF2B5EF4-FFF2-40B4-BE49-F238E27FC236}">
                <a16:creationId xmlns:a16="http://schemas.microsoft.com/office/drawing/2014/main" id="{4D48AC3E-1A40-4A82-8EE1-2BB09D8683C8}"/>
              </a:ext>
            </a:extLst>
          </p:cNvPr>
          <p:cNvSpPr>
            <a:spLocks noGrp="1"/>
          </p:cNvSpPr>
          <p:nvPr>
            <p:ph type="dt" sz="half" idx="10"/>
          </p:nvPr>
        </p:nvSpPr>
        <p:spPr>
          <a:xfrm>
            <a:off x="10190570" y="441759"/>
            <a:ext cx="1578751" cy="212018"/>
          </a:xfrm>
          <a:prstGeom prst="rect">
            <a:avLst/>
          </a:prstGeom>
        </p:spPr>
        <p:txBody>
          <a:bodyPr lIns="0" tIns="0" rIns="0" bIns="0"/>
          <a:lstStyle>
            <a:lvl1pPr algn="r">
              <a:defRPr sz="1600" b="0" i="0" baseline="0">
                <a:solidFill>
                  <a:schemeClr val="bg1"/>
                </a:solidFill>
                <a:latin typeface="+mj-lt"/>
              </a:defRPr>
            </a:lvl1pPr>
          </a:lstStyle>
          <a:p>
            <a:endParaRPr lang="fr-FR"/>
          </a:p>
        </p:txBody>
      </p:sp>
      <p:pic>
        <p:nvPicPr>
          <p:cNvPr id="11" name="Graphique 11">
            <a:extLst>
              <a:ext uri="{FF2B5EF4-FFF2-40B4-BE49-F238E27FC236}">
                <a16:creationId xmlns:a16="http://schemas.microsoft.com/office/drawing/2014/main" id="{C33C0D62-35F4-7B45-A248-C2A5D02B416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54671" y="5559200"/>
            <a:ext cx="2914650" cy="941612"/>
          </a:xfrm>
          <a:prstGeom prst="rect">
            <a:avLst/>
          </a:prstGeom>
        </p:spPr>
      </p:pic>
      <p:sp>
        <p:nvSpPr>
          <p:cNvPr id="2" name="Title 1">
            <a:extLst>
              <a:ext uri="{FF2B5EF4-FFF2-40B4-BE49-F238E27FC236}">
                <a16:creationId xmlns:a16="http://schemas.microsoft.com/office/drawing/2014/main" id="{DE77065B-BFEF-BF44-9197-AF6E77D4014B}"/>
              </a:ext>
            </a:extLst>
          </p:cNvPr>
          <p:cNvSpPr>
            <a:spLocks noGrp="1"/>
          </p:cNvSpPr>
          <p:nvPr>
            <p:ph type="title" hasCustomPrompt="1"/>
          </p:nvPr>
        </p:nvSpPr>
        <p:spPr>
          <a:xfrm>
            <a:off x="7489030" y="2265290"/>
            <a:ext cx="4280291" cy="1576388"/>
          </a:xfrm>
        </p:spPr>
        <p:txBody>
          <a:bodyPr/>
          <a:lstStyle>
            <a:lvl1pPr algn="r">
              <a:defRPr>
                <a:latin typeface="+mj-lt"/>
              </a:defRPr>
            </a:lvl1pPr>
          </a:lstStyle>
          <a:p>
            <a:r>
              <a:rPr lang="en-US"/>
              <a:t>Click to add the title</a:t>
            </a:r>
          </a:p>
        </p:txBody>
      </p:sp>
      <p:sp>
        <p:nvSpPr>
          <p:cNvPr id="8" name="Text Placeholder 7">
            <a:extLst>
              <a:ext uri="{FF2B5EF4-FFF2-40B4-BE49-F238E27FC236}">
                <a16:creationId xmlns:a16="http://schemas.microsoft.com/office/drawing/2014/main" id="{55B4BEFA-8D43-FA46-8131-ECF98170A4CE}"/>
              </a:ext>
            </a:extLst>
          </p:cNvPr>
          <p:cNvSpPr>
            <a:spLocks noGrp="1"/>
          </p:cNvSpPr>
          <p:nvPr>
            <p:ph type="body" sz="quarter" idx="15" hasCustomPrompt="1"/>
          </p:nvPr>
        </p:nvSpPr>
        <p:spPr>
          <a:xfrm>
            <a:off x="7521171" y="688268"/>
            <a:ext cx="4248150" cy="293865"/>
          </a:xfrm>
          <a:prstGeom prst="rect">
            <a:avLst/>
          </a:prstGeom>
        </p:spPr>
        <p:txBody>
          <a:bodyPr/>
          <a:lstStyle>
            <a:lvl1pPr marL="0" indent="0" algn="r">
              <a:buFont typeface="Arial" panose="020B0604020202020204" pitchFamily="34" charset="0"/>
              <a:buNone/>
              <a:defRPr lang="en-US" sz="1600" spc="600" dirty="0">
                <a:latin typeface="+mj-lt"/>
              </a:defRPr>
            </a:lvl1pPr>
          </a:lstStyle>
          <a:p>
            <a:pPr lvl="0"/>
            <a:r>
              <a:rPr lang="en-US"/>
              <a:t>AUTHOR</a:t>
            </a:r>
          </a:p>
        </p:txBody>
      </p:sp>
      <p:sp>
        <p:nvSpPr>
          <p:cNvPr id="12" name="Rectangle : coins arrondis 1">
            <a:extLst>
              <a:ext uri="{FF2B5EF4-FFF2-40B4-BE49-F238E27FC236}">
                <a16:creationId xmlns:a16="http://schemas.microsoft.com/office/drawing/2014/main" id="{1AE914BC-0E5F-49AA-970C-2BAAAC063A4F}"/>
              </a:ext>
            </a:extLst>
          </p:cNvPr>
          <p:cNvSpPr/>
          <p:nvPr userDrawn="1"/>
        </p:nvSpPr>
        <p:spPr>
          <a:xfrm rot="10800000" flipV="1">
            <a:off x="-12633" y="878853"/>
            <a:ext cx="6770941" cy="5100291"/>
          </a:xfrm>
          <a:custGeom>
            <a:avLst/>
            <a:gdLst>
              <a:gd name="connsiteX0" fmla="*/ 0 w 9606836"/>
              <a:gd name="connsiteY0" fmla="*/ 2546335 h 5092669"/>
              <a:gd name="connsiteX1" fmla="*/ 2546335 w 9606836"/>
              <a:gd name="connsiteY1" fmla="*/ 0 h 5092669"/>
              <a:gd name="connsiteX2" fmla="*/ 7060502 w 9606836"/>
              <a:gd name="connsiteY2" fmla="*/ 0 h 5092669"/>
              <a:gd name="connsiteX3" fmla="*/ 9606837 w 9606836"/>
              <a:gd name="connsiteY3" fmla="*/ 2546335 h 5092669"/>
              <a:gd name="connsiteX4" fmla="*/ 9606836 w 9606836"/>
              <a:gd name="connsiteY4" fmla="*/ 2546335 h 5092669"/>
              <a:gd name="connsiteX5" fmla="*/ 7060501 w 9606836"/>
              <a:gd name="connsiteY5" fmla="*/ 5092670 h 5092669"/>
              <a:gd name="connsiteX6" fmla="*/ 2546335 w 9606836"/>
              <a:gd name="connsiteY6" fmla="*/ 5092669 h 5092669"/>
              <a:gd name="connsiteX7" fmla="*/ 0 w 9606836"/>
              <a:gd name="connsiteY7" fmla="*/ 2546334 h 5092669"/>
              <a:gd name="connsiteX8" fmla="*/ 0 w 9606836"/>
              <a:gd name="connsiteY8" fmla="*/ 2546335 h 5092669"/>
              <a:gd name="connsiteX0" fmla="*/ 9606836 w 9698276"/>
              <a:gd name="connsiteY0" fmla="*/ 2546335 h 5092670"/>
              <a:gd name="connsiteX1" fmla="*/ 7060501 w 9698276"/>
              <a:gd name="connsiteY1" fmla="*/ 5092670 h 5092670"/>
              <a:gd name="connsiteX2" fmla="*/ 2546335 w 9698276"/>
              <a:gd name="connsiteY2" fmla="*/ 5092669 h 5092670"/>
              <a:gd name="connsiteX3" fmla="*/ 0 w 9698276"/>
              <a:gd name="connsiteY3" fmla="*/ 2546334 h 5092670"/>
              <a:gd name="connsiteX4" fmla="*/ 0 w 9698276"/>
              <a:gd name="connsiteY4" fmla="*/ 2546335 h 5092670"/>
              <a:gd name="connsiteX5" fmla="*/ 2546335 w 9698276"/>
              <a:gd name="connsiteY5" fmla="*/ 0 h 5092670"/>
              <a:gd name="connsiteX6" fmla="*/ 7060502 w 9698276"/>
              <a:gd name="connsiteY6" fmla="*/ 0 h 5092670"/>
              <a:gd name="connsiteX7" fmla="*/ 9606837 w 9698276"/>
              <a:gd name="connsiteY7" fmla="*/ 2546335 h 5092670"/>
              <a:gd name="connsiteX8" fmla="*/ 9698276 w 9698276"/>
              <a:gd name="connsiteY8" fmla="*/ 2637775 h 5092670"/>
              <a:gd name="connsiteX0" fmla="*/ 9606836 w 9698276"/>
              <a:gd name="connsiteY0" fmla="*/ 2546335 h 5092670"/>
              <a:gd name="connsiteX1" fmla="*/ 7060501 w 9698276"/>
              <a:gd name="connsiteY1" fmla="*/ 5092670 h 5092670"/>
              <a:gd name="connsiteX2" fmla="*/ 2546335 w 9698276"/>
              <a:gd name="connsiteY2" fmla="*/ 5092669 h 5092670"/>
              <a:gd name="connsiteX3" fmla="*/ 0 w 9698276"/>
              <a:gd name="connsiteY3" fmla="*/ 2546334 h 5092670"/>
              <a:gd name="connsiteX4" fmla="*/ 0 w 9698276"/>
              <a:gd name="connsiteY4" fmla="*/ 2546335 h 5092670"/>
              <a:gd name="connsiteX5" fmla="*/ 2546335 w 9698276"/>
              <a:gd name="connsiteY5" fmla="*/ 0 h 5092670"/>
              <a:gd name="connsiteX6" fmla="*/ 7060502 w 9698276"/>
              <a:gd name="connsiteY6" fmla="*/ 0 h 5092670"/>
              <a:gd name="connsiteX7" fmla="*/ 9225837 w 9698276"/>
              <a:gd name="connsiteY7" fmla="*/ 2500615 h 5092670"/>
              <a:gd name="connsiteX8" fmla="*/ 9698276 w 9698276"/>
              <a:gd name="connsiteY8" fmla="*/ 2637775 h 5092670"/>
              <a:gd name="connsiteX0" fmla="*/ 9606836 w 9606836"/>
              <a:gd name="connsiteY0" fmla="*/ 2546335 h 5092670"/>
              <a:gd name="connsiteX1" fmla="*/ 7060501 w 9606836"/>
              <a:gd name="connsiteY1" fmla="*/ 5092670 h 5092670"/>
              <a:gd name="connsiteX2" fmla="*/ 2546335 w 9606836"/>
              <a:gd name="connsiteY2" fmla="*/ 5092669 h 5092670"/>
              <a:gd name="connsiteX3" fmla="*/ 0 w 9606836"/>
              <a:gd name="connsiteY3" fmla="*/ 2546334 h 5092670"/>
              <a:gd name="connsiteX4" fmla="*/ 0 w 9606836"/>
              <a:gd name="connsiteY4" fmla="*/ 2546335 h 5092670"/>
              <a:gd name="connsiteX5" fmla="*/ 2546335 w 9606836"/>
              <a:gd name="connsiteY5" fmla="*/ 0 h 5092670"/>
              <a:gd name="connsiteX6" fmla="*/ 7060502 w 9606836"/>
              <a:gd name="connsiteY6" fmla="*/ 0 h 5092670"/>
              <a:gd name="connsiteX7" fmla="*/ 9225837 w 9606836"/>
              <a:gd name="connsiteY7" fmla="*/ 2500615 h 5092670"/>
              <a:gd name="connsiteX8" fmla="*/ 9583976 w 9606836"/>
              <a:gd name="connsiteY8" fmla="*/ 2371075 h 5092670"/>
              <a:gd name="connsiteX0" fmla="*/ 9606836 w 9606836"/>
              <a:gd name="connsiteY0" fmla="*/ 2546335 h 5092670"/>
              <a:gd name="connsiteX1" fmla="*/ 7060501 w 9606836"/>
              <a:gd name="connsiteY1" fmla="*/ 5092670 h 5092670"/>
              <a:gd name="connsiteX2" fmla="*/ 2546335 w 9606836"/>
              <a:gd name="connsiteY2" fmla="*/ 5092669 h 5092670"/>
              <a:gd name="connsiteX3" fmla="*/ 0 w 9606836"/>
              <a:gd name="connsiteY3" fmla="*/ 2546334 h 5092670"/>
              <a:gd name="connsiteX4" fmla="*/ 0 w 9606836"/>
              <a:gd name="connsiteY4" fmla="*/ 2546335 h 5092670"/>
              <a:gd name="connsiteX5" fmla="*/ 2546335 w 9606836"/>
              <a:gd name="connsiteY5" fmla="*/ 0 h 5092670"/>
              <a:gd name="connsiteX6" fmla="*/ 7060502 w 9606836"/>
              <a:gd name="connsiteY6" fmla="*/ 0 h 5092670"/>
              <a:gd name="connsiteX7" fmla="*/ 9225837 w 9606836"/>
              <a:gd name="connsiteY7" fmla="*/ 2500615 h 5092670"/>
              <a:gd name="connsiteX0" fmla="*/ 9606836 w 9606836"/>
              <a:gd name="connsiteY0" fmla="*/ 2546335 h 5092670"/>
              <a:gd name="connsiteX1" fmla="*/ 7060501 w 9606836"/>
              <a:gd name="connsiteY1" fmla="*/ 5092670 h 5092670"/>
              <a:gd name="connsiteX2" fmla="*/ 2546335 w 9606836"/>
              <a:gd name="connsiteY2" fmla="*/ 5092669 h 5092670"/>
              <a:gd name="connsiteX3" fmla="*/ 0 w 9606836"/>
              <a:gd name="connsiteY3" fmla="*/ 2546334 h 5092670"/>
              <a:gd name="connsiteX4" fmla="*/ 0 w 9606836"/>
              <a:gd name="connsiteY4" fmla="*/ 2546335 h 5092670"/>
              <a:gd name="connsiteX5" fmla="*/ 2546335 w 9606836"/>
              <a:gd name="connsiteY5" fmla="*/ 0 h 5092670"/>
              <a:gd name="connsiteX6" fmla="*/ 7060502 w 9606836"/>
              <a:gd name="connsiteY6" fmla="*/ 0 h 5092670"/>
              <a:gd name="connsiteX0" fmla="*/ 7060501 w 7060502"/>
              <a:gd name="connsiteY0" fmla="*/ 5092670 h 5092670"/>
              <a:gd name="connsiteX1" fmla="*/ 2546335 w 7060502"/>
              <a:gd name="connsiteY1" fmla="*/ 5092669 h 5092670"/>
              <a:gd name="connsiteX2" fmla="*/ 0 w 7060502"/>
              <a:gd name="connsiteY2" fmla="*/ 2546334 h 5092670"/>
              <a:gd name="connsiteX3" fmla="*/ 0 w 7060502"/>
              <a:gd name="connsiteY3" fmla="*/ 2546335 h 5092670"/>
              <a:gd name="connsiteX4" fmla="*/ 2546335 w 7060502"/>
              <a:gd name="connsiteY4" fmla="*/ 0 h 5092670"/>
              <a:gd name="connsiteX5" fmla="*/ 7060502 w 7060502"/>
              <a:gd name="connsiteY5" fmla="*/ 0 h 5092670"/>
              <a:gd name="connsiteX0" fmla="*/ 7060501 w 7060502"/>
              <a:gd name="connsiteY0" fmla="*/ 5092670 h 5092670"/>
              <a:gd name="connsiteX1" fmla="*/ 2546335 w 7060502"/>
              <a:gd name="connsiteY1" fmla="*/ 5092669 h 5092670"/>
              <a:gd name="connsiteX2" fmla="*/ 0 w 7060502"/>
              <a:gd name="connsiteY2" fmla="*/ 2546334 h 5092670"/>
              <a:gd name="connsiteX3" fmla="*/ 0 w 7060502"/>
              <a:gd name="connsiteY3" fmla="*/ 2546335 h 5092670"/>
              <a:gd name="connsiteX4" fmla="*/ 2546335 w 7060502"/>
              <a:gd name="connsiteY4" fmla="*/ 0 h 5092670"/>
              <a:gd name="connsiteX5" fmla="*/ 7060502 w 7060502"/>
              <a:gd name="connsiteY5" fmla="*/ 0 h 5092670"/>
              <a:gd name="connsiteX0" fmla="*/ 6770941 w 7060502"/>
              <a:gd name="connsiteY0" fmla="*/ 5100290 h 5100290"/>
              <a:gd name="connsiteX1" fmla="*/ 2546335 w 7060502"/>
              <a:gd name="connsiteY1" fmla="*/ 5092669 h 5100290"/>
              <a:gd name="connsiteX2" fmla="*/ 0 w 7060502"/>
              <a:gd name="connsiteY2" fmla="*/ 2546334 h 5100290"/>
              <a:gd name="connsiteX3" fmla="*/ 0 w 7060502"/>
              <a:gd name="connsiteY3" fmla="*/ 2546335 h 5100290"/>
              <a:gd name="connsiteX4" fmla="*/ 2546335 w 7060502"/>
              <a:gd name="connsiteY4" fmla="*/ 0 h 5100290"/>
              <a:gd name="connsiteX5" fmla="*/ 7060502 w 7060502"/>
              <a:gd name="connsiteY5" fmla="*/ 0 h 5100290"/>
              <a:gd name="connsiteX0" fmla="*/ 6770941 w 6770941"/>
              <a:gd name="connsiteY0" fmla="*/ 5100290 h 5100290"/>
              <a:gd name="connsiteX1" fmla="*/ 2546335 w 6770941"/>
              <a:gd name="connsiteY1" fmla="*/ 5092669 h 5100290"/>
              <a:gd name="connsiteX2" fmla="*/ 0 w 6770941"/>
              <a:gd name="connsiteY2" fmla="*/ 2546334 h 5100290"/>
              <a:gd name="connsiteX3" fmla="*/ 0 w 6770941"/>
              <a:gd name="connsiteY3" fmla="*/ 2546335 h 5100290"/>
              <a:gd name="connsiteX4" fmla="*/ 2546335 w 6770941"/>
              <a:gd name="connsiteY4" fmla="*/ 0 h 5100290"/>
              <a:gd name="connsiteX5" fmla="*/ 6763322 w 6770941"/>
              <a:gd name="connsiteY5" fmla="*/ 7620 h 510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0941" h="5100290">
                <a:moveTo>
                  <a:pt x="6770941" y="5100290"/>
                </a:moveTo>
                <a:lnTo>
                  <a:pt x="2546335" y="5092669"/>
                </a:lnTo>
                <a:cubicBezTo>
                  <a:pt x="1140033" y="5092669"/>
                  <a:pt x="0" y="3952636"/>
                  <a:pt x="0" y="2546334"/>
                </a:cubicBezTo>
                <a:lnTo>
                  <a:pt x="0" y="2546335"/>
                </a:lnTo>
                <a:cubicBezTo>
                  <a:pt x="0" y="1140033"/>
                  <a:pt x="1140033" y="0"/>
                  <a:pt x="2546335" y="0"/>
                </a:cubicBezTo>
                <a:lnTo>
                  <a:pt x="6763322" y="7620"/>
                </a:lnTo>
              </a:path>
            </a:pathLst>
          </a:custGeom>
          <a:noFill/>
          <a:ln w="28575">
            <a:gradFill>
              <a:gsLst>
                <a:gs pos="0">
                  <a:srgbClr val="05A75D"/>
                </a:gs>
                <a:gs pos="100000">
                  <a:srgbClr val="13A2D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a:latin typeface="+mj-lt"/>
            </a:endParaRPr>
          </a:p>
        </p:txBody>
      </p:sp>
      <p:sp>
        <p:nvSpPr>
          <p:cNvPr id="9" name="Footer Placeholder 44">
            <a:extLst>
              <a:ext uri="{FF2B5EF4-FFF2-40B4-BE49-F238E27FC236}">
                <a16:creationId xmlns:a16="http://schemas.microsoft.com/office/drawing/2014/main" id="{41E27DC5-1B74-7C4E-A862-EE1033A59477}"/>
              </a:ext>
            </a:extLst>
          </p:cNvPr>
          <p:cNvSpPr>
            <a:spLocks noGrp="1"/>
          </p:cNvSpPr>
          <p:nvPr>
            <p:ph type="ftr" sz="quarter" idx="3"/>
          </p:nvPr>
        </p:nvSpPr>
        <p:spPr>
          <a:xfrm>
            <a:off x="515938" y="6616451"/>
            <a:ext cx="2534138" cy="123111"/>
          </a:xfrm>
          <a:prstGeom prst="rect">
            <a:avLst/>
          </a:prstGeom>
        </p:spPr>
        <p:txBody>
          <a:bodyPr vert="horz" wrap="square" lIns="0" tIns="0" rIns="0" bIns="0" rtlCol="0" anchor="b" anchorCtr="0">
            <a:spAutoFit/>
          </a:bodyPr>
          <a:lstStyle>
            <a:lvl1pPr algn="l">
              <a:defRPr sz="800" b="0" i="0">
                <a:solidFill>
                  <a:schemeClr val="tx1">
                    <a:tint val="75000"/>
                  </a:schemeClr>
                </a:solidFill>
                <a:latin typeface="+mj-lt"/>
              </a:defRPr>
            </a:lvl1pPr>
          </a:lstStyle>
          <a:p>
            <a:r>
              <a:rPr lang="fr-FR"/>
              <a:t>Confidential &amp; proprietary</a:t>
            </a:r>
          </a:p>
        </p:txBody>
      </p:sp>
    </p:spTree>
    <p:extLst>
      <p:ext uri="{BB962C8B-B14F-4D97-AF65-F5344CB8AC3E}">
        <p14:creationId xmlns:p14="http://schemas.microsoft.com/office/powerpoint/2010/main" val="680286869"/>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Espace réservé du texte 2">
            <a:extLst>
              <a:ext uri="{FF2B5EF4-FFF2-40B4-BE49-F238E27FC236}">
                <a16:creationId xmlns:a16="http://schemas.microsoft.com/office/drawing/2014/main" id="{5AE642DB-0596-46B7-85EA-A20141528AF2}"/>
              </a:ext>
            </a:extLst>
          </p:cNvPr>
          <p:cNvSpPr>
            <a:spLocks noGrp="1"/>
          </p:cNvSpPr>
          <p:nvPr>
            <p:ph type="body" sz="quarter" idx="10" hasCustomPrompt="1"/>
          </p:nvPr>
        </p:nvSpPr>
        <p:spPr>
          <a:xfrm>
            <a:off x="0" y="3227065"/>
            <a:ext cx="12192000" cy="1045060"/>
          </a:xfrm>
          <a:prstGeom prst="rect">
            <a:avLst/>
          </a:prstGeom>
        </p:spPr>
        <p:txBody>
          <a:bodyPr/>
          <a:lstStyle>
            <a:lvl1pPr marL="0" indent="0" algn="ctr">
              <a:buFontTx/>
              <a:buNone/>
              <a:defRPr sz="7200" b="1">
                <a:latin typeface="+mj-lt"/>
                <a:cs typeface="AvenirNext ATEME" panose="020B0604020202020204" charset="0"/>
              </a:defRPr>
            </a:lvl1pPr>
            <a:lvl2pPr marL="457200" indent="0" algn="ctr">
              <a:buFontTx/>
              <a:buNone/>
              <a:defRPr sz="7200" b="1">
                <a:latin typeface="AvenirNext LT Pro Regular" panose="020B0504020202020204" pitchFamily="34" charset="0"/>
              </a:defRPr>
            </a:lvl2pPr>
            <a:lvl3pPr marL="914400" indent="0" algn="ctr">
              <a:buFontTx/>
              <a:buNone/>
              <a:defRPr sz="7200" b="1">
                <a:latin typeface="AvenirNext LT Pro Regular" panose="020B0504020202020204" pitchFamily="34" charset="0"/>
              </a:defRPr>
            </a:lvl3pPr>
            <a:lvl4pPr marL="1371600" indent="0" algn="ctr">
              <a:buFontTx/>
              <a:buNone/>
              <a:defRPr sz="7200" b="1">
                <a:latin typeface="AvenirNext LT Pro Regular" panose="020B0504020202020204" pitchFamily="34" charset="0"/>
              </a:defRPr>
            </a:lvl4pPr>
            <a:lvl5pPr marL="1828800" indent="0" algn="ctr">
              <a:buFontTx/>
              <a:buNone/>
              <a:defRPr sz="7200" b="1">
                <a:latin typeface="AvenirNext LT Pro Regular" panose="020B0504020202020204" pitchFamily="34" charset="0"/>
              </a:defRPr>
            </a:lvl5pPr>
          </a:lstStyle>
          <a:p>
            <a:pPr lvl="0"/>
            <a:r>
              <a:rPr lang="fr-FR"/>
              <a:t>SECTION TITLE</a:t>
            </a:r>
          </a:p>
        </p:txBody>
      </p:sp>
      <p:sp>
        <p:nvSpPr>
          <p:cNvPr id="5" name="Espace réservé du texte 4">
            <a:extLst>
              <a:ext uri="{FF2B5EF4-FFF2-40B4-BE49-F238E27FC236}">
                <a16:creationId xmlns:a16="http://schemas.microsoft.com/office/drawing/2014/main" id="{2F9C78AD-7DC1-4BBA-81E8-407E745EE643}"/>
              </a:ext>
            </a:extLst>
          </p:cNvPr>
          <p:cNvSpPr>
            <a:spLocks noGrp="1"/>
          </p:cNvSpPr>
          <p:nvPr>
            <p:ph type="body" sz="quarter" idx="11" hasCustomPrompt="1"/>
          </p:nvPr>
        </p:nvSpPr>
        <p:spPr>
          <a:xfrm>
            <a:off x="3131112" y="1498600"/>
            <a:ext cx="5929775" cy="4136656"/>
          </a:xfrm>
          <a:prstGeom prst="rect">
            <a:avLst/>
          </a:prstGeom>
        </p:spPr>
        <p:txBody>
          <a:bodyPr/>
          <a:lstStyle>
            <a:lvl1pPr marL="0" indent="0" algn="ctr">
              <a:buFontTx/>
              <a:buNone/>
              <a:defRPr sz="34400" b="1">
                <a:ln>
                  <a:gradFill>
                    <a:gsLst>
                      <a:gs pos="0">
                        <a:srgbClr val="13A2DD"/>
                      </a:gs>
                      <a:gs pos="100000">
                        <a:srgbClr val="1FA553"/>
                      </a:gs>
                    </a:gsLst>
                    <a:lin ang="5400000" scaled="1"/>
                  </a:gradFill>
                </a:ln>
                <a:no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01</a:t>
            </a:r>
          </a:p>
        </p:txBody>
      </p:sp>
      <p:sp>
        <p:nvSpPr>
          <p:cNvPr id="6" name="Footer Placeholder 44">
            <a:extLst>
              <a:ext uri="{FF2B5EF4-FFF2-40B4-BE49-F238E27FC236}">
                <a16:creationId xmlns:a16="http://schemas.microsoft.com/office/drawing/2014/main" id="{741CE435-4FCB-CF43-AB16-1DC47BDCCD99}"/>
              </a:ext>
            </a:extLst>
          </p:cNvPr>
          <p:cNvSpPr>
            <a:spLocks noGrp="1"/>
          </p:cNvSpPr>
          <p:nvPr>
            <p:ph type="ftr" sz="quarter" idx="3"/>
          </p:nvPr>
        </p:nvSpPr>
        <p:spPr>
          <a:xfrm>
            <a:off x="515938" y="6616451"/>
            <a:ext cx="2534138" cy="123111"/>
          </a:xfrm>
          <a:prstGeom prst="rect">
            <a:avLst/>
          </a:prstGeom>
        </p:spPr>
        <p:txBody>
          <a:bodyPr vert="horz" wrap="square" lIns="0" tIns="0" rIns="0" bIns="0" rtlCol="0" anchor="b" anchorCtr="0">
            <a:spAutoFit/>
          </a:bodyPr>
          <a:lstStyle>
            <a:lvl1pPr algn="l">
              <a:defRPr sz="800" b="0" i="0">
                <a:solidFill>
                  <a:schemeClr val="tx1">
                    <a:tint val="75000"/>
                  </a:schemeClr>
                </a:solidFill>
                <a:latin typeface="+mj-lt"/>
              </a:defRPr>
            </a:lvl1pPr>
          </a:lstStyle>
          <a:p>
            <a:r>
              <a:rPr lang="fr-FR"/>
              <a:t>Confidential &amp; proprietary</a:t>
            </a:r>
          </a:p>
        </p:txBody>
      </p:sp>
    </p:spTree>
    <p:extLst>
      <p:ext uri="{BB962C8B-B14F-4D97-AF65-F5344CB8AC3E}">
        <p14:creationId xmlns:p14="http://schemas.microsoft.com/office/powerpoint/2010/main" val="1263716524"/>
      </p:ext>
    </p:extLst>
  </p:cSld>
  <p:clrMapOvr>
    <a:masterClrMapping/>
  </p:clrMapOvr>
  <p:extLst>
    <p:ext uri="{DCECCB84-F9BA-43D5-87BE-67443E8EF086}">
      <p15:sldGuideLst xmlns:p15="http://schemas.microsoft.com/office/powerpoint/2012/main">
        <p15:guide id="2" orient="horz" pos="572">
          <p15:clr>
            <a:srgbClr val="FBAE40"/>
          </p15:clr>
        </p15:guide>
        <p15:guide id="3" orient="horz" pos="799">
          <p15:clr>
            <a:srgbClr val="FBAE40"/>
          </p15:clr>
        </p15:guide>
        <p15:guide id="4" orient="horz" pos="381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Slide Style 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F423CA-100C-4656-902E-FC5F3A4F1E56}"/>
              </a:ext>
            </a:extLst>
          </p:cNvPr>
          <p:cNvSpPr>
            <a:spLocks noGrp="1"/>
          </p:cNvSpPr>
          <p:nvPr>
            <p:ph type="title" hasCustomPrompt="1"/>
          </p:nvPr>
        </p:nvSpPr>
        <p:spPr>
          <a:xfrm>
            <a:off x="515938" y="476250"/>
            <a:ext cx="11160124" cy="431800"/>
          </a:xfrm>
          <a:prstGeom prst="rect">
            <a:avLst/>
          </a:prstGeom>
        </p:spPr>
        <p:txBody>
          <a:bodyPr wrap="square" anchor="ctr">
            <a:noAutofit/>
          </a:bodyPr>
          <a:lstStyle>
            <a:lvl1pPr>
              <a:defRPr sz="3100" b="1" i="0" spc="300" baseline="0">
                <a:latin typeface="+mj-lt"/>
              </a:defRPr>
            </a:lvl1pPr>
          </a:lstStyle>
          <a:p>
            <a:r>
              <a:rPr lang="en-US" noProof="0"/>
              <a:t>Write the title here</a:t>
            </a:r>
            <a:endParaRPr lang="fr-FR"/>
          </a:p>
        </p:txBody>
      </p:sp>
      <p:sp>
        <p:nvSpPr>
          <p:cNvPr id="3" name="Espace réservé du contenu 2">
            <a:extLst>
              <a:ext uri="{FF2B5EF4-FFF2-40B4-BE49-F238E27FC236}">
                <a16:creationId xmlns:a16="http://schemas.microsoft.com/office/drawing/2014/main" id="{A4956672-F153-4F99-A6F1-0AFFEC5BB0E5}"/>
              </a:ext>
            </a:extLst>
          </p:cNvPr>
          <p:cNvSpPr>
            <a:spLocks noGrp="1"/>
          </p:cNvSpPr>
          <p:nvPr>
            <p:ph idx="1" hasCustomPrompt="1"/>
          </p:nvPr>
        </p:nvSpPr>
        <p:spPr>
          <a:xfrm>
            <a:off x="515939" y="1268412"/>
            <a:ext cx="11160124" cy="4812719"/>
          </a:xfrm>
          <a:prstGeom prst="rect">
            <a:avLst/>
          </a:prstGeom>
        </p:spPr>
        <p:txBody>
          <a:bodyPr lIns="0" tIns="0" rIns="0" bIns="0">
            <a:normAutofit/>
          </a:bodyPr>
          <a:lstStyle>
            <a:lvl1pPr marL="228600" indent="-228600" algn="l" defTabSz="914400" rtl="0" eaLnBrk="1" latinLnBrk="0" hangingPunct="1">
              <a:lnSpc>
                <a:spcPct val="90000"/>
              </a:lnSpc>
              <a:spcBef>
                <a:spcPts val="1000"/>
              </a:spcBef>
              <a:buFontTx/>
              <a:buBlip>
                <a:blip r:embed="rId2"/>
              </a:buBlip>
              <a:defRPr lang="fr-FR" sz="2200" b="0" i="0" kern="1200" spc="0" baseline="0" dirty="0">
                <a:solidFill>
                  <a:schemeClr val="bg1"/>
                </a:solidFill>
                <a:latin typeface="+mj-lt"/>
                <a:ea typeface="+mn-ea"/>
                <a:cs typeface="+mn-cs"/>
              </a:defRPr>
            </a:lvl1pPr>
            <a:lvl2pPr marL="457200" indent="0" algn="l" defTabSz="914400" rtl="0" eaLnBrk="1" latinLnBrk="0" hangingPunct="1">
              <a:lnSpc>
                <a:spcPct val="90000"/>
              </a:lnSpc>
              <a:spcBef>
                <a:spcPts val="1000"/>
              </a:spcBef>
              <a:buNone/>
              <a:defRPr b="0" i="0">
                <a:latin typeface="AvenirNext ATEME" panose="020B0503020202020204" pitchFamily="34" charset="0"/>
              </a:defRPr>
            </a:lvl2pPr>
            <a:lvl3pPr marL="228600" indent="-228600">
              <a:defRPr b="0" i="0">
                <a:latin typeface="AvenirNext ATEME" panose="020B0503020202020204" pitchFamily="34" charset="0"/>
              </a:defRPr>
            </a:lvl3pPr>
            <a:lvl4pPr marL="228600" indent="-228600">
              <a:defRPr b="0" i="0">
                <a:latin typeface="AvenirNext ATEME" panose="020B0503020202020204" pitchFamily="34" charset="0"/>
              </a:defRPr>
            </a:lvl4pPr>
            <a:lvl5pPr marL="228600" indent="-228600">
              <a:defRPr b="0" i="0">
                <a:latin typeface="AvenirNext ATEME" panose="020B0503020202020204" pitchFamily="34" charset="0"/>
              </a:defRPr>
            </a:lvl5pPr>
          </a:lstStyle>
          <a:p>
            <a:pPr marL="228600" lvl="0" indent="-228600" algn="l" defTabSz="914400" rtl="0" eaLnBrk="1" latinLnBrk="0" hangingPunct="1">
              <a:lnSpc>
                <a:spcPct val="90000"/>
              </a:lnSpc>
              <a:spcBef>
                <a:spcPts val="1000"/>
              </a:spcBef>
            </a:pPr>
            <a:r>
              <a:rPr lang="en-US" noProof="0"/>
              <a:t>Write your text here</a:t>
            </a:r>
          </a:p>
          <a:p>
            <a:pPr marL="228600" lvl="0" indent="-228600" algn="l" defTabSz="914400" rtl="0" eaLnBrk="1" latinLnBrk="0" hangingPunct="1">
              <a:lnSpc>
                <a:spcPct val="90000"/>
              </a:lnSpc>
              <a:spcBef>
                <a:spcPts val="1000"/>
              </a:spcBef>
            </a:pPr>
            <a:r>
              <a:rPr lang="en-US"/>
              <a:t>Second level</a:t>
            </a:r>
          </a:p>
          <a:p>
            <a:pPr marL="228600" lvl="0" indent="-228600" algn="l" defTabSz="914400" rtl="0" eaLnBrk="1" latinLnBrk="0" hangingPunct="1">
              <a:lnSpc>
                <a:spcPct val="90000"/>
              </a:lnSpc>
              <a:spcBef>
                <a:spcPts val="1000"/>
              </a:spcBef>
            </a:pPr>
            <a:r>
              <a:rPr lang="en-US"/>
              <a:t>Third level</a:t>
            </a:r>
          </a:p>
          <a:p>
            <a:pPr marL="228600" lvl="0" indent="-228600" algn="l" defTabSz="914400" rtl="0" eaLnBrk="1" latinLnBrk="0" hangingPunct="1">
              <a:lnSpc>
                <a:spcPct val="90000"/>
              </a:lnSpc>
              <a:spcBef>
                <a:spcPts val="1000"/>
              </a:spcBef>
            </a:pPr>
            <a:r>
              <a:rPr lang="en-US"/>
              <a:t>Fourth level</a:t>
            </a:r>
          </a:p>
          <a:p>
            <a:pPr marL="228600" lvl="0" indent="-228600" algn="l" defTabSz="914400" rtl="0" eaLnBrk="1" latinLnBrk="0" hangingPunct="1">
              <a:lnSpc>
                <a:spcPct val="90000"/>
              </a:lnSpc>
              <a:spcBef>
                <a:spcPts val="1000"/>
              </a:spcBef>
            </a:pPr>
            <a:r>
              <a:rPr lang="en-US"/>
              <a:t>Fifth level</a:t>
            </a:r>
          </a:p>
        </p:txBody>
      </p:sp>
      <p:pic>
        <p:nvPicPr>
          <p:cNvPr id="7" name="Graphique 6">
            <a:extLst>
              <a:ext uri="{FF2B5EF4-FFF2-40B4-BE49-F238E27FC236}">
                <a16:creationId xmlns:a16="http://schemas.microsoft.com/office/drawing/2014/main" id="{B14C8413-CED5-4EE0-B556-E69331E27E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44258" y="6453188"/>
            <a:ext cx="831805" cy="170252"/>
          </a:xfrm>
          <a:prstGeom prst="rect">
            <a:avLst/>
          </a:prstGeom>
        </p:spPr>
      </p:pic>
      <p:sp>
        <p:nvSpPr>
          <p:cNvPr id="8" name="Footer Placeholder 44">
            <a:extLst>
              <a:ext uri="{FF2B5EF4-FFF2-40B4-BE49-F238E27FC236}">
                <a16:creationId xmlns:a16="http://schemas.microsoft.com/office/drawing/2014/main" id="{1C7B1BE9-F65F-E54D-9D0F-71CF7FE438BB}"/>
              </a:ext>
            </a:extLst>
          </p:cNvPr>
          <p:cNvSpPr>
            <a:spLocks noGrp="1"/>
          </p:cNvSpPr>
          <p:nvPr>
            <p:ph type="ftr" sz="quarter" idx="3"/>
          </p:nvPr>
        </p:nvSpPr>
        <p:spPr>
          <a:xfrm>
            <a:off x="515938" y="6616451"/>
            <a:ext cx="2534138" cy="123111"/>
          </a:xfrm>
          <a:prstGeom prst="rect">
            <a:avLst/>
          </a:prstGeom>
        </p:spPr>
        <p:txBody>
          <a:bodyPr vert="horz" wrap="square" lIns="0" tIns="0" rIns="0" bIns="0" rtlCol="0" anchor="b" anchorCtr="0">
            <a:spAutoFit/>
          </a:bodyPr>
          <a:lstStyle>
            <a:lvl1pPr algn="l">
              <a:defRPr sz="800" b="0" i="0">
                <a:solidFill>
                  <a:schemeClr val="tx1">
                    <a:tint val="75000"/>
                  </a:schemeClr>
                </a:solidFill>
                <a:latin typeface="+mj-lt"/>
              </a:defRPr>
            </a:lvl1pPr>
          </a:lstStyle>
          <a:p>
            <a:r>
              <a:rPr lang="fr-FR"/>
              <a:t>Confidential &amp; proprietary</a:t>
            </a:r>
          </a:p>
        </p:txBody>
      </p:sp>
    </p:spTree>
    <p:extLst>
      <p:ext uri="{BB962C8B-B14F-4D97-AF65-F5344CB8AC3E}">
        <p14:creationId xmlns:p14="http://schemas.microsoft.com/office/powerpoint/2010/main" val="3545101853"/>
      </p:ext>
    </p:extLst>
  </p:cSld>
  <p:clrMapOvr>
    <a:masterClrMapping/>
  </p:clrMapOvr>
  <p:extLst>
    <p:ext uri="{DCECCB84-F9BA-43D5-87BE-67443E8EF086}">
      <p15:sldGuideLst xmlns:p15="http://schemas.microsoft.com/office/powerpoint/2012/main">
        <p15:guide id="2" orient="horz" pos="572">
          <p15:clr>
            <a:srgbClr val="FBAE40"/>
          </p15:clr>
        </p15:guide>
        <p15:guide id="3" orient="horz" pos="799">
          <p15:clr>
            <a:srgbClr val="FBAE40"/>
          </p15:clr>
        </p15:guide>
        <p15:guide id="4" orient="horz" pos="381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lide Styl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F423CA-100C-4656-902E-FC5F3A4F1E56}"/>
              </a:ext>
            </a:extLst>
          </p:cNvPr>
          <p:cNvSpPr>
            <a:spLocks noGrp="1"/>
          </p:cNvSpPr>
          <p:nvPr>
            <p:ph type="title" hasCustomPrompt="1"/>
          </p:nvPr>
        </p:nvSpPr>
        <p:spPr>
          <a:xfrm>
            <a:off x="515938" y="476250"/>
            <a:ext cx="11160124" cy="431800"/>
          </a:xfrm>
          <a:prstGeom prst="rect">
            <a:avLst/>
          </a:prstGeom>
        </p:spPr>
        <p:txBody>
          <a:bodyPr wrap="square" anchor="ctr">
            <a:noAutofit/>
          </a:bodyPr>
          <a:lstStyle>
            <a:lvl1pPr>
              <a:defRPr sz="3100" b="1" i="0" spc="300" baseline="0">
                <a:latin typeface="+mj-lt"/>
              </a:defRPr>
            </a:lvl1pPr>
          </a:lstStyle>
          <a:p>
            <a:r>
              <a:rPr lang="en-US" noProof="0"/>
              <a:t>Write the title here</a:t>
            </a:r>
            <a:endParaRPr lang="fr-FR"/>
          </a:p>
        </p:txBody>
      </p:sp>
      <p:pic>
        <p:nvPicPr>
          <p:cNvPr id="7" name="Graphique 6">
            <a:extLst>
              <a:ext uri="{FF2B5EF4-FFF2-40B4-BE49-F238E27FC236}">
                <a16:creationId xmlns:a16="http://schemas.microsoft.com/office/drawing/2014/main" id="{B14C8413-CED5-4EE0-B556-E69331E27E0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4258" y="6453188"/>
            <a:ext cx="831805" cy="170252"/>
          </a:xfrm>
          <a:prstGeom prst="rect">
            <a:avLst/>
          </a:prstGeom>
        </p:spPr>
      </p:pic>
      <p:sp>
        <p:nvSpPr>
          <p:cNvPr id="6" name="Text Placeholder 10">
            <a:extLst>
              <a:ext uri="{FF2B5EF4-FFF2-40B4-BE49-F238E27FC236}">
                <a16:creationId xmlns:a16="http://schemas.microsoft.com/office/drawing/2014/main" id="{EF52408C-14A2-3F4D-91A6-F75A7195177B}"/>
              </a:ext>
            </a:extLst>
          </p:cNvPr>
          <p:cNvSpPr>
            <a:spLocks noGrp="1"/>
          </p:cNvSpPr>
          <p:nvPr>
            <p:ph type="body" sz="quarter" idx="12"/>
          </p:nvPr>
        </p:nvSpPr>
        <p:spPr>
          <a:xfrm>
            <a:off x="515937" y="1268413"/>
            <a:ext cx="11160126" cy="4789487"/>
          </a:xfrm>
          <a:prstGeom prst="rect">
            <a:avLst/>
          </a:prstGeom>
        </p:spPr>
        <p:txBody>
          <a:bodyPr lIns="0" tIns="0" rIns="0" bIns="0">
            <a:normAutofit/>
          </a:bodyPr>
          <a:lstStyle>
            <a:lvl1pPr marL="228600" marR="0" indent="-228600" algn="l" defTabSz="914400" rtl="0" eaLnBrk="1" fontAlgn="auto" latinLnBrk="0" hangingPunct="1">
              <a:lnSpc>
                <a:spcPct val="90000"/>
              </a:lnSpc>
              <a:spcBef>
                <a:spcPts val="1000"/>
              </a:spcBef>
              <a:spcAft>
                <a:spcPts val="0"/>
              </a:spcAft>
              <a:buClr>
                <a:srgbClr val="86CBA0"/>
              </a:buClr>
              <a:buSzTx/>
              <a:buFontTx/>
              <a:buBlip>
                <a:blip r:embed="rId4"/>
              </a:buBlip>
              <a:tabLst/>
              <a:defRPr lang="en-US" sz="2400" b="0" i="0" noProof="0">
                <a:latin typeface="+mj-lt"/>
              </a:defRPr>
            </a:lvl1pPr>
            <a:lvl2pPr marL="685800" marR="0" indent="-228600" algn="l" defTabSz="914400" rtl="0" eaLnBrk="1" fontAlgn="auto" latinLnBrk="0" hangingPunct="1">
              <a:lnSpc>
                <a:spcPct val="90000"/>
              </a:lnSpc>
              <a:spcBef>
                <a:spcPts val="1000"/>
              </a:spcBef>
              <a:spcAft>
                <a:spcPts val="0"/>
              </a:spcAft>
              <a:buClr>
                <a:srgbClr val="86CBA0"/>
              </a:buClr>
              <a:buSzTx/>
              <a:buFontTx/>
              <a:buBlip>
                <a:blip r:embed="rId4"/>
              </a:buBlip>
              <a:tabLst/>
              <a:defRPr lang="en-US" sz="2200" b="0" i="0" noProof="0">
                <a:latin typeface="+mj-lt"/>
              </a:defRPr>
            </a:lvl2pPr>
            <a:lvl3pPr marL="1143000" marR="0" indent="-228600" algn="l" defTabSz="914400" rtl="0" eaLnBrk="1" fontAlgn="auto" latinLnBrk="0" hangingPunct="1">
              <a:lnSpc>
                <a:spcPct val="90000"/>
              </a:lnSpc>
              <a:spcBef>
                <a:spcPts val="1000"/>
              </a:spcBef>
              <a:spcAft>
                <a:spcPts val="0"/>
              </a:spcAft>
              <a:buClr>
                <a:srgbClr val="86CBA0"/>
              </a:buClr>
              <a:buSzTx/>
              <a:buFontTx/>
              <a:buBlip>
                <a:blip r:embed="rId4"/>
              </a:buBlip>
              <a:tabLst/>
              <a:defRPr lang="en-US" sz="2000" b="0" i="0" noProof="0">
                <a:latin typeface="+mj-lt"/>
              </a:defRPr>
            </a:lvl3pPr>
            <a:lvl4pPr marL="1600200" marR="0" indent="-228600" algn="l" defTabSz="914400" rtl="0" eaLnBrk="1" fontAlgn="auto" latinLnBrk="0" hangingPunct="1">
              <a:lnSpc>
                <a:spcPct val="90000"/>
              </a:lnSpc>
              <a:spcBef>
                <a:spcPts val="1000"/>
              </a:spcBef>
              <a:spcAft>
                <a:spcPts val="0"/>
              </a:spcAft>
              <a:buClr>
                <a:srgbClr val="86CBA0"/>
              </a:buClr>
              <a:buSzTx/>
              <a:buFontTx/>
              <a:buBlip>
                <a:blip r:embed="rId4"/>
              </a:buBlip>
              <a:tabLst/>
              <a:defRPr lang="en-US" sz="1600" b="0" i="0" noProof="0">
                <a:latin typeface="+mj-lt"/>
              </a:defRPr>
            </a:lvl4pPr>
            <a:lvl5pPr marL="2057400" marR="0" indent="-228600" algn="l" defTabSz="914400" rtl="0" eaLnBrk="1" fontAlgn="auto" latinLnBrk="0" hangingPunct="1">
              <a:lnSpc>
                <a:spcPct val="90000"/>
              </a:lnSpc>
              <a:spcBef>
                <a:spcPts val="1000"/>
              </a:spcBef>
              <a:spcAft>
                <a:spcPts val="0"/>
              </a:spcAft>
              <a:buClr>
                <a:srgbClr val="86CBA0"/>
              </a:buClr>
              <a:buSzTx/>
              <a:buFontTx/>
              <a:buBlip>
                <a:blip r:embed="rId4"/>
              </a:buBlip>
              <a:tabLst/>
              <a:defRPr lang="he-IL" sz="1400" b="0" i="0" noProof="0">
                <a:latin typeface="+mj-lt"/>
              </a:defRPr>
            </a:lvl5pPr>
          </a:lstStyle>
          <a:p>
            <a:pPr marL="228600" lvl="0" indent="-228600" algn="l" defTabSz="914400" rtl="0" eaLnBrk="1" latinLnBrk="0" hangingPunct="1">
              <a:lnSpc>
                <a:spcPct val="90000"/>
              </a:lnSpc>
              <a:spcBef>
                <a:spcPts val="1000"/>
              </a:spcBef>
            </a:pPr>
            <a:r>
              <a:rPr lang="en-US" noProof="0" err="1"/>
              <a:t>Cliquez</a:t>
            </a:r>
            <a:r>
              <a:rPr lang="en-US" noProof="0"/>
              <a:t> pour modifier les styles du </a:t>
            </a:r>
            <a:r>
              <a:rPr lang="en-US" noProof="0" err="1"/>
              <a:t>texte</a:t>
            </a:r>
            <a:r>
              <a:rPr lang="en-US" noProof="0"/>
              <a:t> du masque</a:t>
            </a:r>
          </a:p>
          <a:p>
            <a:pPr marL="228600" lvl="1" indent="-228600" algn="l" defTabSz="914400" rtl="0" eaLnBrk="1" latinLnBrk="0" hangingPunct="1">
              <a:lnSpc>
                <a:spcPct val="90000"/>
              </a:lnSpc>
              <a:spcBef>
                <a:spcPts val="1000"/>
              </a:spcBef>
            </a:pPr>
            <a:r>
              <a:rPr lang="en-US" noProof="0" err="1"/>
              <a:t>Deuxième</a:t>
            </a:r>
            <a:r>
              <a:rPr lang="en-US" noProof="0"/>
              <a:t> </a:t>
            </a:r>
            <a:r>
              <a:rPr lang="en-US" noProof="0" err="1"/>
              <a:t>niveau</a:t>
            </a:r>
            <a:endParaRPr lang="en-US" noProof="0"/>
          </a:p>
          <a:p>
            <a:pPr marL="228600" lvl="2" indent="-228600" algn="l" defTabSz="914400" rtl="0" eaLnBrk="1" latinLnBrk="0" hangingPunct="1">
              <a:lnSpc>
                <a:spcPct val="90000"/>
              </a:lnSpc>
              <a:spcBef>
                <a:spcPts val="1000"/>
              </a:spcBef>
            </a:pPr>
            <a:r>
              <a:rPr lang="en-US" noProof="0" err="1"/>
              <a:t>Troisième</a:t>
            </a:r>
            <a:r>
              <a:rPr lang="en-US" noProof="0"/>
              <a:t> </a:t>
            </a:r>
            <a:r>
              <a:rPr lang="en-US" noProof="0" err="1"/>
              <a:t>niveau</a:t>
            </a:r>
            <a:endParaRPr lang="en-US" noProof="0"/>
          </a:p>
          <a:p>
            <a:pPr marL="228600" lvl="3" indent="-228600" algn="l" defTabSz="914400" rtl="0" eaLnBrk="1" latinLnBrk="0" hangingPunct="1">
              <a:lnSpc>
                <a:spcPct val="90000"/>
              </a:lnSpc>
              <a:spcBef>
                <a:spcPts val="1000"/>
              </a:spcBef>
            </a:pPr>
            <a:r>
              <a:rPr lang="en-US" noProof="0" err="1"/>
              <a:t>Quatrième</a:t>
            </a:r>
            <a:r>
              <a:rPr lang="en-US" noProof="0"/>
              <a:t> </a:t>
            </a:r>
            <a:r>
              <a:rPr lang="en-US" noProof="0" err="1"/>
              <a:t>niveau</a:t>
            </a:r>
            <a:endParaRPr lang="en-US" noProof="0"/>
          </a:p>
          <a:p>
            <a:pPr marL="228600" lvl="4" indent="-228600" algn="l" defTabSz="914400" rtl="0" eaLnBrk="1" latinLnBrk="0" hangingPunct="1">
              <a:lnSpc>
                <a:spcPct val="90000"/>
              </a:lnSpc>
              <a:spcBef>
                <a:spcPts val="1000"/>
              </a:spcBef>
            </a:pPr>
            <a:r>
              <a:rPr lang="en-US" noProof="0" err="1"/>
              <a:t>Cinquième</a:t>
            </a:r>
            <a:r>
              <a:rPr lang="en-US" noProof="0"/>
              <a:t> </a:t>
            </a:r>
            <a:r>
              <a:rPr lang="en-US" noProof="0" err="1"/>
              <a:t>niveau</a:t>
            </a:r>
            <a:endParaRPr lang="en-US" noProof="0"/>
          </a:p>
        </p:txBody>
      </p:sp>
      <p:sp>
        <p:nvSpPr>
          <p:cNvPr id="9" name="Footer Placeholder 44">
            <a:extLst>
              <a:ext uri="{FF2B5EF4-FFF2-40B4-BE49-F238E27FC236}">
                <a16:creationId xmlns:a16="http://schemas.microsoft.com/office/drawing/2014/main" id="{99E55297-7539-694E-8FE5-74808B1C1531}"/>
              </a:ext>
            </a:extLst>
          </p:cNvPr>
          <p:cNvSpPr>
            <a:spLocks noGrp="1"/>
          </p:cNvSpPr>
          <p:nvPr>
            <p:ph type="ftr" sz="quarter" idx="3"/>
          </p:nvPr>
        </p:nvSpPr>
        <p:spPr>
          <a:xfrm>
            <a:off x="515938" y="6616451"/>
            <a:ext cx="2534138" cy="123111"/>
          </a:xfrm>
          <a:prstGeom prst="rect">
            <a:avLst/>
          </a:prstGeom>
        </p:spPr>
        <p:txBody>
          <a:bodyPr vert="horz" wrap="square" lIns="0" tIns="0" rIns="0" bIns="0" rtlCol="0" anchor="b" anchorCtr="0">
            <a:spAutoFit/>
          </a:bodyPr>
          <a:lstStyle>
            <a:lvl1pPr algn="l">
              <a:defRPr sz="800" b="0" i="0">
                <a:solidFill>
                  <a:schemeClr val="tx1">
                    <a:tint val="75000"/>
                  </a:schemeClr>
                </a:solidFill>
                <a:latin typeface="+mj-lt"/>
              </a:defRPr>
            </a:lvl1pPr>
          </a:lstStyle>
          <a:p>
            <a:r>
              <a:rPr lang="fr-FR"/>
              <a:t>Confidential &amp; proprietary</a:t>
            </a:r>
          </a:p>
        </p:txBody>
      </p:sp>
    </p:spTree>
    <p:extLst>
      <p:ext uri="{BB962C8B-B14F-4D97-AF65-F5344CB8AC3E}">
        <p14:creationId xmlns:p14="http://schemas.microsoft.com/office/powerpoint/2010/main" val="1625021386"/>
      </p:ext>
    </p:extLst>
  </p:cSld>
  <p:clrMapOvr>
    <a:masterClrMapping/>
  </p:clrMapOvr>
  <p:extLst>
    <p:ext uri="{DCECCB84-F9BA-43D5-87BE-67443E8EF086}">
      <p15:sldGuideLst xmlns:p15="http://schemas.microsoft.com/office/powerpoint/2012/main">
        <p15:guide id="2" orient="horz" pos="572">
          <p15:clr>
            <a:srgbClr val="FBAE40"/>
          </p15:clr>
        </p15:guide>
        <p15:guide id="3" orient="horz" pos="799">
          <p15:clr>
            <a:srgbClr val="FBAE40"/>
          </p15:clr>
        </p15:guide>
        <p15:guide id="4" orient="horz" pos="38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F0636D-329F-444A-B153-56BCBC7BECAA}"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10162370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lide Style 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F423CA-100C-4656-902E-FC5F3A4F1E56}"/>
              </a:ext>
            </a:extLst>
          </p:cNvPr>
          <p:cNvSpPr>
            <a:spLocks noGrp="1"/>
          </p:cNvSpPr>
          <p:nvPr>
            <p:ph type="title" hasCustomPrompt="1"/>
          </p:nvPr>
        </p:nvSpPr>
        <p:spPr>
          <a:xfrm>
            <a:off x="515938" y="476250"/>
            <a:ext cx="11160124" cy="431800"/>
          </a:xfrm>
          <a:prstGeom prst="rect">
            <a:avLst/>
          </a:prstGeom>
        </p:spPr>
        <p:txBody>
          <a:bodyPr wrap="square" anchor="ctr">
            <a:noAutofit/>
          </a:bodyPr>
          <a:lstStyle>
            <a:lvl1pPr>
              <a:defRPr sz="3100" b="1" i="0" spc="300" baseline="0">
                <a:latin typeface="+mj-lt"/>
              </a:defRPr>
            </a:lvl1pPr>
          </a:lstStyle>
          <a:p>
            <a:r>
              <a:rPr lang="en-US" noProof="0"/>
              <a:t>Write the title here</a:t>
            </a:r>
          </a:p>
        </p:txBody>
      </p:sp>
      <p:pic>
        <p:nvPicPr>
          <p:cNvPr id="7" name="Graphique 6">
            <a:extLst>
              <a:ext uri="{FF2B5EF4-FFF2-40B4-BE49-F238E27FC236}">
                <a16:creationId xmlns:a16="http://schemas.microsoft.com/office/drawing/2014/main" id="{B14C8413-CED5-4EE0-B556-E69331E27E0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4258" y="6453188"/>
            <a:ext cx="831805" cy="170252"/>
          </a:xfrm>
          <a:prstGeom prst="rect">
            <a:avLst/>
          </a:prstGeom>
        </p:spPr>
      </p:pic>
      <p:sp>
        <p:nvSpPr>
          <p:cNvPr id="10" name="Text Placeholder 10">
            <a:extLst>
              <a:ext uri="{FF2B5EF4-FFF2-40B4-BE49-F238E27FC236}">
                <a16:creationId xmlns:a16="http://schemas.microsoft.com/office/drawing/2014/main" id="{16B4B75C-CAF6-AE42-96DC-D65E21724C39}"/>
              </a:ext>
            </a:extLst>
          </p:cNvPr>
          <p:cNvSpPr>
            <a:spLocks noGrp="1"/>
          </p:cNvSpPr>
          <p:nvPr>
            <p:ph type="body" sz="quarter" idx="12"/>
          </p:nvPr>
        </p:nvSpPr>
        <p:spPr>
          <a:xfrm>
            <a:off x="515938" y="1268413"/>
            <a:ext cx="4430531" cy="4789487"/>
          </a:xfrm>
          <a:prstGeom prst="rect">
            <a:avLst/>
          </a:prstGeom>
        </p:spPr>
        <p:txBody>
          <a:bodyPr lIns="0" tIns="0" rIns="0" bIns="0">
            <a:normAutofit/>
          </a:bodyPr>
          <a:lstStyle>
            <a:lvl1pPr marL="228600" marR="0" indent="-228600" algn="l" defTabSz="914400" rtl="0" eaLnBrk="1" fontAlgn="auto" latinLnBrk="0" hangingPunct="1">
              <a:lnSpc>
                <a:spcPct val="90000"/>
              </a:lnSpc>
              <a:spcBef>
                <a:spcPts val="1000"/>
              </a:spcBef>
              <a:spcAft>
                <a:spcPts val="0"/>
              </a:spcAft>
              <a:buClr>
                <a:srgbClr val="86CBA0"/>
              </a:buClr>
              <a:buSzTx/>
              <a:buFontTx/>
              <a:buBlip>
                <a:blip r:embed="rId4"/>
              </a:buBlip>
              <a:tabLst/>
              <a:defRPr lang="en-US" sz="2400" b="0" i="0" noProof="0">
                <a:latin typeface="+mj-lt"/>
              </a:defRPr>
            </a:lvl1pPr>
            <a:lvl2pPr marL="685800" marR="0" indent="-228600" algn="l" defTabSz="914400" rtl="0" eaLnBrk="1" fontAlgn="auto" latinLnBrk="0" hangingPunct="1">
              <a:lnSpc>
                <a:spcPct val="90000"/>
              </a:lnSpc>
              <a:spcBef>
                <a:spcPts val="1000"/>
              </a:spcBef>
              <a:spcAft>
                <a:spcPts val="0"/>
              </a:spcAft>
              <a:buClr>
                <a:srgbClr val="86CBA0"/>
              </a:buClr>
              <a:buSzTx/>
              <a:buFontTx/>
              <a:buBlip>
                <a:blip r:embed="rId4"/>
              </a:buBlip>
              <a:tabLst/>
              <a:defRPr lang="en-US" sz="2200" b="0" i="0" noProof="0">
                <a:latin typeface="+mj-lt"/>
              </a:defRPr>
            </a:lvl2pPr>
            <a:lvl3pPr marL="1143000" marR="0" indent="-228600" algn="l" defTabSz="914400" rtl="0" eaLnBrk="1" fontAlgn="auto" latinLnBrk="0" hangingPunct="1">
              <a:lnSpc>
                <a:spcPct val="90000"/>
              </a:lnSpc>
              <a:spcBef>
                <a:spcPts val="1000"/>
              </a:spcBef>
              <a:spcAft>
                <a:spcPts val="0"/>
              </a:spcAft>
              <a:buClr>
                <a:srgbClr val="86CBA0"/>
              </a:buClr>
              <a:buSzTx/>
              <a:buFontTx/>
              <a:buBlip>
                <a:blip r:embed="rId4"/>
              </a:buBlip>
              <a:tabLst/>
              <a:defRPr lang="en-US" sz="2000" b="0" i="0" noProof="0">
                <a:latin typeface="+mj-lt"/>
              </a:defRPr>
            </a:lvl3pPr>
            <a:lvl4pPr marL="1600200" marR="0" indent="-228600" algn="l" defTabSz="914400" rtl="0" eaLnBrk="1" fontAlgn="auto" latinLnBrk="0" hangingPunct="1">
              <a:lnSpc>
                <a:spcPct val="90000"/>
              </a:lnSpc>
              <a:spcBef>
                <a:spcPts val="1000"/>
              </a:spcBef>
              <a:spcAft>
                <a:spcPts val="0"/>
              </a:spcAft>
              <a:buClr>
                <a:srgbClr val="86CBA0"/>
              </a:buClr>
              <a:buSzTx/>
              <a:buFontTx/>
              <a:buBlip>
                <a:blip r:embed="rId4"/>
              </a:buBlip>
              <a:tabLst/>
              <a:defRPr lang="en-US" sz="1600" b="0" i="0" noProof="0">
                <a:latin typeface="+mj-lt"/>
              </a:defRPr>
            </a:lvl4pPr>
            <a:lvl5pPr marL="2057400" marR="0" indent="-228600" algn="l" defTabSz="914400" rtl="0" eaLnBrk="1" fontAlgn="auto" latinLnBrk="0" hangingPunct="1">
              <a:lnSpc>
                <a:spcPct val="90000"/>
              </a:lnSpc>
              <a:spcBef>
                <a:spcPts val="1000"/>
              </a:spcBef>
              <a:spcAft>
                <a:spcPts val="0"/>
              </a:spcAft>
              <a:buClr>
                <a:srgbClr val="86CBA0"/>
              </a:buClr>
              <a:buSzTx/>
              <a:buFontTx/>
              <a:buBlip>
                <a:blip r:embed="rId4"/>
              </a:buBlip>
              <a:tabLst/>
              <a:defRPr lang="he-IL" sz="1400" b="0" i="0" noProof="0">
                <a:latin typeface="+mj-lt"/>
              </a:defRPr>
            </a:lvl5pPr>
          </a:lstStyle>
          <a:p>
            <a:pPr marL="228600" lvl="0" indent="-228600" algn="l" defTabSz="914400" rtl="0" eaLnBrk="1" latinLnBrk="0" hangingPunct="1">
              <a:lnSpc>
                <a:spcPct val="90000"/>
              </a:lnSpc>
              <a:spcBef>
                <a:spcPts val="1000"/>
              </a:spcBef>
            </a:pPr>
            <a:r>
              <a:rPr lang="en-US" noProof="0" err="1"/>
              <a:t>Cliquez</a:t>
            </a:r>
            <a:r>
              <a:rPr lang="en-US" noProof="0"/>
              <a:t> pour modifier les styles du </a:t>
            </a:r>
            <a:r>
              <a:rPr lang="en-US" noProof="0" err="1"/>
              <a:t>texte</a:t>
            </a:r>
            <a:r>
              <a:rPr lang="en-US" noProof="0"/>
              <a:t> du masque</a:t>
            </a:r>
          </a:p>
          <a:p>
            <a:pPr marL="228600" lvl="1" indent="-228600" algn="l" defTabSz="914400" rtl="0" eaLnBrk="1" latinLnBrk="0" hangingPunct="1">
              <a:lnSpc>
                <a:spcPct val="90000"/>
              </a:lnSpc>
              <a:spcBef>
                <a:spcPts val="1000"/>
              </a:spcBef>
            </a:pPr>
            <a:r>
              <a:rPr lang="en-US" noProof="0" err="1"/>
              <a:t>Deuxième</a:t>
            </a:r>
            <a:r>
              <a:rPr lang="en-US" noProof="0"/>
              <a:t> </a:t>
            </a:r>
            <a:r>
              <a:rPr lang="en-US" noProof="0" err="1"/>
              <a:t>niveau</a:t>
            </a:r>
            <a:endParaRPr lang="en-US" noProof="0"/>
          </a:p>
          <a:p>
            <a:pPr marL="228600" lvl="2" indent="-228600" algn="l" defTabSz="914400" rtl="0" eaLnBrk="1" latinLnBrk="0" hangingPunct="1">
              <a:lnSpc>
                <a:spcPct val="90000"/>
              </a:lnSpc>
              <a:spcBef>
                <a:spcPts val="1000"/>
              </a:spcBef>
            </a:pPr>
            <a:r>
              <a:rPr lang="en-US" noProof="0" err="1"/>
              <a:t>Troisième</a:t>
            </a:r>
            <a:r>
              <a:rPr lang="en-US" noProof="0"/>
              <a:t> </a:t>
            </a:r>
            <a:r>
              <a:rPr lang="en-US" noProof="0" err="1"/>
              <a:t>niveau</a:t>
            </a:r>
            <a:endParaRPr lang="en-US" noProof="0"/>
          </a:p>
          <a:p>
            <a:pPr marL="228600" lvl="3" indent="-228600" algn="l" defTabSz="914400" rtl="0" eaLnBrk="1" latinLnBrk="0" hangingPunct="1">
              <a:lnSpc>
                <a:spcPct val="90000"/>
              </a:lnSpc>
              <a:spcBef>
                <a:spcPts val="1000"/>
              </a:spcBef>
            </a:pPr>
            <a:r>
              <a:rPr lang="en-US" noProof="0" err="1"/>
              <a:t>Quatrième</a:t>
            </a:r>
            <a:r>
              <a:rPr lang="en-US" noProof="0"/>
              <a:t> </a:t>
            </a:r>
            <a:r>
              <a:rPr lang="en-US" noProof="0" err="1"/>
              <a:t>niveau</a:t>
            </a:r>
            <a:endParaRPr lang="en-US" noProof="0"/>
          </a:p>
          <a:p>
            <a:pPr marL="228600" lvl="4" indent="-228600" algn="l" defTabSz="914400" rtl="0" eaLnBrk="1" latinLnBrk="0" hangingPunct="1">
              <a:lnSpc>
                <a:spcPct val="90000"/>
              </a:lnSpc>
              <a:spcBef>
                <a:spcPts val="1000"/>
              </a:spcBef>
            </a:pPr>
            <a:r>
              <a:rPr lang="en-US" noProof="0" err="1"/>
              <a:t>Cinquième</a:t>
            </a:r>
            <a:r>
              <a:rPr lang="en-US" noProof="0"/>
              <a:t> </a:t>
            </a:r>
            <a:r>
              <a:rPr lang="en-US" noProof="0" err="1"/>
              <a:t>niveau</a:t>
            </a:r>
            <a:endParaRPr lang="en-US" noProof="0"/>
          </a:p>
        </p:txBody>
      </p:sp>
      <p:sp>
        <p:nvSpPr>
          <p:cNvPr id="8" name="Footer Placeholder 44">
            <a:extLst>
              <a:ext uri="{FF2B5EF4-FFF2-40B4-BE49-F238E27FC236}">
                <a16:creationId xmlns:a16="http://schemas.microsoft.com/office/drawing/2014/main" id="{B714F0CB-7129-1141-979C-D685B0C82090}"/>
              </a:ext>
            </a:extLst>
          </p:cNvPr>
          <p:cNvSpPr>
            <a:spLocks noGrp="1"/>
          </p:cNvSpPr>
          <p:nvPr>
            <p:ph type="ftr" sz="quarter" idx="3"/>
          </p:nvPr>
        </p:nvSpPr>
        <p:spPr>
          <a:xfrm>
            <a:off x="515938" y="6616451"/>
            <a:ext cx="2534138" cy="123111"/>
          </a:xfrm>
          <a:prstGeom prst="rect">
            <a:avLst/>
          </a:prstGeom>
        </p:spPr>
        <p:txBody>
          <a:bodyPr vert="horz" wrap="square" lIns="0" tIns="0" rIns="0" bIns="0" rtlCol="0" anchor="b" anchorCtr="0">
            <a:spAutoFit/>
          </a:bodyPr>
          <a:lstStyle>
            <a:lvl1pPr algn="l">
              <a:defRPr sz="800" b="0" i="0">
                <a:solidFill>
                  <a:schemeClr val="tx1">
                    <a:tint val="75000"/>
                  </a:schemeClr>
                </a:solidFill>
                <a:latin typeface="+mj-lt"/>
              </a:defRPr>
            </a:lvl1pPr>
          </a:lstStyle>
          <a:p>
            <a:r>
              <a:rPr lang="fr-FR"/>
              <a:t>Confidential &amp; proprietary</a:t>
            </a:r>
          </a:p>
        </p:txBody>
      </p:sp>
    </p:spTree>
    <p:extLst>
      <p:ext uri="{BB962C8B-B14F-4D97-AF65-F5344CB8AC3E}">
        <p14:creationId xmlns:p14="http://schemas.microsoft.com/office/powerpoint/2010/main" val="4220589070"/>
      </p:ext>
    </p:extLst>
  </p:cSld>
  <p:clrMapOvr>
    <a:masterClrMapping/>
  </p:clrMapOvr>
  <p:extLst>
    <p:ext uri="{DCECCB84-F9BA-43D5-87BE-67443E8EF086}">
      <p15:sldGuideLst xmlns:p15="http://schemas.microsoft.com/office/powerpoint/2012/main">
        <p15:guide id="2" orient="horz" pos="572">
          <p15:clr>
            <a:srgbClr val="FBAE40"/>
          </p15:clr>
        </p15:guide>
        <p15:guide id="3" orient="horz" pos="799">
          <p15:clr>
            <a:srgbClr val="FBAE40"/>
          </p15:clr>
        </p15:guide>
        <p15:guide id="4" orient="horz" pos="3816">
          <p15:clr>
            <a:srgbClr val="FBAE40"/>
          </p15:clr>
        </p15:guide>
        <p15:guide id="5" pos="345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onoré">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F423CA-100C-4656-902E-FC5F3A4F1E56}"/>
              </a:ext>
            </a:extLst>
          </p:cNvPr>
          <p:cNvSpPr>
            <a:spLocks noGrp="1"/>
          </p:cNvSpPr>
          <p:nvPr>
            <p:ph type="title" hasCustomPrompt="1"/>
          </p:nvPr>
        </p:nvSpPr>
        <p:spPr>
          <a:xfrm>
            <a:off x="515938" y="400835"/>
            <a:ext cx="11160124" cy="431800"/>
          </a:xfrm>
          <a:prstGeom prst="rect">
            <a:avLst/>
          </a:prstGeom>
        </p:spPr>
        <p:txBody>
          <a:bodyPr vert="horz" wrap="square" lIns="0" tIns="0" rIns="0" bIns="0" rtlCol="0" anchor="ctr">
            <a:noAutofit/>
          </a:bodyPr>
          <a:lstStyle>
            <a:lvl1pPr>
              <a:defRPr lang="fr-FR" sz="2800" b="1" cap="none" spc="0" baseline="0" dirty="0">
                <a:latin typeface="+mj-lt"/>
              </a:defRPr>
            </a:lvl1pPr>
          </a:lstStyle>
          <a:p>
            <a:pPr lvl="0"/>
            <a:r>
              <a:rPr lang="en-US" noProof="0"/>
              <a:t>Honoré Write the title here</a:t>
            </a:r>
            <a:endParaRPr lang="fr-FR"/>
          </a:p>
        </p:txBody>
      </p:sp>
      <p:pic>
        <p:nvPicPr>
          <p:cNvPr id="7" name="Graphique 6">
            <a:extLst>
              <a:ext uri="{FF2B5EF4-FFF2-40B4-BE49-F238E27FC236}">
                <a16:creationId xmlns:a16="http://schemas.microsoft.com/office/drawing/2014/main" id="{B14C8413-CED5-4EE0-B556-E69331E27E0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4258" y="6453188"/>
            <a:ext cx="831805" cy="170252"/>
          </a:xfrm>
          <a:prstGeom prst="rect">
            <a:avLst/>
          </a:prstGeom>
        </p:spPr>
      </p:pic>
    </p:spTree>
    <p:extLst>
      <p:ext uri="{BB962C8B-B14F-4D97-AF65-F5344CB8AC3E}">
        <p14:creationId xmlns:p14="http://schemas.microsoft.com/office/powerpoint/2010/main" val="233744665"/>
      </p:ext>
    </p:extLst>
  </p:cSld>
  <p:clrMapOvr>
    <a:masterClrMapping/>
  </p:clrMapOvr>
  <p:extLst>
    <p:ext uri="{DCECCB84-F9BA-43D5-87BE-67443E8EF086}">
      <p15:sldGuideLst xmlns:p15="http://schemas.microsoft.com/office/powerpoint/2012/main">
        <p15:guide id="2" orient="horz" pos="572">
          <p15:clr>
            <a:srgbClr val="FBAE40"/>
          </p15:clr>
        </p15:guide>
        <p15:guide id="4" orient="horz" pos="381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lide Style 12">
    <p:spTree>
      <p:nvGrpSpPr>
        <p:cNvPr id="1" name=""/>
        <p:cNvGrpSpPr/>
        <p:nvPr/>
      </p:nvGrpSpPr>
      <p:grpSpPr>
        <a:xfrm>
          <a:off x="0" y="0"/>
          <a:ext cx="0" cy="0"/>
          <a:chOff x="0" y="0"/>
          <a:chExt cx="0" cy="0"/>
        </a:xfrm>
      </p:grpSpPr>
      <p:pic>
        <p:nvPicPr>
          <p:cNvPr id="11" name="Graphique 4">
            <a:extLst>
              <a:ext uri="{FF2B5EF4-FFF2-40B4-BE49-F238E27FC236}">
                <a16:creationId xmlns:a16="http://schemas.microsoft.com/office/drawing/2014/main" id="{3FAA44B7-301C-224D-9C56-89FDCDC621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1449" y="3087899"/>
            <a:ext cx="2914650" cy="941612"/>
          </a:xfrm>
          <a:prstGeom prst="rect">
            <a:avLst/>
          </a:prstGeom>
        </p:spPr>
      </p:pic>
      <p:sp>
        <p:nvSpPr>
          <p:cNvPr id="13" name="ZoneTexte 10">
            <a:extLst>
              <a:ext uri="{FF2B5EF4-FFF2-40B4-BE49-F238E27FC236}">
                <a16:creationId xmlns:a16="http://schemas.microsoft.com/office/drawing/2014/main" id="{E891D381-BC13-8D46-9017-DB946C390C24}"/>
              </a:ext>
            </a:extLst>
          </p:cNvPr>
          <p:cNvSpPr txBox="1"/>
          <p:nvPr userDrawn="1"/>
        </p:nvSpPr>
        <p:spPr>
          <a:xfrm>
            <a:off x="6487886" y="3235540"/>
            <a:ext cx="5242755" cy="646331"/>
          </a:xfrm>
          <a:prstGeom prst="rect">
            <a:avLst/>
          </a:prstGeom>
          <a:noFill/>
        </p:spPr>
        <p:txBody>
          <a:bodyPr wrap="square" rtlCol="0">
            <a:spAutoFit/>
          </a:bodyPr>
          <a:lstStyle/>
          <a:p>
            <a:r>
              <a:rPr lang="en-US" sz="3600" b="0" i="0" spc="600" noProof="0">
                <a:solidFill>
                  <a:schemeClr val="bg1"/>
                </a:solidFill>
                <a:latin typeface="+mj-lt"/>
              </a:rPr>
              <a:t>THANK YOU.</a:t>
            </a:r>
          </a:p>
        </p:txBody>
      </p:sp>
      <p:sp>
        <p:nvSpPr>
          <p:cNvPr id="14" name="Rectangle : coins arrondis 5">
            <a:extLst>
              <a:ext uri="{FF2B5EF4-FFF2-40B4-BE49-F238E27FC236}">
                <a16:creationId xmlns:a16="http://schemas.microsoft.com/office/drawing/2014/main" id="{026973DF-D050-8240-9F05-9674244A31CF}"/>
              </a:ext>
            </a:extLst>
          </p:cNvPr>
          <p:cNvSpPr/>
          <p:nvPr userDrawn="1"/>
        </p:nvSpPr>
        <p:spPr>
          <a:xfrm>
            <a:off x="5723359" y="2493257"/>
            <a:ext cx="9606836" cy="2130200"/>
          </a:xfrm>
          <a:prstGeom prst="roundRect">
            <a:avLst>
              <a:gd name="adj" fmla="val 50000"/>
            </a:avLst>
          </a:prstGeom>
          <a:noFill/>
          <a:ln w="28575">
            <a:gradFill>
              <a:gsLst>
                <a:gs pos="0">
                  <a:srgbClr val="05A75D"/>
                </a:gs>
                <a:gs pos="100000">
                  <a:srgbClr val="13A2D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a:latin typeface="+mj-lt"/>
            </a:endParaRPr>
          </a:p>
        </p:txBody>
      </p:sp>
      <p:sp>
        <p:nvSpPr>
          <p:cNvPr id="5" name="Footer Placeholder 44">
            <a:extLst>
              <a:ext uri="{FF2B5EF4-FFF2-40B4-BE49-F238E27FC236}">
                <a16:creationId xmlns:a16="http://schemas.microsoft.com/office/drawing/2014/main" id="{71D3F5E4-0EC0-764E-B76B-5AE46586408A}"/>
              </a:ext>
            </a:extLst>
          </p:cNvPr>
          <p:cNvSpPr>
            <a:spLocks noGrp="1"/>
          </p:cNvSpPr>
          <p:nvPr>
            <p:ph type="ftr" sz="quarter" idx="3"/>
          </p:nvPr>
        </p:nvSpPr>
        <p:spPr>
          <a:xfrm>
            <a:off x="515938" y="6616451"/>
            <a:ext cx="2534138" cy="123111"/>
          </a:xfrm>
          <a:prstGeom prst="rect">
            <a:avLst/>
          </a:prstGeom>
        </p:spPr>
        <p:txBody>
          <a:bodyPr vert="horz" wrap="square" lIns="0" tIns="0" rIns="0" bIns="0" rtlCol="0" anchor="b" anchorCtr="0">
            <a:spAutoFit/>
          </a:bodyPr>
          <a:lstStyle>
            <a:lvl1pPr algn="l">
              <a:defRPr sz="800" b="0" i="0">
                <a:solidFill>
                  <a:schemeClr val="tx1">
                    <a:tint val="75000"/>
                  </a:schemeClr>
                </a:solidFill>
                <a:latin typeface="+mj-lt"/>
              </a:defRPr>
            </a:lvl1pPr>
          </a:lstStyle>
          <a:p>
            <a:r>
              <a:rPr lang="fr-FR"/>
              <a:t>Confidential &amp; proprietary</a:t>
            </a:r>
          </a:p>
        </p:txBody>
      </p:sp>
    </p:spTree>
    <p:extLst>
      <p:ext uri="{BB962C8B-B14F-4D97-AF65-F5344CB8AC3E}">
        <p14:creationId xmlns:p14="http://schemas.microsoft.com/office/powerpoint/2010/main" val="3740672083"/>
      </p:ext>
    </p:extLst>
  </p:cSld>
  <p:clrMapOvr>
    <a:masterClrMapping/>
  </p:clrMapOvr>
  <p:extLst>
    <p:ext uri="{DCECCB84-F9BA-43D5-87BE-67443E8EF086}">
      <p15:sldGuideLst xmlns:p15="http://schemas.microsoft.com/office/powerpoint/2012/main">
        <p15:guide id="2" orient="horz" pos="572">
          <p15:clr>
            <a:srgbClr val="FBAE40"/>
          </p15:clr>
        </p15:guide>
        <p15:guide id="3" orient="horz" pos="799">
          <p15:clr>
            <a:srgbClr val="FBAE40"/>
          </p15:clr>
        </p15:guide>
        <p15:guide id="4" orient="horz" pos="381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Slide Style 9 + Sub">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F423CA-100C-4656-902E-FC5F3A4F1E56}"/>
              </a:ext>
            </a:extLst>
          </p:cNvPr>
          <p:cNvSpPr>
            <a:spLocks noGrp="1"/>
          </p:cNvSpPr>
          <p:nvPr>
            <p:ph type="title" hasCustomPrompt="1"/>
          </p:nvPr>
        </p:nvSpPr>
        <p:spPr>
          <a:xfrm>
            <a:off x="375261" y="234560"/>
            <a:ext cx="11160124" cy="431800"/>
          </a:xfrm>
          <a:prstGeom prst="rect">
            <a:avLst/>
          </a:prstGeom>
        </p:spPr>
        <p:txBody>
          <a:bodyPr vert="horz" wrap="square" lIns="0" tIns="0" rIns="0" bIns="0" rtlCol="0" anchor="ctr">
            <a:noAutofit/>
          </a:bodyPr>
          <a:lstStyle>
            <a:lvl1pPr algn="l">
              <a:defRPr lang="fr-FR" sz="2400" b="1" cap="none" spc="0" baseline="0" dirty="0">
                <a:latin typeface="+mj-lt"/>
              </a:defRPr>
            </a:lvl1pPr>
          </a:lstStyle>
          <a:p>
            <a:pPr lvl="0"/>
            <a:r>
              <a:rPr lang="en-US" noProof="0" err="1"/>
              <a:t>Titre</a:t>
            </a:r>
            <a:r>
              <a:rPr lang="en-US" noProof="0"/>
              <a:t> normal</a:t>
            </a:r>
            <a:endParaRPr lang="fr-FR"/>
          </a:p>
        </p:txBody>
      </p:sp>
      <p:pic>
        <p:nvPicPr>
          <p:cNvPr id="7" name="Graphique 6">
            <a:extLst>
              <a:ext uri="{FF2B5EF4-FFF2-40B4-BE49-F238E27FC236}">
                <a16:creationId xmlns:a16="http://schemas.microsoft.com/office/drawing/2014/main" id="{B14C8413-CED5-4EE0-B556-E69331E27E0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4258" y="6453188"/>
            <a:ext cx="831805" cy="170252"/>
          </a:xfrm>
          <a:prstGeom prst="rect">
            <a:avLst/>
          </a:prstGeom>
        </p:spPr>
      </p:pic>
      <p:sp>
        <p:nvSpPr>
          <p:cNvPr id="6" name="Footer Placeholder 44">
            <a:extLst>
              <a:ext uri="{FF2B5EF4-FFF2-40B4-BE49-F238E27FC236}">
                <a16:creationId xmlns:a16="http://schemas.microsoft.com/office/drawing/2014/main" id="{046BEED4-E39B-2A49-8EE8-D17439EC9A09}"/>
              </a:ext>
            </a:extLst>
          </p:cNvPr>
          <p:cNvSpPr>
            <a:spLocks noGrp="1"/>
          </p:cNvSpPr>
          <p:nvPr>
            <p:ph type="ftr" sz="quarter" idx="3"/>
          </p:nvPr>
        </p:nvSpPr>
        <p:spPr>
          <a:xfrm>
            <a:off x="515938" y="6616451"/>
            <a:ext cx="2534138" cy="123111"/>
          </a:xfrm>
          <a:prstGeom prst="rect">
            <a:avLst/>
          </a:prstGeom>
        </p:spPr>
        <p:txBody>
          <a:bodyPr vert="horz" wrap="square" lIns="0" tIns="0" rIns="0" bIns="0" rtlCol="0" anchor="b" anchorCtr="0">
            <a:spAutoFit/>
          </a:bodyPr>
          <a:lstStyle>
            <a:lvl1pPr algn="l">
              <a:defRPr sz="800" b="0" i="0">
                <a:solidFill>
                  <a:schemeClr val="tx1">
                    <a:tint val="75000"/>
                  </a:schemeClr>
                </a:solidFill>
                <a:latin typeface="+mj-lt"/>
              </a:defRPr>
            </a:lvl1pPr>
          </a:lstStyle>
          <a:p>
            <a:r>
              <a:rPr lang="fr-FR"/>
              <a:t>Confidential &amp; proprietary</a:t>
            </a:r>
          </a:p>
        </p:txBody>
      </p:sp>
    </p:spTree>
    <p:extLst>
      <p:ext uri="{BB962C8B-B14F-4D97-AF65-F5344CB8AC3E}">
        <p14:creationId xmlns:p14="http://schemas.microsoft.com/office/powerpoint/2010/main" val="3870524846"/>
      </p:ext>
    </p:extLst>
  </p:cSld>
  <p:clrMapOvr>
    <a:masterClrMapping/>
  </p:clrMapOvr>
  <p:extLst>
    <p:ext uri="{DCECCB84-F9BA-43D5-87BE-67443E8EF086}">
      <p15:sldGuideLst xmlns:p15="http://schemas.microsoft.com/office/powerpoint/2012/main">
        <p15:guide id="1" pos="665">
          <p15:clr>
            <a:srgbClr val="FBAE40"/>
          </p15:clr>
        </p15:guide>
        <p15:guide id="2" orient="horz" pos="572">
          <p15:clr>
            <a:srgbClr val="FBAE40"/>
          </p15:clr>
        </p15:guide>
        <p15:guide id="3" orient="horz" pos="640">
          <p15:clr>
            <a:srgbClr val="FBAE40"/>
          </p15:clr>
        </p15:guide>
        <p15:guide id="4" orient="horz" pos="3816">
          <p15:clr>
            <a:srgbClr val="FBAE40"/>
          </p15:clr>
        </p15:guide>
        <p15:guide id="5" orient="horz" pos="777">
          <p15:clr>
            <a:srgbClr val="FBAE40"/>
          </p15:clr>
        </p15:guide>
        <p15:guide id="6" orient="horz" pos="107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Slide Style 9 + Sub">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F423CA-100C-4656-902E-FC5F3A4F1E56}"/>
              </a:ext>
            </a:extLst>
          </p:cNvPr>
          <p:cNvSpPr>
            <a:spLocks noGrp="1"/>
          </p:cNvSpPr>
          <p:nvPr>
            <p:ph type="title" hasCustomPrompt="1"/>
          </p:nvPr>
        </p:nvSpPr>
        <p:spPr>
          <a:xfrm>
            <a:off x="515938" y="476250"/>
            <a:ext cx="11160124" cy="431800"/>
          </a:xfrm>
          <a:prstGeom prst="rect">
            <a:avLst/>
          </a:prstGeom>
        </p:spPr>
        <p:txBody>
          <a:bodyPr vert="horz" wrap="square" lIns="0" tIns="0" rIns="0" bIns="0" rtlCol="0" anchor="ctr">
            <a:noAutofit/>
          </a:bodyPr>
          <a:lstStyle>
            <a:lvl1pPr algn="l">
              <a:defRPr lang="fr-FR" b="1" dirty="0">
                <a:latin typeface="+mj-lt"/>
              </a:defRPr>
            </a:lvl1pPr>
          </a:lstStyle>
          <a:p>
            <a:pPr lvl="0"/>
            <a:r>
              <a:rPr lang="en-US" noProof="0"/>
              <a:t>Write the title here</a:t>
            </a:r>
            <a:endParaRPr lang="fr-FR"/>
          </a:p>
        </p:txBody>
      </p:sp>
      <p:pic>
        <p:nvPicPr>
          <p:cNvPr id="7" name="Graphique 6">
            <a:extLst>
              <a:ext uri="{FF2B5EF4-FFF2-40B4-BE49-F238E27FC236}">
                <a16:creationId xmlns:a16="http://schemas.microsoft.com/office/drawing/2014/main" id="{B14C8413-CED5-4EE0-B556-E69331E27E0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4258" y="6453188"/>
            <a:ext cx="831805" cy="170252"/>
          </a:xfrm>
          <a:prstGeom prst="rect">
            <a:avLst/>
          </a:prstGeom>
        </p:spPr>
      </p:pic>
      <p:sp>
        <p:nvSpPr>
          <p:cNvPr id="16" name="Text Placeholder 15">
            <a:extLst>
              <a:ext uri="{FF2B5EF4-FFF2-40B4-BE49-F238E27FC236}">
                <a16:creationId xmlns:a16="http://schemas.microsoft.com/office/drawing/2014/main" id="{7616BE1E-6C0D-B24D-850E-290879809580}"/>
              </a:ext>
            </a:extLst>
          </p:cNvPr>
          <p:cNvSpPr>
            <a:spLocks noGrp="1"/>
          </p:cNvSpPr>
          <p:nvPr>
            <p:ph type="body" sz="quarter" idx="11" hasCustomPrompt="1"/>
          </p:nvPr>
        </p:nvSpPr>
        <p:spPr>
          <a:xfrm>
            <a:off x="515937" y="1016001"/>
            <a:ext cx="11160125" cy="217488"/>
          </a:xfrm>
          <a:prstGeom prst="rect">
            <a:avLst/>
          </a:prstGeom>
        </p:spPr>
        <p:txBody>
          <a:bodyPr lIns="0" tIns="0" rIns="0" bIns="0"/>
          <a:lstStyle>
            <a:lvl1pPr marL="0" indent="0" algn="l" defTabSz="914400" rtl="0" eaLnBrk="1" latinLnBrk="0" hangingPunct="1">
              <a:buNone/>
              <a:defRPr lang="he-IL" sz="2000" b="0" i="0" kern="1200" spc="600" dirty="0">
                <a:solidFill>
                  <a:schemeClr val="bg1"/>
                </a:solidFill>
                <a:latin typeface="+mj-lt"/>
                <a:ea typeface="+mn-ea"/>
                <a:cs typeface="+mn-cs"/>
              </a:defRPr>
            </a:lvl1pPr>
          </a:lstStyle>
          <a:p>
            <a:pPr lvl="0"/>
            <a:r>
              <a:rPr lang="en-US"/>
              <a:t>Subtitle</a:t>
            </a:r>
            <a:endParaRPr lang="he-IL"/>
          </a:p>
        </p:txBody>
      </p:sp>
      <p:sp>
        <p:nvSpPr>
          <p:cNvPr id="6" name="Footer Placeholder 44">
            <a:extLst>
              <a:ext uri="{FF2B5EF4-FFF2-40B4-BE49-F238E27FC236}">
                <a16:creationId xmlns:a16="http://schemas.microsoft.com/office/drawing/2014/main" id="{046BEED4-E39B-2A49-8EE8-D17439EC9A09}"/>
              </a:ext>
            </a:extLst>
          </p:cNvPr>
          <p:cNvSpPr>
            <a:spLocks noGrp="1"/>
          </p:cNvSpPr>
          <p:nvPr>
            <p:ph type="ftr" sz="quarter" idx="3"/>
          </p:nvPr>
        </p:nvSpPr>
        <p:spPr>
          <a:xfrm>
            <a:off x="515938" y="6616451"/>
            <a:ext cx="2534138" cy="123111"/>
          </a:xfrm>
          <a:prstGeom prst="rect">
            <a:avLst/>
          </a:prstGeom>
        </p:spPr>
        <p:txBody>
          <a:bodyPr vert="horz" wrap="square" lIns="0" tIns="0" rIns="0" bIns="0" rtlCol="0" anchor="b" anchorCtr="0">
            <a:spAutoFit/>
          </a:bodyPr>
          <a:lstStyle>
            <a:lvl1pPr algn="l">
              <a:defRPr sz="800" b="0" i="0">
                <a:solidFill>
                  <a:schemeClr val="tx1">
                    <a:tint val="75000"/>
                  </a:schemeClr>
                </a:solidFill>
                <a:latin typeface="+mj-lt"/>
              </a:defRPr>
            </a:lvl1pPr>
          </a:lstStyle>
          <a:p>
            <a:r>
              <a:rPr lang="fr-FR"/>
              <a:t>Confidential &amp; proprietary</a:t>
            </a:r>
          </a:p>
        </p:txBody>
      </p:sp>
    </p:spTree>
    <p:extLst>
      <p:ext uri="{BB962C8B-B14F-4D97-AF65-F5344CB8AC3E}">
        <p14:creationId xmlns:p14="http://schemas.microsoft.com/office/powerpoint/2010/main" val="1332155527"/>
      </p:ext>
    </p:extLst>
  </p:cSld>
  <p:clrMapOvr>
    <a:masterClrMapping/>
  </p:clrMapOvr>
  <p:extLst>
    <p:ext uri="{DCECCB84-F9BA-43D5-87BE-67443E8EF086}">
      <p15:sldGuideLst xmlns:p15="http://schemas.microsoft.com/office/powerpoint/2012/main">
        <p15:guide id="1" pos="665">
          <p15:clr>
            <a:srgbClr val="FBAE40"/>
          </p15:clr>
        </p15:guide>
        <p15:guide id="2" orient="horz" pos="572">
          <p15:clr>
            <a:srgbClr val="FBAE40"/>
          </p15:clr>
        </p15:guide>
        <p15:guide id="3" orient="horz" pos="640">
          <p15:clr>
            <a:srgbClr val="FBAE40"/>
          </p15:clr>
        </p15:guide>
        <p15:guide id="4" orient="horz" pos="3816">
          <p15:clr>
            <a:srgbClr val="FBAE40"/>
          </p15:clr>
        </p15:guide>
        <p15:guide id="5" orient="horz" pos="777">
          <p15:clr>
            <a:srgbClr val="FBAE40"/>
          </p15:clr>
        </p15:guide>
        <p15:guide id="6" orient="horz" pos="107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En-tête de 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838200" y="6356351"/>
            <a:ext cx="2743200" cy="365125"/>
          </a:xfrm>
          <a:prstGeom prst="rect">
            <a:avLst/>
          </a:prstGeom>
        </p:spPr>
        <p:txBody>
          <a:bodyPr/>
          <a:lstStyle/>
          <a:p>
            <a:fld id="{97647C4F-2EFA-6546-B473-B19B023FEFE5}" type="datetimeFigureOut">
              <a:rPr lang="fr-FR" smtClean="0"/>
              <a:t>15/09/2024</a:t>
            </a:fld>
            <a:endParaRPr lang="fr-FR"/>
          </a:p>
        </p:txBody>
      </p:sp>
      <p:sp>
        <p:nvSpPr>
          <p:cNvPr id="5" name="Espace réservé du pied de page 4"/>
          <p:cNvSpPr>
            <a:spLocks noGrp="1"/>
          </p:cNvSpPr>
          <p:nvPr>
            <p:ph type="ftr" sz="quarter" idx="11"/>
          </p:nvPr>
        </p:nvSpPr>
        <p:spPr>
          <a:xfrm>
            <a:off x="4038600" y="6356351"/>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1"/>
            <a:ext cx="2743200" cy="365125"/>
          </a:xfrm>
          <a:prstGeom prst="rect">
            <a:avLst/>
          </a:prstGeom>
        </p:spPr>
        <p:txBody>
          <a:bodyPr/>
          <a:lstStyle/>
          <a:p>
            <a:fld id="{BEF69D29-FDB9-9A4A-8199-3F5997CB5EF1}" type="slidenum">
              <a:rPr lang="fr-FR" smtClean="0"/>
              <a:t>‹#›</a:t>
            </a:fld>
            <a:endParaRPr lang="fr-FR"/>
          </a:p>
        </p:txBody>
      </p:sp>
    </p:spTree>
    <p:extLst>
      <p:ext uri="{BB962C8B-B14F-4D97-AF65-F5344CB8AC3E}">
        <p14:creationId xmlns:p14="http://schemas.microsoft.com/office/powerpoint/2010/main" val="10128251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B93B85-2259-471C-81F8-6AFC6B9D3C3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63B04B1C-E79B-4C04-B2AA-4071D5B506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7CFF581A-9516-4794-98B7-E2AD7156E2BF}"/>
              </a:ext>
            </a:extLst>
          </p:cNvPr>
          <p:cNvSpPr>
            <a:spLocks noGrp="1"/>
          </p:cNvSpPr>
          <p:nvPr>
            <p:ph type="dt" sz="half" idx="10"/>
          </p:nvPr>
        </p:nvSpPr>
        <p:spPr/>
        <p:txBody>
          <a:bodyPr/>
          <a:lstStyle/>
          <a:p>
            <a:fld id="{8AFF461F-743E-4020-8EA6-4BB6E4EF16F7}" type="datetimeFigureOut">
              <a:rPr lang="en-US" smtClean="0"/>
              <a:t>9/15/2024</a:t>
            </a:fld>
            <a:endParaRPr lang="en-US"/>
          </a:p>
        </p:txBody>
      </p:sp>
      <p:sp>
        <p:nvSpPr>
          <p:cNvPr id="5" name="Espace réservé du pied de page 4">
            <a:extLst>
              <a:ext uri="{FF2B5EF4-FFF2-40B4-BE49-F238E27FC236}">
                <a16:creationId xmlns:a16="http://schemas.microsoft.com/office/drawing/2014/main" id="{577E8663-C519-4DBF-A6FA-A26E2B46FCFC}"/>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90040FE1-4A6D-41B7-956F-03D648DE4F84}"/>
              </a:ext>
            </a:extLst>
          </p:cNvPr>
          <p:cNvSpPr>
            <a:spLocks noGrp="1"/>
          </p:cNvSpPr>
          <p:nvPr>
            <p:ph type="sldNum" sz="quarter" idx="12"/>
          </p:nvPr>
        </p:nvSpPr>
        <p:spPr/>
        <p:txBody>
          <a:bodyPr/>
          <a:lstStyle/>
          <a:p>
            <a:fld id="{B06BC550-24C5-473D-9E9F-4E4E0BDBC6F2}" type="slidenum">
              <a:rPr lang="en-US" smtClean="0"/>
              <a:t>‹#›</a:t>
            </a:fld>
            <a:endParaRPr lang="en-US"/>
          </a:p>
        </p:txBody>
      </p:sp>
    </p:spTree>
    <p:extLst>
      <p:ext uri="{BB962C8B-B14F-4D97-AF65-F5344CB8AC3E}">
        <p14:creationId xmlns:p14="http://schemas.microsoft.com/office/powerpoint/2010/main" val="18170930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World map &amp; infinité symbo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F423CA-100C-4656-902E-FC5F3A4F1E56}"/>
              </a:ext>
            </a:extLst>
          </p:cNvPr>
          <p:cNvSpPr>
            <a:spLocks noGrp="1"/>
          </p:cNvSpPr>
          <p:nvPr>
            <p:ph type="title" hasCustomPrompt="1"/>
          </p:nvPr>
        </p:nvSpPr>
        <p:spPr>
          <a:xfrm>
            <a:off x="515938" y="476250"/>
            <a:ext cx="11160124" cy="431800"/>
          </a:xfrm>
          <a:prstGeom prst="rect">
            <a:avLst/>
          </a:prstGeom>
        </p:spPr>
        <p:txBody>
          <a:bodyPr vert="horz" wrap="square" lIns="0" tIns="0" rIns="0" bIns="0" rtlCol="0" anchor="ctr">
            <a:noAutofit/>
          </a:bodyPr>
          <a:lstStyle>
            <a:lvl1pPr algn="ctr">
              <a:defRPr lang="fr-FR" b="1" i="0" spc="300" dirty="0">
                <a:latin typeface="Century Gothic" panose="020B0502020202020204" pitchFamily="34" charset="0"/>
              </a:defRPr>
            </a:lvl1pPr>
          </a:lstStyle>
          <a:p>
            <a:pPr lvl="0" algn="l"/>
            <a:r>
              <a:rPr lang="en-US" noProof="0"/>
              <a:t>Editable World </a:t>
            </a:r>
            <a:r>
              <a:rPr lang="en-US" noProof="0" err="1"/>
              <a:t>maP</a:t>
            </a:r>
            <a:endParaRPr lang="en-US" noProof="0"/>
          </a:p>
        </p:txBody>
      </p:sp>
      <p:pic>
        <p:nvPicPr>
          <p:cNvPr id="7" name="Graphique 6">
            <a:extLst>
              <a:ext uri="{FF2B5EF4-FFF2-40B4-BE49-F238E27FC236}">
                <a16:creationId xmlns:a16="http://schemas.microsoft.com/office/drawing/2014/main" id="{B14C8413-CED5-4EE0-B556-E69331E27E0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4258" y="6453188"/>
            <a:ext cx="831805" cy="170252"/>
          </a:xfrm>
          <a:prstGeom prst="rect">
            <a:avLst/>
          </a:prstGeom>
        </p:spPr>
      </p:pic>
      <p:sp>
        <p:nvSpPr>
          <p:cNvPr id="6" name="Footer Placeholder 44">
            <a:extLst>
              <a:ext uri="{FF2B5EF4-FFF2-40B4-BE49-F238E27FC236}">
                <a16:creationId xmlns:a16="http://schemas.microsoft.com/office/drawing/2014/main" id="{A016F1E4-8387-B94A-A573-B2363131E45B}"/>
              </a:ext>
            </a:extLst>
          </p:cNvPr>
          <p:cNvSpPr>
            <a:spLocks noGrp="1"/>
          </p:cNvSpPr>
          <p:nvPr>
            <p:ph type="ftr" sz="quarter" idx="3"/>
          </p:nvPr>
        </p:nvSpPr>
        <p:spPr>
          <a:xfrm>
            <a:off x="515938" y="6616451"/>
            <a:ext cx="2534138" cy="123111"/>
          </a:xfrm>
          <a:prstGeom prst="rect">
            <a:avLst/>
          </a:prstGeom>
        </p:spPr>
        <p:txBody>
          <a:bodyPr vert="horz" wrap="square" lIns="0" tIns="0" rIns="0" bIns="0" rtlCol="0" anchor="b" anchorCtr="0">
            <a:spAutoFit/>
          </a:bodyPr>
          <a:lstStyle>
            <a:lvl1pPr algn="l">
              <a:defRPr sz="800" b="0" i="0">
                <a:solidFill>
                  <a:schemeClr val="tx1">
                    <a:tint val="75000"/>
                  </a:schemeClr>
                </a:solidFill>
                <a:latin typeface="+mj-lt"/>
              </a:defRPr>
            </a:lvl1pPr>
          </a:lstStyle>
          <a:p>
            <a:r>
              <a:rPr lang="fr-FR"/>
              <a:t>Confidential &amp; proprietary</a:t>
            </a:r>
          </a:p>
        </p:txBody>
      </p:sp>
    </p:spTree>
    <p:extLst>
      <p:ext uri="{BB962C8B-B14F-4D97-AF65-F5344CB8AC3E}">
        <p14:creationId xmlns:p14="http://schemas.microsoft.com/office/powerpoint/2010/main" val="990926022"/>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28585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109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F0636D-329F-444A-B153-56BCBC7BECAA}" type="datetimeFigureOut">
              <a:rPr lang="en-US" smtClean="0"/>
              <a:pPr/>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36211294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70418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79011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4298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2792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01513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70257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33206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3906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3661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65164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BF0636D-329F-444A-B153-56BCBC7BECAA}"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4432312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985208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9/15/2024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565847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239779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93021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319194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243214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9/15/2024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791832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9/15/2024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099009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470825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28151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BF0636D-329F-444A-B153-56BCBC7BECAA}"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1570237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8" name="矩形 7"/>
          <p:cNvSpPr/>
          <p:nvPr userDrawn="1"/>
        </p:nvSpPr>
        <p:spPr>
          <a:xfrm>
            <a:off x="11563574" y="6534065"/>
            <a:ext cx="837432" cy="360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i="1" dirty="0">
                <a:solidFill>
                  <a:srgbClr val="002060"/>
                </a:solidFill>
              </a:rPr>
              <a:t>-</a:t>
            </a:r>
            <a:fld id="{77BAF064-260E-4892-AFE1-03308543B28D}" type="slidenum">
              <a:rPr lang="zh-CN" altLang="en-US" sz="1600" b="1" i="1" smtClean="0">
                <a:solidFill>
                  <a:srgbClr val="002060"/>
                </a:solidFill>
              </a:rPr>
              <a:t>‹#›</a:t>
            </a:fld>
            <a:r>
              <a:rPr lang="en-US" altLang="zh-CN" sz="1600" b="1" i="1" dirty="0">
                <a:solidFill>
                  <a:srgbClr val="002060"/>
                </a:solidFill>
              </a:rPr>
              <a:t>-</a:t>
            </a:r>
            <a:endParaRPr lang="zh-CN" altLang="en-US" sz="1600" b="1" i="1" dirty="0">
              <a:solidFill>
                <a:srgbClr val="002060"/>
              </a:solidFill>
            </a:endParaRPr>
          </a:p>
        </p:txBody>
      </p:sp>
    </p:spTree>
    <p:extLst>
      <p:ext uri="{BB962C8B-B14F-4D97-AF65-F5344CB8AC3E}">
        <p14:creationId xmlns:p14="http://schemas.microsoft.com/office/powerpoint/2010/main" val="2614981501"/>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6211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cSld name="Black nologo">
    <p:bg>
      <p:bgPr>
        <a:solidFill>
          <a:srgbClr val="000000"/>
        </a:solidFill>
        <a:effectLst/>
      </p:bgPr>
    </p:bg>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5969797" y="5884333"/>
            <a:ext cx="248644" cy="252490"/>
          </a:xfrm>
          <a:prstGeom prst="rect">
            <a:avLst/>
          </a:prstGeom>
        </p:spPr>
        <p:txBody>
          <a:bodyPr lIns="56444" tIns="56444" rIns="56444" bIns="56444"/>
          <a:lstStyle>
            <a:lvl1pPr algn="ctr" defTabSz="410766">
              <a:defRPr sz="9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130638267"/>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紫色空白">
    <p:bg>
      <p:bgPr>
        <a:gradFill flip="none" rotWithShape="1">
          <a:gsLst>
            <a:gs pos="0">
              <a:srgbClr val="1F2127"/>
            </a:gs>
            <a:gs pos="100000">
              <a:srgbClr val="272C34"/>
            </a:gs>
          </a:gsLst>
          <a:lin ang="5400000" scaled="0"/>
        </a:gradFill>
        <a:effectLst/>
      </p:bgPr>
    </p:bg>
    <p:spTree>
      <p:nvGrpSpPr>
        <p:cNvPr id="1" name=""/>
        <p:cNvGrpSpPr/>
        <p:nvPr/>
      </p:nvGrpSpPr>
      <p:grpSpPr>
        <a:xfrm>
          <a:off x="0" y="0"/>
          <a:ext cx="0" cy="0"/>
          <a:chOff x="0" y="0"/>
          <a:chExt cx="0" cy="0"/>
        </a:xfrm>
      </p:grpSpPr>
      <p:sp>
        <p:nvSpPr>
          <p:cNvPr id="29" name="Rectangle"/>
          <p:cNvSpPr/>
          <p:nvPr/>
        </p:nvSpPr>
        <p:spPr>
          <a:xfrm>
            <a:off x="-20893" y="0"/>
            <a:ext cx="12234977" cy="6858001"/>
          </a:xfrm>
          <a:prstGeom prst="rect">
            <a:avLst/>
          </a:prstGeom>
          <a:gradFill>
            <a:gsLst>
              <a:gs pos="0">
                <a:srgbClr val="732BB0">
                  <a:alpha val="80239"/>
                </a:srgbClr>
              </a:gs>
              <a:gs pos="100000">
                <a:srgbClr val="030B58">
                  <a:alpha val="80239"/>
                </a:srgbClr>
              </a:gs>
            </a:gsLst>
            <a:path>
              <a:fillToRect l="50743" t="114755" r="49256" b="-14755"/>
            </a:path>
          </a:gradFill>
          <a:ln w="3175">
            <a:miter lim="400000"/>
          </a:ln>
        </p:spPr>
        <p:txBody>
          <a:bodyPr lIns="18062" tIns="18062" rIns="18062" bIns="18062" anchor="ctr"/>
          <a:lstStyle/>
          <a:p>
            <a:pPr>
              <a:defRPr sz="3000">
                <a:latin typeface="+mn-lt"/>
                <a:ea typeface="+mn-ea"/>
                <a:cs typeface="+mn-cs"/>
                <a:sym typeface="CamphorProForXiaoMi Regular"/>
              </a:defRPr>
            </a:pPr>
            <a:endParaRPr sz="1500"/>
          </a:p>
        </p:txBody>
      </p:sp>
      <p:sp>
        <p:nvSpPr>
          <p:cNvPr id="30" name="Slide Number"/>
          <p:cNvSpPr txBox="1">
            <a:spLocks noGrp="1"/>
          </p:cNvSpPr>
          <p:nvPr>
            <p:ph type="sldNum" sz="quarter" idx="2"/>
          </p:nvPr>
        </p:nvSpPr>
        <p:spPr>
          <a:xfrm>
            <a:off x="5973910" y="5641622"/>
            <a:ext cx="239666" cy="242231"/>
          </a:xfrm>
          <a:prstGeom prst="rect">
            <a:avLst/>
          </a:prstGeom>
        </p:spPr>
        <p:txBody>
          <a:bodyPr lIns="36124" tIns="36124" rIns="36124" bIns="36124"/>
          <a:lstStyle>
            <a:lvl1pPr algn="ctr" defTabSz="412750">
              <a:defRPr sz="11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6233800"/>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小米LOGO 拷贝 20">
    <p:bg>
      <p:bgPr>
        <a:gradFill flip="none" rotWithShape="1">
          <a:gsLst>
            <a:gs pos="0">
              <a:srgbClr val="0B0B0B"/>
            </a:gs>
            <a:gs pos="21866">
              <a:srgbClr val="161721"/>
            </a:gs>
            <a:gs pos="61759">
              <a:srgbClr val="222438"/>
            </a:gs>
          </a:gsLst>
          <a:lin ang="8575671" scaled="0"/>
        </a:gradFill>
        <a:effectLst/>
      </p:bgPr>
    </p:bg>
    <p:spTree>
      <p:nvGrpSpPr>
        <p:cNvPr id="1" name=""/>
        <p:cNvGrpSpPr/>
        <p:nvPr/>
      </p:nvGrpSpPr>
      <p:grpSpPr>
        <a:xfrm>
          <a:off x="0" y="0"/>
          <a:ext cx="0" cy="0"/>
          <a:chOff x="0" y="0"/>
          <a:chExt cx="0" cy="0"/>
        </a:xfrm>
      </p:grpSpPr>
      <p:sp>
        <p:nvSpPr>
          <p:cNvPr id="37" name="Rectangle"/>
          <p:cNvSpPr/>
          <p:nvPr/>
        </p:nvSpPr>
        <p:spPr>
          <a:xfrm>
            <a:off x="-86541" y="-67061"/>
            <a:ext cx="12309858" cy="6992121"/>
          </a:xfrm>
          <a:prstGeom prst="rect">
            <a:avLst/>
          </a:prstGeom>
          <a:gradFill>
            <a:gsLst>
              <a:gs pos="0">
                <a:srgbClr val="3B3089"/>
              </a:gs>
              <a:gs pos="58066">
                <a:srgbClr val="4173CC"/>
              </a:gs>
              <a:gs pos="100000">
                <a:srgbClr val="008CFB"/>
              </a:gs>
            </a:gsLst>
            <a:lin ang="5400000"/>
          </a:gradFill>
          <a:ln w="3175">
            <a:miter lim="400000"/>
          </a:ln>
        </p:spPr>
        <p:txBody>
          <a:bodyPr lIns="0" tIns="0" rIns="0" bIns="0" anchor="ctr"/>
          <a:lstStyle/>
          <a:p>
            <a:pPr>
              <a:defRPr sz="3200">
                <a:latin typeface="+mn-lt"/>
                <a:ea typeface="+mn-ea"/>
                <a:cs typeface="+mn-cs"/>
                <a:sym typeface="CamphorProForXiaoMi Regular"/>
              </a:defRPr>
            </a:pPr>
            <a:endParaRPr sz="1600"/>
          </a:p>
        </p:txBody>
      </p:sp>
      <p:pic>
        <p:nvPicPr>
          <p:cNvPr id="38" name="画板 4.jpg" descr="画板 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3175">
            <a:miter lim="400000"/>
          </a:ln>
        </p:spPr>
      </p:pic>
      <p:sp>
        <p:nvSpPr>
          <p:cNvPr id="39" name="Slide Number"/>
          <p:cNvSpPr txBox="1">
            <a:spLocks noGrp="1"/>
          </p:cNvSpPr>
          <p:nvPr>
            <p:ph type="sldNum" sz="quarter" idx="2"/>
          </p:nvPr>
        </p:nvSpPr>
        <p:spPr>
          <a:xfrm>
            <a:off x="7995285" y="7751704"/>
            <a:ext cx="257905" cy="260469"/>
          </a:xfrm>
          <a:prstGeom prst="rect">
            <a:avLst/>
          </a:prstGeom>
        </p:spPr>
        <p:txBody>
          <a:bodyPr lIns="45155" tIns="45155" rIns="45155" bIns="45155"/>
          <a:lstStyle>
            <a:lvl1pPr algn="ctr" defTabSz="412750">
              <a:defRPr sz="11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515295669"/>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纯白logo">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xfrm>
            <a:off x="5964226" y="6194778"/>
            <a:ext cx="257905" cy="260469"/>
          </a:xfrm>
          <a:prstGeom prst="rect">
            <a:avLst/>
          </a:prstGeom>
        </p:spPr>
        <p:txBody>
          <a:bodyPr lIns="45155" tIns="45155" rIns="45155" bIns="45155"/>
          <a:lstStyle>
            <a:lvl1pPr algn="ctr" defTabSz="412750">
              <a:defRPr sz="1100"/>
            </a:lvl1pPr>
          </a:lstStyle>
          <a:p>
            <a:fld id="{86CB4B4D-7CA3-9044-876B-883B54F8677D}" type="slidenum">
              <a:t>‹#›</a:t>
            </a:fld>
            <a:endParaRPr/>
          </a:p>
        </p:txBody>
      </p:sp>
    </p:spTree>
    <p:extLst>
      <p:ext uri="{BB962C8B-B14F-4D97-AF65-F5344CB8AC3E}">
        <p14:creationId xmlns:p14="http://schemas.microsoft.com/office/powerpoint/2010/main" val="1885837261"/>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深蓝渐变 拷贝 1">
    <p:bg>
      <p:bgPr>
        <a:solidFill>
          <a:srgbClr val="1B1D21"/>
        </a:solidFill>
        <a:effectLst/>
      </p:bgPr>
    </p:bg>
    <p:spTree>
      <p:nvGrpSpPr>
        <p:cNvPr id="1" name=""/>
        <p:cNvGrpSpPr/>
        <p:nvPr/>
      </p:nvGrpSpPr>
      <p:grpSpPr>
        <a:xfrm>
          <a:off x="0" y="0"/>
          <a:ext cx="0" cy="0"/>
          <a:chOff x="0" y="0"/>
          <a:chExt cx="0" cy="0"/>
        </a:xfrm>
      </p:grpSpPr>
      <p:pic>
        <p:nvPicPr>
          <p:cNvPr id="53"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3175">
            <a:miter lim="400000"/>
          </a:ln>
        </p:spPr>
      </p:pic>
      <p:sp>
        <p:nvSpPr>
          <p:cNvPr id="54" name="Slide Number"/>
          <p:cNvSpPr txBox="1">
            <a:spLocks noGrp="1"/>
          </p:cNvSpPr>
          <p:nvPr>
            <p:ph type="sldNum" sz="quarter" idx="2"/>
          </p:nvPr>
        </p:nvSpPr>
        <p:spPr>
          <a:xfrm>
            <a:off x="5972241" y="6194778"/>
            <a:ext cx="241874" cy="245080"/>
          </a:xfrm>
          <a:prstGeom prst="rect">
            <a:avLst/>
          </a:prstGeom>
        </p:spPr>
        <p:txBody>
          <a:bodyPr lIns="45155" tIns="45155" rIns="45155" bIns="45155"/>
          <a:lstStyle>
            <a:lvl1pPr algn="ctr" defTabSz="412750">
              <a:defRPr sz="10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831476819"/>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浅白">
    <p:bg>
      <p:bgPr>
        <a:gradFill flip="none" rotWithShape="1">
          <a:gsLst>
            <a:gs pos="0">
              <a:srgbClr val="DCE4E6"/>
            </a:gs>
            <a:gs pos="100000">
              <a:srgbClr val="E9EEF6"/>
            </a:gs>
          </a:gsLst>
          <a:path path="circle">
            <a:fillToRect l="50000" t="50000" r="50000" b="50000"/>
          </a:path>
        </a:gradFill>
        <a:effectLst/>
      </p:bgPr>
    </p:bg>
    <p:spTree>
      <p:nvGrpSpPr>
        <p:cNvPr id="1" name=""/>
        <p:cNvGrpSpPr/>
        <p:nvPr/>
      </p:nvGrpSpPr>
      <p:grpSpPr>
        <a:xfrm>
          <a:off x="0" y="0"/>
          <a:ext cx="0" cy="0"/>
          <a:chOff x="0" y="0"/>
          <a:chExt cx="0" cy="0"/>
        </a:xfrm>
      </p:grpSpPr>
      <p:sp>
        <p:nvSpPr>
          <p:cNvPr id="61" name="Slide Number"/>
          <p:cNvSpPr txBox="1">
            <a:spLocks noGrp="1"/>
          </p:cNvSpPr>
          <p:nvPr>
            <p:ph type="sldNum" sz="quarter" idx="2"/>
          </p:nvPr>
        </p:nvSpPr>
        <p:spPr>
          <a:xfrm>
            <a:off x="5995893" y="4843693"/>
            <a:ext cx="197328" cy="200533"/>
          </a:xfrm>
          <a:prstGeom prst="rect">
            <a:avLst/>
          </a:prstGeom>
        </p:spPr>
        <p:txBody>
          <a:bodyPr lIns="23097" tIns="23097" rIns="23097" bIns="23097"/>
          <a:lstStyle>
            <a:lvl1pPr algn="ctr" defTabSz="412750">
              <a:defRPr sz="1000">
                <a:latin typeface="CamphorProForXiaoMi Light"/>
                <a:ea typeface="CamphorProForXiaoMi Light"/>
                <a:cs typeface="CamphorProForXiaoMi Light"/>
                <a:sym typeface="CamphorProForXiaoMi Light"/>
              </a:defRPr>
            </a:lvl1pPr>
          </a:lstStyle>
          <a:p>
            <a:fld id="{86CB4B4D-7CA3-9044-876B-883B54F8677D}" type="slidenum">
              <a:t>‹#›</a:t>
            </a:fld>
            <a:endParaRPr/>
          </a:p>
        </p:txBody>
      </p:sp>
    </p:spTree>
    <p:extLst>
      <p:ext uri="{BB962C8B-B14F-4D97-AF65-F5344CB8AC3E}">
        <p14:creationId xmlns:p14="http://schemas.microsoft.com/office/powerpoint/2010/main" val="3350846976"/>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白色">
    <p:bg>
      <p:bgPr>
        <a:solidFill>
          <a:srgbClr val="000000"/>
        </a:solidFill>
        <a:effectLst/>
      </p:bgPr>
    </p:bg>
    <p:spTree>
      <p:nvGrpSpPr>
        <p:cNvPr id="1" name=""/>
        <p:cNvGrpSpPr/>
        <p:nvPr/>
      </p:nvGrpSpPr>
      <p:grpSpPr>
        <a:xfrm>
          <a:off x="0" y="0"/>
          <a:ext cx="0" cy="0"/>
          <a:chOff x="0" y="0"/>
          <a:chExt cx="0" cy="0"/>
        </a:xfrm>
      </p:grpSpPr>
      <p:pic>
        <p:nvPicPr>
          <p:cNvPr id="68"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06980" y="-1893180"/>
            <a:ext cx="509349" cy="626422"/>
          </a:xfrm>
          <a:prstGeom prst="rect">
            <a:avLst/>
          </a:prstGeom>
          <a:ln w="3175">
            <a:miter lim="400000"/>
          </a:ln>
        </p:spPr>
      </p:pic>
      <p:sp>
        <p:nvSpPr>
          <p:cNvPr id="69" name="Slide Number"/>
          <p:cNvSpPr txBox="1">
            <a:spLocks noGrp="1"/>
          </p:cNvSpPr>
          <p:nvPr>
            <p:ph type="sldNum" sz="quarter" idx="2"/>
          </p:nvPr>
        </p:nvSpPr>
        <p:spPr>
          <a:xfrm>
            <a:off x="5996457" y="5269258"/>
            <a:ext cx="195330" cy="199176"/>
          </a:xfrm>
          <a:prstGeom prst="rect">
            <a:avLst/>
          </a:prstGeom>
        </p:spPr>
        <p:txBody>
          <a:bodyPr lIns="30045" tIns="30045" rIns="30045" bIns="30045"/>
          <a:lstStyle>
            <a:lvl1pPr algn="ctr" defTabSz="412750">
              <a:defRPr sz="900">
                <a:solidFill>
                  <a:srgbClr val="FFFFFF"/>
                </a:solidFill>
                <a:latin typeface="CamphorProForXiaoMi Light"/>
                <a:ea typeface="CamphorProForXiaoMi Light"/>
                <a:cs typeface="CamphorProForXiaoMi Light"/>
                <a:sym typeface="CamphorProForXiaoMi Light"/>
              </a:defRPr>
            </a:lvl1pPr>
          </a:lstStyle>
          <a:p>
            <a:fld id="{86CB4B4D-7CA3-9044-876B-883B54F8677D}" type="slidenum">
              <a:t>‹#›</a:t>
            </a:fld>
            <a:endParaRPr/>
          </a:p>
        </p:txBody>
      </p:sp>
    </p:spTree>
    <p:extLst>
      <p:ext uri="{BB962C8B-B14F-4D97-AF65-F5344CB8AC3E}">
        <p14:creationId xmlns:p14="http://schemas.microsoft.com/office/powerpoint/2010/main" val="3219107640"/>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白色 拷贝 1">
    <p:bg>
      <p:bgPr>
        <a:solidFill>
          <a:srgbClr val="000000"/>
        </a:solidFill>
        <a:effectLst/>
      </p:bgPr>
    </p:bg>
    <p:spTree>
      <p:nvGrpSpPr>
        <p:cNvPr id="1" name=""/>
        <p:cNvGrpSpPr/>
        <p:nvPr/>
      </p:nvGrpSpPr>
      <p:grpSpPr>
        <a:xfrm>
          <a:off x="0" y="0"/>
          <a:ext cx="0" cy="0"/>
          <a:chOff x="0" y="0"/>
          <a:chExt cx="0" cy="0"/>
        </a:xfrm>
      </p:grpSpPr>
      <p:sp>
        <p:nvSpPr>
          <p:cNvPr id="76" name="Rectangle"/>
          <p:cNvSpPr/>
          <p:nvPr/>
        </p:nvSpPr>
        <p:spPr>
          <a:xfrm>
            <a:off x="-1" y="0"/>
            <a:ext cx="12192001" cy="6858001"/>
          </a:xfrm>
          <a:prstGeom prst="rect">
            <a:avLst/>
          </a:prstGeom>
          <a:gradFill>
            <a:gsLst>
              <a:gs pos="1297">
                <a:srgbClr val="192760"/>
              </a:gs>
              <a:gs pos="100000">
                <a:srgbClr val="000000"/>
              </a:gs>
            </a:gsLst>
            <a:path>
              <a:fillToRect l="50743" t="114755" r="49256" b="-14755"/>
            </a:path>
          </a:gradFill>
          <a:ln w="3175">
            <a:miter lim="400000"/>
          </a:ln>
        </p:spPr>
        <p:txBody>
          <a:bodyPr lIns="12543" tIns="12543" rIns="12543" bIns="12543" anchor="ctr"/>
          <a:lstStyle/>
          <a:p>
            <a:pPr defTabSz="343958">
              <a:defRPr sz="2400">
                <a:latin typeface="CamphorProForXiaoMi Light"/>
                <a:ea typeface="CamphorProForXiaoMi Light"/>
                <a:cs typeface="CamphorProForXiaoMi Light"/>
                <a:sym typeface="CamphorProForXiaoMi Light"/>
              </a:defRPr>
            </a:pPr>
            <a:endParaRPr sz="1200"/>
          </a:p>
        </p:txBody>
      </p:sp>
      <p:pic>
        <p:nvPicPr>
          <p:cNvPr id="77"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30780" y="164220"/>
            <a:ext cx="509349" cy="626422"/>
          </a:xfrm>
          <a:prstGeom prst="rect">
            <a:avLst/>
          </a:prstGeom>
          <a:ln w="3175">
            <a:miter lim="400000"/>
          </a:ln>
        </p:spPr>
      </p:pic>
      <p:sp>
        <p:nvSpPr>
          <p:cNvPr id="78" name="Slide Number"/>
          <p:cNvSpPr txBox="1">
            <a:spLocks noGrp="1"/>
          </p:cNvSpPr>
          <p:nvPr>
            <p:ph type="sldNum" sz="quarter" idx="2"/>
          </p:nvPr>
        </p:nvSpPr>
        <p:spPr>
          <a:xfrm>
            <a:off x="5996457" y="5269258"/>
            <a:ext cx="195330" cy="199176"/>
          </a:xfrm>
          <a:prstGeom prst="rect">
            <a:avLst/>
          </a:prstGeom>
        </p:spPr>
        <p:txBody>
          <a:bodyPr lIns="30045" tIns="30045" rIns="30045" bIns="30045"/>
          <a:lstStyle>
            <a:lvl1pPr algn="ctr" defTabSz="412750">
              <a:defRPr sz="900">
                <a:solidFill>
                  <a:srgbClr val="FFFFFF"/>
                </a:solidFill>
                <a:latin typeface="CamphorProForXiaoMi Light"/>
                <a:ea typeface="CamphorProForXiaoMi Light"/>
                <a:cs typeface="CamphorProForXiaoMi Light"/>
                <a:sym typeface="CamphorProForXiaoMi Light"/>
              </a:defRPr>
            </a:lvl1pPr>
          </a:lstStyle>
          <a:p>
            <a:fld id="{86CB4B4D-7CA3-9044-876B-883B54F8677D}" type="slidenum">
              <a:t>‹#›</a:t>
            </a:fld>
            <a:endParaRPr/>
          </a:p>
        </p:txBody>
      </p:sp>
    </p:spTree>
    <p:extLst>
      <p:ext uri="{BB962C8B-B14F-4D97-AF65-F5344CB8AC3E}">
        <p14:creationId xmlns:p14="http://schemas.microsoft.com/office/powerpoint/2010/main" val="171351478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slideLayout" Target="../slideLayouts/slideLayout193.xml"/><Relationship Id="rId39" Type="http://schemas.openxmlformats.org/officeDocument/2006/relationships/slideLayout" Target="../slideLayouts/slideLayout206.xml"/><Relationship Id="rId21" Type="http://schemas.openxmlformats.org/officeDocument/2006/relationships/slideLayout" Target="../slideLayouts/slideLayout188.xml"/><Relationship Id="rId34" Type="http://schemas.openxmlformats.org/officeDocument/2006/relationships/slideLayout" Target="../slideLayouts/slideLayout201.xml"/><Relationship Id="rId42" Type="http://schemas.openxmlformats.org/officeDocument/2006/relationships/slideLayout" Target="../slideLayouts/slideLayout209.xml"/><Relationship Id="rId47" Type="http://schemas.openxmlformats.org/officeDocument/2006/relationships/slideLayout" Target="../slideLayouts/slideLayout214.xml"/><Relationship Id="rId50" Type="http://schemas.openxmlformats.org/officeDocument/2006/relationships/slideLayout" Target="../slideLayouts/slideLayout217.xml"/><Relationship Id="rId55" Type="http://schemas.openxmlformats.org/officeDocument/2006/relationships/slideLayout" Target="../slideLayouts/slideLayout222.xml"/><Relationship Id="rId7" Type="http://schemas.openxmlformats.org/officeDocument/2006/relationships/slideLayout" Target="../slideLayouts/slideLayout17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9" Type="http://schemas.openxmlformats.org/officeDocument/2006/relationships/slideLayout" Target="../slideLayouts/slideLayout196.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slideLayout" Target="../slideLayouts/slideLayout199.xml"/><Relationship Id="rId37" Type="http://schemas.openxmlformats.org/officeDocument/2006/relationships/slideLayout" Target="../slideLayouts/slideLayout204.xml"/><Relationship Id="rId40" Type="http://schemas.openxmlformats.org/officeDocument/2006/relationships/slideLayout" Target="../slideLayouts/slideLayout207.xml"/><Relationship Id="rId45" Type="http://schemas.openxmlformats.org/officeDocument/2006/relationships/slideLayout" Target="../slideLayouts/slideLayout212.xml"/><Relationship Id="rId53" Type="http://schemas.openxmlformats.org/officeDocument/2006/relationships/slideLayout" Target="../slideLayouts/slideLayout220.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31" Type="http://schemas.openxmlformats.org/officeDocument/2006/relationships/slideLayout" Target="../slideLayouts/slideLayout198.xml"/><Relationship Id="rId44" Type="http://schemas.openxmlformats.org/officeDocument/2006/relationships/slideLayout" Target="../slideLayouts/slideLayout211.xml"/><Relationship Id="rId52" Type="http://schemas.openxmlformats.org/officeDocument/2006/relationships/slideLayout" Target="../slideLayouts/slideLayout219.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 Id="rId35" Type="http://schemas.openxmlformats.org/officeDocument/2006/relationships/slideLayout" Target="../slideLayouts/slideLayout202.xml"/><Relationship Id="rId43" Type="http://schemas.openxmlformats.org/officeDocument/2006/relationships/slideLayout" Target="../slideLayouts/slideLayout210.xml"/><Relationship Id="rId48" Type="http://schemas.openxmlformats.org/officeDocument/2006/relationships/slideLayout" Target="../slideLayouts/slideLayout215.xml"/><Relationship Id="rId56" Type="http://schemas.openxmlformats.org/officeDocument/2006/relationships/theme" Target="../theme/theme10.xml"/><Relationship Id="rId8" Type="http://schemas.openxmlformats.org/officeDocument/2006/relationships/slideLayout" Target="../slideLayouts/slideLayout175.xml"/><Relationship Id="rId51" Type="http://schemas.openxmlformats.org/officeDocument/2006/relationships/slideLayout" Target="../slideLayouts/slideLayout218.xml"/><Relationship Id="rId3" Type="http://schemas.openxmlformats.org/officeDocument/2006/relationships/slideLayout" Target="../slideLayouts/slideLayout170.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slideLayout" Target="../slideLayouts/slideLayout200.xml"/><Relationship Id="rId38" Type="http://schemas.openxmlformats.org/officeDocument/2006/relationships/slideLayout" Target="../slideLayouts/slideLayout205.xml"/><Relationship Id="rId46" Type="http://schemas.openxmlformats.org/officeDocument/2006/relationships/slideLayout" Target="../slideLayouts/slideLayout213.xml"/><Relationship Id="rId20" Type="http://schemas.openxmlformats.org/officeDocument/2006/relationships/slideLayout" Target="../slideLayouts/slideLayout187.xml"/><Relationship Id="rId41" Type="http://schemas.openxmlformats.org/officeDocument/2006/relationships/slideLayout" Target="../slideLayouts/slideLayout208.xml"/><Relationship Id="rId54" Type="http://schemas.openxmlformats.org/officeDocument/2006/relationships/slideLayout" Target="../slideLayouts/slideLayout221.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36" Type="http://schemas.openxmlformats.org/officeDocument/2006/relationships/slideLayout" Target="../slideLayouts/slideLayout203.xml"/><Relationship Id="rId4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3.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3.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5.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6.jpe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117.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50" Type="http://schemas.openxmlformats.org/officeDocument/2006/relationships/slideLayout" Target="../slideLayouts/slideLayout141.xml"/><Relationship Id="rId55" Type="http://schemas.openxmlformats.org/officeDocument/2006/relationships/slideLayout" Target="../slideLayouts/slideLayout146.xml"/><Relationship Id="rId63" Type="http://schemas.openxmlformats.org/officeDocument/2006/relationships/slideLayout" Target="../slideLayouts/slideLayout15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9" Type="http://schemas.openxmlformats.org/officeDocument/2006/relationships/slideLayout" Target="../slideLayouts/slideLayout120.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53" Type="http://schemas.openxmlformats.org/officeDocument/2006/relationships/slideLayout" Target="../slideLayouts/slideLayout144.xml"/><Relationship Id="rId58" Type="http://schemas.openxmlformats.org/officeDocument/2006/relationships/slideLayout" Target="../slideLayouts/slideLayout149.xml"/><Relationship Id="rId5" Type="http://schemas.openxmlformats.org/officeDocument/2006/relationships/slideLayout" Target="../slideLayouts/slideLayout96.xml"/><Relationship Id="rId61" Type="http://schemas.openxmlformats.org/officeDocument/2006/relationships/slideLayout" Target="../slideLayouts/slideLayout152.xml"/><Relationship Id="rId19" Type="http://schemas.openxmlformats.org/officeDocument/2006/relationships/slideLayout" Target="../slideLayouts/slideLayout11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56" Type="http://schemas.openxmlformats.org/officeDocument/2006/relationships/slideLayout" Target="../slideLayouts/slideLayout147.xml"/><Relationship Id="rId64" Type="http://schemas.openxmlformats.org/officeDocument/2006/relationships/theme" Target="../theme/theme8.xml"/><Relationship Id="rId8" Type="http://schemas.openxmlformats.org/officeDocument/2006/relationships/slideLayout" Target="../slideLayouts/slideLayout99.xml"/><Relationship Id="rId51" Type="http://schemas.openxmlformats.org/officeDocument/2006/relationships/slideLayout" Target="../slideLayouts/slideLayout142.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59" Type="http://schemas.openxmlformats.org/officeDocument/2006/relationships/slideLayout" Target="../slideLayouts/slideLayout150.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54" Type="http://schemas.openxmlformats.org/officeDocument/2006/relationships/slideLayout" Target="../slideLayouts/slideLayout145.xml"/><Relationship Id="rId62" Type="http://schemas.openxmlformats.org/officeDocument/2006/relationships/slideLayout" Target="../slideLayouts/slideLayout15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 Id="rId57" Type="http://schemas.openxmlformats.org/officeDocument/2006/relationships/slideLayout" Target="../slideLayouts/slideLayout148.xml"/><Relationship Id="rId10" Type="http://schemas.openxmlformats.org/officeDocument/2006/relationships/slideLayout" Target="../slideLayouts/slideLayout101.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slideLayout" Target="../slideLayouts/slideLayout143.xml"/><Relationship Id="rId60" Type="http://schemas.openxmlformats.org/officeDocument/2006/relationships/slideLayout" Target="../slideLayouts/slideLayout151.xml"/><Relationship Id="rId65" Type="http://schemas.openxmlformats.org/officeDocument/2006/relationships/image" Target="../media/image13.png"/><Relationship Id="rId4" Type="http://schemas.openxmlformats.org/officeDocument/2006/relationships/slideLayout" Target="../slideLayouts/slideLayout95.xml"/><Relationship Id="rId9" Type="http://schemas.openxmlformats.org/officeDocument/2006/relationships/slideLayout" Target="../slideLayouts/slideLayout100.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9" Type="http://schemas.openxmlformats.org/officeDocument/2006/relationships/slideLayout" Target="../slideLayouts/slideLayout1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BF0636D-329F-444A-B153-56BCBC7BECAA}" type="datetimeFigureOut">
              <a:rPr lang="en-US" smtClean="0"/>
              <a:pPr/>
              <a:t>9/15/2024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870319F-6160-4758-9494-C9E8A9642C99}" type="slidenum">
              <a:rPr lang="en-US" smtClean="0"/>
              <a:pPr/>
              <a:t>‹#›</a:t>
            </a:fld>
            <a:endParaRPr lang="en-US"/>
          </a:p>
        </p:txBody>
      </p:sp>
    </p:spTree>
    <p:extLst>
      <p:ext uri="{BB962C8B-B14F-4D97-AF65-F5344CB8AC3E}">
        <p14:creationId xmlns:p14="http://schemas.microsoft.com/office/powerpoint/2010/main" val="2415814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8" y="628016"/>
            <a:ext cx="11160126" cy="647700"/>
          </a:xfrm>
          <a:prstGeom prst="rect">
            <a:avLst/>
          </a:prstGeom>
        </p:spPr>
        <p:txBody>
          <a:bodyPr vert="horz" wrap="square" lIns="0" tIns="0" rIns="0" bIns="0" rtlCol="0" anchor="t">
            <a:noAutofit/>
          </a:bodyPr>
          <a:lstStyle/>
          <a:p>
            <a:r>
              <a:rPr lang="en-US"/>
              <a:t>Click to edit Parent title style</a:t>
            </a:r>
          </a:p>
        </p:txBody>
      </p:sp>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515938" y="1493520"/>
            <a:ext cx="11160126" cy="4672330"/>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515938" y="6396925"/>
            <a:ext cx="6359648" cy="118174"/>
          </a:xfrm>
          <a:prstGeom prst="rect">
            <a:avLst/>
          </a:prstGeom>
        </p:spPr>
        <p:txBody>
          <a:bodyPr vert="horz" wrap="square" lIns="0" tIns="0" rIns="0" bIns="0" rtlCol="0" anchor="b">
            <a:no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90000"/>
                  </a:schemeClr>
                </a:solidFill>
                <a:latin typeface="+mn-lt"/>
                <a:ea typeface="+mn-ea"/>
                <a:cs typeface="+mn-cs"/>
              </a:defRPr>
            </a:lvl1pPr>
          </a:lstStyle>
          <a:p>
            <a:endParaRPr lang="en-CA"/>
          </a:p>
        </p:txBody>
      </p:sp>
      <p:sp>
        <p:nvSpPr>
          <p:cNvPr id="98" name="TextBox 97"/>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3" name="TextBox 2">
            <a:extLst>
              <a:ext uri="{FF2B5EF4-FFF2-40B4-BE49-F238E27FC236}">
                <a16:creationId xmlns:a16="http://schemas.microsoft.com/office/drawing/2014/main" id="{5D9A06F0-52F5-5018-408C-11D669066032}"/>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9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583098995"/>
      </p:ext>
    </p:extLst>
  </p:cSld>
  <p:clrMap bg1="dk1" tx1="lt1" bg2="dk2"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 id="2147483859" r:id="rId23"/>
    <p:sldLayoutId id="2147483860" r:id="rId24"/>
    <p:sldLayoutId id="2147483861" r:id="rId25"/>
    <p:sldLayoutId id="2147483862" r:id="rId26"/>
    <p:sldLayoutId id="2147483863" r:id="rId27"/>
    <p:sldLayoutId id="2147483864" r:id="rId28"/>
    <p:sldLayoutId id="2147483865" r:id="rId29"/>
    <p:sldLayoutId id="2147483866" r:id="rId30"/>
    <p:sldLayoutId id="2147483867" r:id="rId31"/>
    <p:sldLayoutId id="2147483868" r:id="rId32"/>
    <p:sldLayoutId id="2147483869" r:id="rId33"/>
    <p:sldLayoutId id="2147483870" r:id="rId34"/>
    <p:sldLayoutId id="2147483871" r:id="rId35"/>
    <p:sldLayoutId id="2147483872" r:id="rId36"/>
    <p:sldLayoutId id="2147483873" r:id="rId37"/>
    <p:sldLayoutId id="2147483874" r:id="rId38"/>
    <p:sldLayoutId id="2147483875" r:id="rId39"/>
    <p:sldLayoutId id="2147483876" r:id="rId40"/>
    <p:sldLayoutId id="2147483877" r:id="rId41"/>
    <p:sldLayoutId id="2147483878" r:id="rId42"/>
    <p:sldLayoutId id="2147483879" r:id="rId43"/>
    <p:sldLayoutId id="2147483880" r:id="rId44"/>
    <p:sldLayoutId id="2147483881" r:id="rId45"/>
    <p:sldLayoutId id="2147483882" r:id="rId46"/>
    <p:sldLayoutId id="2147483883" r:id="rId47"/>
    <p:sldLayoutId id="2147483884" r:id="rId48"/>
    <p:sldLayoutId id="2147483885" r:id="rId49"/>
    <p:sldLayoutId id="2147483886" r:id="rId50"/>
    <p:sldLayoutId id="2147483887" r:id="rId51"/>
    <p:sldLayoutId id="2147483888" r:id="rId52"/>
    <p:sldLayoutId id="2147483889" r:id="rId53"/>
    <p:sldLayoutId id="2147483890" r:id="rId54"/>
    <p:sldLayoutId id="2147483891"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4000"/>
        </a:lnSpc>
        <a:spcBef>
          <a:spcPct val="0"/>
        </a:spcBef>
        <a:buNone/>
        <a:defRPr sz="2800" kern="2000" spc="-5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5">
          <p15:clr>
            <a:srgbClr val="F26B43"/>
          </p15:clr>
        </p15:guide>
        <p15:guide id="4" orient="horz" pos="391">
          <p15:clr>
            <a:srgbClr val="F26B43"/>
          </p15:clr>
        </p15:guide>
        <p15:guide id="6" pos="7355">
          <p15:clr>
            <a:srgbClr val="F26B43"/>
          </p15:clr>
        </p15:guide>
        <p15:guide id="10" orient="horz" pos="4020">
          <p15:clr>
            <a:srgbClr val="F26B43"/>
          </p15:clr>
        </p15:guide>
        <p15:guide id="11" orient="horz" pos="38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BF0636D-329F-444A-B153-56BCBC7BECAA}" type="datetimeFigureOut">
              <a:rPr lang="en-US" smtClean="0"/>
              <a:pPr/>
              <a:t>9/15/2024</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870319F-6160-4758-9494-C9E8A9642C99}" type="slidenum">
              <a:rPr lang="en-US" smtClean="0"/>
              <a:pPr/>
              <a:t>‹#›</a:t>
            </a:fld>
            <a:endParaRPr lang="en-US"/>
          </a:p>
        </p:txBody>
      </p:sp>
    </p:spTree>
    <p:extLst>
      <p:ext uri="{BB962C8B-B14F-4D97-AF65-F5344CB8AC3E}">
        <p14:creationId xmlns:p14="http://schemas.microsoft.com/office/powerpoint/2010/main" val="3731924060"/>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5497C67-F1E0-CA5F-3943-7D69F3B706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AA7789E4-7B0E-2DE3-A046-FC0061E7D2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a:extLst>
              <a:ext uri="{FF2B5EF4-FFF2-40B4-BE49-F238E27FC236}">
                <a16:creationId xmlns:a16="http://schemas.microsoft.com/office/drawing/2014/main" id="{00C1EEE4-862E-F851-E589-2EAFF00406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a:extLst>
              <a:ext uri="{FF2B5EF4-FFF2-40B4-BE49-F238E27FC236}">
                <a16:creationId xmlns:a16="http://schemas.microsoft.com/office/drawing/2014/main" id="{6E0FC2B5-B9EE-9ACC-FD99-E5BCCE73721B}"/>
              </a:ext>
            </a:extLst>
          </p:cNvPr>
          <p:cNvSpPr>
            <a:spLocks noGrp="1"/>
          </p:cNvSpPr>
          <p:nvPr>
            <p:ph type="sldNum" sz="quarter" idx="4"/>
          </p:nvPr>
        </p:nvSpPr>
        <p:spPr>
          <a:xfrm>
            <a:off x="8442755" y="6356350"/>
            <a:ext cx="3017520" cy="365125"/>
          </a:xfrm>
          <a:prstGeom prst="rect">
            <a:avLst/>
          </a:prstGeom>
        </p:spPr>
        <p:txBody>
          <a:bodyPr vert="horz" lIns="91440" tIns="45720" rIns="91440" bIns="45720" rtlCol="0" anchor="ctr"/>
          <a:lstStyle>
            <a:lvl1pPr algn="r">
              <a:defRPr sz="1200">
                <a:solidFill>
                  <a:srgbClr val="382768"/>
                </a:solidFill>
              </a:defRPr>
            </a:lvl1pPr>
          </a:lstStyle>
          <a:p>
            <a:fld id="{60E8EC9D-D66C-467A-AE57-62A458E0D190}" type="slidenum">
              <a:rPr lang="en-US" smtClean="0"/>
              <a:t>‹#›</a:t>
            </a:fld>
            <a:endParaRPr lang="en-US"/>
          </a:p>
        </p:txBody>
      </p:sp>
      <p:pic>
        <p:nvPicPr>
          <p:cNvPr id="7" name="Grafik 6">
            <a:extLst>
              <a:ext uri="{FF2B5EF4-FFF2-40B4-BE49-F238E27FC236}">
                <a16:creationId xmlns:a16="http://schemas.microsoft.com/office/drawing/2014/main" id="{A432179B-13B6-374C-D337-46847BB7D072}"/>
              </a:ext>
            </a:extLst>
          </p:cNvPr>
          <p:cNvPicPr>
            <a:picLocks noChangeAspect="1"/>
          </p:cNvPicPr>
          <p:nvPr/>
        </p:nvPicPr>
        <p:blipFill>
          <a:blip r:embed="rId12"/>
          <a:stretch>
            <a:fillRect/>
          </a:stretch>
        </p:blipFill>
        <p:spPr>
          <a:xfrm>
            <a:off x="11088779" y="177994"/>
            <a:ext cx="937383" cy="663190"/>
          </a:xfrm>
          <a:prstGeom prst="rect">
            <a:avLst/>
          </a:prstGeom>
        </p:spPr>
      </p:pic>
      <p:sp>
        <p:nvSpPr>
          <p:cNvPr id="10" name="Rechteck 9">
            <a:extLst>
              <a:ext uri="{FF2B5EF4-FFF2-40B4-BE49-F238E27FC236}">
                <a16:creationId xmlns:a16="http://schemas.microsoft.com/office/drawing/2014/main" id="{57C6F623-3965-03E4-3987-7773381E7A69}"/>
              </a:ext>
            </a:extLst>
          </p:cNvPr>
          <p:cNvSpPr/>
          <p:nvPr/>
        </p:nvSpPr>
        <p:spPr>
          <a:xfrm>
            <a:off x="838200" y="6240745"/>
            <a:ext cx="10537825" cy="122548"/>
          </a:xfrm>
          <a:prstGeom prst="rect">
            <a:avLst/>
          </a:prstGeom>
          <a:solidFill>
            <a:srgbClr val="3926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rgbClr val="382768"/>
              </a:solidFill>
            </a:endParaRPr>
          </a:p>
        </p:txBody>
      </p:sp>
      <p:sp>
        <p:nvSpPr>
          <p:cNvPr id="8" name="Textfeld 7">
            <a:extLst>
              <a:ext uri="{FF2B5EF4-FFF2-40B4-BE49-F238E27FC236}">
                <a16:creationId xmlns:a16="http://schemas.microsoft.com/office/drawing/2014/main" id="{E9113556-17CD-BBDC-8271-E743C3276BC2}"/>
              </a:ext>
            </a:extLst>
          </p:cNvPr>
          <p:cNvSpPr txBox="1"/>
          <p:nvPr>
            <p:extLst>
              <p:ext uri="{1162E1C5-73C7-4A58-AE30-91384D911F3F}">
                <p184:classification xmlns:p184="http://schemas.microsoft.com/office/powerpoint/2018/4/main" val="ftr"/>
              </p:ext>
            </p:extLst>
          </p:nvPr>
        </p:nvSpPr>
        <p:spPr>
          <a:xfrm>
            <a:off x="63500" y="6687820"/>
            <a:ext cx="290513" cy="106680"/>
          </a:xfrm>
          <a:prstGeom prst="rect">
            <a:avLst/>
          </a:prstGeom>
        </p:spPr>
        <p:txBody>
          <a:bodyPr horzOverflow="overflow" lIns="0" tIns="0" rIns="0" bIns="0">
            <a:spAutoFit/>
          </a:bodyPr>
          <a:lstStyle/>
          <a:p>
            <a:pPr algn="l"/>
            <a:r>
              <a:rPr lang="en-US" sz="700">
                <a:solidFill>
                  <a:srgbClr val="FFDA00"/>
                </a:solidFill>
                <a:latin typeface="ORF Universal SemiCond TX Regular" panose="020B0506020203020204"/>
              </a:rPr>
              <a:t>INTERN</a:t>
            </a:r>
          </a:p>
        </p:txBody>
      </p:sp>
    </p:spTree>
    <p:extLst>
      <p:ext uri="{BB962C8B-B14F-4D97-AF65-F5344CB8AC3E}">
        <p14:creationId xmlns:p14="http://schemas.microsoft.com/office/powerpoint/2010/main" val="7142777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p:txStyles>
    <p:titleStyle>
      <a:lvl1pPr algn="l" defTabSz="914400" rtl="0" eaLnBrk="1" latinLnBrk="0" hangingPunct="1">
        <a:lnSpc>
          <a:spcPct val="90000"/>
        </a:lnSpc>
        <a:spcBef>
          <a:spcPct val="0"/>
        </a:spcBef>
        <a:buNone/>
        <a:defRPr sz="44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5497C67-F1E0-CA5F-3943-7D69F3B706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AA7789E4-7B0E-2DE3-A046-FC0061E7D2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a:extLst>
              <a:ext uri="{FF2B5EF4-FFF2-40B4-BE49-F238E27FC236}">
                <a16:creationId xmlns:a16="http://schemas.microsoft.com/office/drawing/2014/main" id="{00C1EEE4-862E-F851-E589-2EAFF00406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a:extLst>
              <a:ext uri="{FF2B5EF4-FFF2-40B4-BE49-F238E27FC236}">
                <a16:creationId xmlns:a16="http://schemas.microsoft.com/office/drawing/2014/main" id="{6E0FC2B5-B9EE-9ACC-FD99-E5BCCE73721B}"/>
              </a:ext>
            </a:extLst>
          </p:cNvPr>
          <p:cNvSpPr>
            <a:spLocks noGrp="1"/>
          </p:cNvSpPr>
          <p:nvPr>
            <p:ph type="sldNum" sz="quarter" idx="4"/>
          </p:nvPr>
        </p:nvSpPr>
        <p:spPr>
          <a:xfrm>
            <a:off x="8442755" y="6356350"/>
            <a:ext cx="3017520" cy="365125"/>
          </a:xfrm>
          <a:prstGeom prst="rect">
            <a:avLst/>
          </a:prstGeom>
        </p:spPr>
        <p:txBody>
          <a:bodyPr vert="horz" lIns="91440" tIns="45720" rIns="91440" bIns="45720" rtlCol="0" anchor="ctr"/>
          <a:lstStyle>
            <a:lvl1pPr algn="r">
              <a:defRPr sz="1200">
                <a:solidFill>
                  <a:srgbClr val="68277C"/>
                </a:solidFill>
              </a:defRPr>
            </a:lvl1pPr>
          </a:lstStyle>
          <a:p>
            <a:fld id="{802006FE-6571-4354-8775-F8708372C227}" type="slidenum">
              <a:rPr lang="de-DE" smtClean="0"/>
              <a:t>‹#›</a:t>
            </a:fld>
            <a:endParaRPr lang="de-DE"/>
          </a:p>
        </p:txBody>
      </p:sp>
      <p:pic>
        <p:nvPicPr>
          <p:cNvPr id="14" name="Grafik 13">
            <a:extLst>
              <a:ext uri="{FF2B5EF4-FFF2-40B4-BE49-F238E27FC236}">
                <a16:creationId xmlns:a16="http://schemas.microsoft.com/office/drawing/2014/main" id="{F454A095-13E4-4410-A174-555D681F7123}"/>
              </a:ext>
            </a:extLst>
          </p:cNvPr>
          <p:cNvPicPr>
            <a:picLocks noChangeAspect="1"/>
          </p:cNvPicPr>
          <p:nvPr/>
        </p:nvPicPr>
        <p:blipFill>
          <a:blip r:embed="rId18"/>
          <a:stretch>
            <a:fillRect/>
          </a:stretch>
        </p:blipFill>
        <p:spPr>
          <a:xfrm>
            <a:off x="9858104" y="0"/>
            <a:ext cx="2333896" cy="875211"/>
          </a:xfrm>
          <a:prstGeom prst="rect">
            <a:avLst/>
          </a:prstGeom>
        </p:spPr>
      </p:pic>
      <p:pic>
        <p:nvPicPr>
          <p:cNvPr id="9" name="Grafik 8">
            <a:extLst>
              <a:ext uri="{FF2B5EF4-FFF2-40B4-BE49-F238E27FC236}">
                <a16:creationId xmlns:a16="http://schemas.microsoft.com/office/drawing/2014/main" id="{235BDEBF-3478-B5C5-42DC-D436B8EF3472}"/>
              </a:ext>
            </a:extLst>
          </p:cNvPr>
          <p:cNvPicPr>
            <a:picLocks noChangeAspect="1"/>
          </p:cNvPicPr>
          <p:nvPr/>
        </p:nvPicPr>
        <p:blipFill>
          <a:blip r:embed="rId19"/>
          <a:stretch>
            <a:fillRect/>
          </a:stretch>
        </p:blipFill>
        <p:spPr>
          <a:xfrm>
            <a:off x="838200" y="6255628"/>
            <a:ext cx="10515600" cy="92783"/>
          </a:xfrm>
          <a:prstGeom prst="rect">
            <a:avLst/>
          </a:prstGeom>
        </p:spPr>
      </p:pic>
      <p:sp>
        <p:nvSpPr>
          <p:cNvPr id="7" name="Textfeld 6">
            <a:extLst>
              <a:ext uri="{FF2B5EF4-FFF2-40B4-BE49-F238E27FC236}">
                <a16:creationId xmlns:a16="http://schemas.microsoft.com/office/drawing/2014/main" id="{436CBDD8-E039-4535-3880-F346ACF6D936}"/>
              </a:ext>
            </a:extLst>
          </p:cNvPr>
          <p:cNvSpPr txBox="1"/>
          <p:nvPr>
            <p:extLst>
              <p:ext uri="{1162E1C5-73C7-4A58-AE30-91384D911F3F}">
                <p184:classification xmlns:p184="http://schemas.microsoft.com/office/powerpoint/2018/4/main" val="ftr"/>
              </p:ext>
            </p:extLst>
          </p:nvPr>
        </p:nvSpPr>
        <p:spPr>
          <a:xfrm>
            <a:off x="63500" y="6687820"/>
            <a:ext cx="312738" cy="106680"/>
          </a:xfrm>
          <a:prstGeom prst="rect">
            <a:avLst/>
          </a:prstGeom>
        </p:spPr>
        <p:txBody>
          <a:bodyPr horzOverflow="overflow" lIns="0" tIns="0" rIns="0" bIns="0">
            <a:spAutoFit/>
          </a:bodyPr>
          <a:lstStyle/>
          <a:p>
            <a:pPr algn="l"/>
            <a:r>
              <a:rPr lang="de-AT" sz="700">
                <a:solidFill>
                  <a:srgbClr val="FFDA00"/>
                </a:solidFill>
                <a:latin typeface="ORF Universal SemiCond TX Regular" panose="020B0506020203020204" pitchFamily="34" charset="0"/>
                <a:cs typeface="ORF Universal SemiCond TX Regular" panose="020B0506020203020204" pitchFamily="34" charset="0"/>
              </a:rPr>
              <a:t>INTERN</a:t>
            </a:r>
          </a:p>
        </p:txBody>
      </p:sp>
    </p:spTree>
    <p:extLst>
      <p:ext uri="{BB962C8B-B14F-4D97-AF65-F5344CB8AC3E}">
        <p14:creationId xmlns:p14="http://schemas.microsoft.com/office/powerpoint/2010/main" val="217588486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txStyles>
    <p:titleStyle>
      <a:lvl1pPr algn="l" defTabSz="914400" rtl="0" eaLnBrk="1" latinLnBrk="0" hangingPunct="1">
        <a:lnSpc>
          <a:spcPct val="90000"/>
        </a:lnSpc>
        <a:spcBef>
          <a:spcPct val="0"/>
        </a:spcBef>
        <a:buNone/>
        <a:defRPr sz="44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404853"/>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877C14E8-A89F-9943-9E6A-76D0EB21BD51}"/>
              </a:ext>
            </a:extLst>
          </p:cNvPr>
          <p:cNvSpPr>
            <a:spLocks noGrp="1"/>
          </p:cNvSpPr>
          <p:nvPr>
            <p:ph type="title"/>
          </p:nvPr>
        </p:nvSpPr>
        <p:spPr>
          <a:xfrm>
            <a:off x="515938" y="2265290"/>
            <a:ext cx="4280291" cy="1576388"/>
          </a:xfrm>
          <a:prstGeom prst="rect">
            <a:avLst/>
          </a:prstGeom>
        </p:spPr>
        <p:txBody>
          <a:bodyPr vert="horz" lIns="0" tIns="0" rIns="0" bIns="0" rtlCol="0" anchor="ctr">
            <a:normAutofit/>
          </a:bodyPr>
          <a:lstStyle/>
          <a:p>
            <a:r>
              <a:rPr lang="en-US"/>
              <a:t>Click to add the title</a:t>
            </a:r>
            <a:endParaRPr lang="he-IL"/>
          </a:p>
        </p:txBody>
      </p:sp>
      <p:sp>
        <p:nvSpPr>
          <p:cNvPr id="5" name="Footer Placeholder 44">
            <a:extLst>
              <a:ext uri="{FF2B5EF4-FFF2-40B4-BE49-F238E27FC236}">
                <a16:creationId xmlns:a16="http://schemas.microsoft.com/office/drawing/2014/main" id="{4A5D5207-83FD-9248-B33F-9F40819ED8C9}"/>
              </a:ext>
            </a:extLst>
          </p:cNvPr>
          <p:cNvSpPr>
            <a:spLocks noGrp="1"/>
          </p:cNvSpPr>
          <p:nvPr>
            <p:ph type="ftr" sz="quarter" idx="3"/>
          </p:nvPr>
        </p:nvSpPr>
        <p:spPr>
          <a:xfrm>
            <a:off x="515938" y="6616451"/>
            <a:ext cx="2534138" cy="123111"/>
          </a:xfrm>
          <a:prstGeom prst="rect">
            <a:avLst/>
          </a:prstGeom>
        </p:spPr>
        <p:txBody>
          <a:bodyPr vert="horz" wrap="square" lIns="0" tIns="0" rIns="0" bIns="0" rtlCol="0" anchor="b" anchorCtr="0">
            <a:spAutoFit/>
          </a:bodyPr>
          <a:lstStyle>
            <a:lvl1pPr algn="l">
              <a:defRPr sz="800" b="0" i="0">
                <a:solidFill>
                  <a:schemeClr val="tx1">
                    <a:tint val="75000"/>
                  </a:schemeClr>
                </a:solidFill>
                <a:latin typeface="+mj-lt"/>
              </a:defRPr>
            </a:lvl1pPr>
          </a:lstStyle>
          <a:p>
            <a:r>
              <a:rPr lang="fr-FR"/>
              <a:t>Confidential &amp; proprietary</a:t>
            </a:r>
          </a:p>
        </p:txBody>
      </p:sp>
    </p:spTree>
    <p:extLst>
      <p:ext uri="{BB962C8B-B14F-4D97-AF65-F5344CB8AC3E}">
        <p14:creationId xmlns:p14="http://schemas.microsoft.com/office/powerpoint/2010/main" val="167566612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hf sldNum="0" hdr="0" dt="0"/>
  <p:txStyles>
    <p:titleStyle>
      <a:lvl1pPr marL="0" marR="0" indent="0" algn="l" defTabSz="914400" rtl="0" eaLnBrk="1" fontAlgn="auto" latinLnBrk="0" hangingPunct="1">
        <a:lnSpc>
          <a:spcPct val="90000"/>
        </a:lnSpc>
        <a:spcBef>
          <a:spcPct val="0"/>
        </a:spcBef>
        <a:spcAft>
          <a:spcPts val="0"/>
        </a:spcAft>
        <a:buClrTx/>
        <a:buSzTx/>
        <a:buFontTx/>
        <a:buNone/>
        <a:tabLst/>
        <a:defRPr lang="en-GB" sz="3100" b="1" i="0" kern="1200" cap="all" spc="600" baseline="0" smtClean="0">
          <a:solidFill>
            <a:schemeClr val="bg1"/>
          </a:solidFill>
          <a:effectLst/>
          <a:latin typeface="+mj-lt"/>
          <a:ea typeface="+mj-ea"/>
          <a:cs typeface="+mj-cs"/>
        </a:defRPr>
      </a:lvl1pPr>
    </p:titleStyle>
    <p:bodyStyle>
      <a:lvl1pPr marL="228600" indent="-228600" algn="l" defTabSz="914400" rtl="0" eaLnBrk="1" latinLnBrk="0" hangingPunct="1">
        <a:lnSpc>
          <a:spcPct val="90000"/>
        </a:lnSpc>
        <a:spcBef>
          <a:spcPts val="1000"/>
        </a:spcBef>
        <a:buClr>
          <a:srgbClr val="86CBA0"/>
        </a:buClr>
        <a:buFontTx/>
        <a:buBlip>
          <a:blip r:embed="rId14"/>
        </a:buBlip>
        <a:defRPr sz="2800" b="0" i="0" kern="1200" cap="none" baseline="0">
          <a:solidFill>
            <a:schemeClr val="bg1"/>
          </a:solidFill>
          <a:latin typeface="AvenirNext ATEME" pitchFamily="2" charset="77"/>
          <a:ea typeface="+mn-ea"/>
          <a:cs typeface="+mn-cs"/>
        </a:defRPr>
      </a:lvl1pPr>
      <a:lvl2pPr marL="685800" indent="-228600" algn="l" defTabSz="914400" rtl="0" eaLnBrk="1" latinLnBrk="0" hangingPunct="1">
        <a:lnSpc>
          <a:spcPct val="90000"/>
        </a:lnSpc>
        <a:spcBef>
          <a:spcPts val="500"/>
        </a:spcBef>
        <a:buClr>
          <a:srgbClr val="86CBA0"/>
        </a:buClr>
        <a:buFontTx/>
        <a:buBlip>
          <a:blip r:embed="rId14"/>
        </a:buBlip>
        <a:defRPr sz="2400" b="0" i="0" kern="1200" cap="none" baseline="0">
          <a:solidFill>
            <a:schemeClr val="bg1"/>
          </a:solidFill>
          <a:latin typeface="AvenirNext ATEME" pitchFamily="2" charset="77"/>
          <a:ea typeface="+mn-ea"/>
          <a:cs typeface="+mn-cs"/>
        </a:defRPr>
      </a:lvl2pPr>
      <a:lvl3pPr marL="1143000" indent="-228600" algn="l" defTabSz="914400" rtl="0" eaLnBrk="1" latinLnBrk="0" hangingPunct="1">
        <a:lnSpc>
          <a:spcPct val="90000"/>
        </a:lnSpc>
        <a:spcBef>
          <a:spcPts val="500"/>
        </a:spcBef>
        <a:buClr>
          <a:srgbClr val="86CBA0"/>
        </a:buClr>
        <a:buFontTx/>
        <a:buBlip>
          <a:blip r:embed="rId14"/>
        </a:buBlip>
        <a:defRPr sz="2000" b="0" i="0" kern="1200" cap="none" baseline="0">
          <a:solidFill>
            <a:schemeClr val="bg1"/>
          </a:solidFill>
          <a:latin typeface="AvenirNext ATEME" pitchFamily="2" charset="77"/>
          <a:ea typeface="+mn-ea"/>
          <a:cs typeface="+mn-cs"/>
        </a:defRPr>
      </a:lvl3pPr>
      <a:lvl4pPr marL="1600200" indent="-228600" algn="l" defTabSz="914400" rtl="0" eaLnBrk="1" latinLnBrk="0" hangingPunct="1">
        <a:lnSpc>
          <a:spcPct val="90000"/>
        </a:lnSpc>
        <a:spcBef>
          <a:spcPts val="500"/>
        </a:spcBef>
        <a:buClr>
          <a:srgbClr val="86CBA0"/>
        </a:buClr>
        <a:buFontTx/>
        <a:buBlip>
          <a:blip r:embed="rId14"/>
        </a:buBlip>
        <a:defRPr sz="1800" b="0" i="0" kern="1200" cap="none" baseline="0">
          <a:solidFill>
            <a:schemeClr val="bg1"/>
          </a:solidFill>
          <a:latin typeface="AvenirNext ATEME" pitchFamily="2" charset="77"/>
          <a:ea typeface="+mn-ea"/>
          <a:cs typeface="+mn-cs"/>
        </a:defRPr>
      </a:lvl4pPr>
      <a:lvl5pPr marL="2057400" indent="-228600" algn="l" defTabSz="914400" rtl="0" eaLnBrk="1" latinLnBrk="0" hangingPunct="1">
        <a:lnSpc>
          <a:spcPct val="90000"/>
        </a:lnSpc>
        <a:spcBef>
          <a:spcPts val="500"/>
        </a:spcBef>
        <a:buClr>
          <a:srgbClr val="86CBA0"/>
        </a:buClr>
        <a:buFontTx/>
        <a:buBlip>
          <a:blip r:embed="rId14"/>
        </a:buBlip>
        <a:defRPr sz="1800" b="0" i="0" kern="1200" cap="none" baseline="0">
          <a:solidFill>
            <a:schemeClr val="bg1"/>
          </a:solidFill>
          <a:latin typeface="AvenirNext ATEME" pitchFamily="2" charset="77"/>
          <a:ea typeface="+mn-ea"/>
          <a:cs typeface="+mn-cs"/>
        </a:defRPr>
      </a:lvl5pPr>
      <a:lvl6pPr marL="2514600" indent="-228600" algn="l" defTabSz="914400" rtl="0" eaLnBrk="1" latinLnBrk="0" hangingPunct="1">
        <a:lnSpc>
          <a:spcPct val="90000"/>
        </a:lnSpc>
        <a:spcBef>
          <a:spcPts val="500"/>
        </a:spcBef>
        <a:buFont typeface="AvenirNext ATEME"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Next ATEME"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Next ATEME"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Next ATEME"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orient="horz" pos="278">
          <p15:clr>
            <a:srgbClr val="F26B43"/>
          </p15:clr>
        </p15:guide>
        <p15:guide id="3" orient="horz" pos="4065">
          <p15:clr>
            <a:srgbClr val="F26B43"/>
          </p15:clr>
        </p15:guide>
        <p15:guide id="4" pos="735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1999489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矩形 6"/>
          <p:cNvSpPr/>
          <p:nvPr userDrawn="1"/>
        </p:nvSpPr>
        <p:spPr>
          <a:xfrm flipV="1">
            <a:off x="0" y="840508"/>
            <a:ext cx="12192000" cy="46355"/>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15007836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127000" y="-193324"/>
            <a:ext cx="12446000" cy="7244647"/>
          </a:xfrm>
          <a:prstGeom prst="rect">
            <a:avLst/>
          </a:prstGeom>
          <a:solidFill>
            <a:srgbClr val="000000"/>
          </a:solidFill>
          <a:ln w="3175">
            <a:miter lim="400000"/>
          </a:ln>
        </p:spPr>
        <p:txBody>
          <a:bodyPr tIns="45720" bIns="45720" anchor="ctr"/>
          <a:lstStyle/>
          <a:p>
            <a:pPr algn="l" defTabSz="914400">
              <a:defRPr sz="3600">
                <a:solidFill>
                  <a:srgbClr val="000000"/>
                </a:solidFill>
                <a:latin typeface="+mn-lt"/>
                <a:ea typeface="+mn-ea"/>
                <a:cs typeface="+mn-cs"/>
                <a:sym typeface="CamphorProForXiaoMi Regular"/>
              </a:defRPr>
            </a:pPr>
            <a:endParaRPr sz="1800"/>
          </a:p>
        </p:txBody>
      </p:sp>
      <p:grpSp>
        <p:nvGrpSpPr>
          <p:cNvPr id="5" name="成组"/>
          <p:cNvGrpSpPr/>
          <p:nvPr/>
        </p:nvGrpSpPr>
        <p:grpSpPr>
          <a:xfrm>
            <a:off x="11442510" y="217841"/>
            <a:ext cx="447671" cy="447671"/>
            <a:chOff x="0" y="0"/>
            <a:chExt cx="895341" cy="895341"/>
          </a:xfrm>
        </p:grpSpPr>
        <p:sp>
          <p:nvSpPr>
            <p:cNvPr id="3" name="圆角矩形"/>
            <p:cNvSpPr/>
            <p:nvPr/>
          </p:nvSpPr>
          <p:spPr>
            <a:xfrm>
              <a:off x="84714" y="178398"/>
              <a:ext cx="725914" cy="538546"/>
            </a:xfrm>
            <a:prstGeom prst="roundRect">
              <a:avLst>
                <a:gd name="adj" fmla="val 15000"/>
              </a:avLst>
            </a:prstGeom>
            <a:solidFill>
              <a:srgbClr val="FFFFFF"/>
            </a:solidFill>
            <a:ln w="25400" cap="flat">
              <a:solidFill>
                <a:srgbClr val="5B9BD5"/>
              </a:solidFill>
              <a:prstDash val="solid"/>
              <a:miter lim="400000"/>
            </a:ln>
            <a:effectLst/>
          </p:spPr>
          <p:txBody>
            <a:bodyPr wrap="square" lIns="91439" tIns="91439" rIns="91439" bIns="91439" numCol="1" anchor="ctr">
              <a:noAutofit/>
            </a:bodyPr>
            <a:lstStyle/>
            <a:p>
              <a:pPr algn="l" defTabSz="914400">
                <a:defRPr sz="3600">
                  <a:solidFill>
                    <a:srgbClr val="000000"/>
                  </a:solidFill>
                  <a:latin typeface="+mn-lt"/>
                  <a:ea typeface="+mn-ea"/>
                  <a:cs typeface="+mn-cs"/>
                  <a:sym typeface="CamphorProForXiaoMi Regular"/>
                </a:defRPr>
              </a:pPr>
              <a:endParaRPr sz="1800"/>
            </a:p>
          </p:txBody>
        </p:sp>
        <p:pic>
          <p:nvPicPr>
            <p:cNvPr id="4" name="Lark20210331-082157.png" descr="Lark20210331-082157.png"/>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0" y="0"/>
              <a:ext cx="895342" cy="895342"/>
            </a:xfrm>
            <a:prstGeom prst="rect">
              <a:avLst/>
            </a:prstGeom>
            <a:ln w="3175" cap="flat">
              <a:noFill/>
              <a:miter lim="400000"/>
            </a:ln>
            <a:effectLst/>
          </p:spPr>
        </p:pic>
      </p:grpSp>
      <p:sp>
        <p:nvSpPr>
          <p:cNvPr id="6" name="Slide Number"/>
          <p:cNvSpPr txBox="1">
            <a:spLocks noGrp="1"/>
          </p:cNvSpPr>
          <p:nvPr>
            <p:ph type="sldNum" sz="quarter" idx="2"/>
          </p:nvPr>
        </p:nvSpPr>
        <p:spPr>
          <a:xfrm>
            <a:off x="0" y="0"/>
            <a:ext cx="457176" cy="461663"/>
          </a:xfrm>
          <a:prstGeom prst="rect">
            <a:avLst/>
          </a:prstGeom>
          <a:ln w="3175">
            <a:miter lim="400000"/>
          </a:ln>
        </p:spPr>
        <p:txBody>
          <a:bodyPr wrap="none" tIns="91439" bIns="91439">
            <a:spAutoFit/>
          </a:bodyPr>
          <a:lstStyle>
            <a:lvl1pPr algn="l" defTabSz="914400">
              <a:defRPr sz="1800">
                <a:solidFill>
                  <a:srgbClr val="000000"/>
                </a:solidFill>
                <a:latin typeface="+mn-lt"/>
                <a:ea typeface="+mn-ea"/>
                <a:cs typeface="+mn-cs"/>
                <a:sym typeface="CamphorProForXiaoMi Regular"/>
              </a:defRPr>
            </a:lvl1pPr>
          </a:lstStyle>
          <a:p>
            <a:fld id="{86CB4B4D-7CA3-9044-876B-883B54F8677D}" type="slidenum">
              <a:t>‹#›</a:t>
            </a:fld>
            <a:endParaRPr/>
          </a:p>
        </p:txBody>
      </p:sp>
      <p:sp>
        <p:nvSpPr>
          <p:cNvPr id="7" name="Title Text"/>
          <p:cNvSpPr txBox="1">
            <a:spLocks noGrp="1"/>
          </p:cNvSpPr>
          <p:nvPr>
            <p:ph type="title"/>
          </p:nvPr>
        </p:nvSpPr>
        <p:spPr>
          <a:xfrm>
            <a:off x="609600" y="92075"/>
            <a:ext cx="10972800" cy="150812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p>
            <a:r>
              <a:t>Title Text</a:t>
            </a:r>
          </a:p>
        </p:txBody>
      </p:sp>
      <p:sp>
        <p:nvSpPr>
          <p:cNvPr id="8" name="Body Level One…"/>
          <p:cNvSpPr txBox="1">
            <a:spLocks noGrp="1"/>
          </p:cNvSpPr>
          <p:nvPr>
            <p:ph type="body" idx="1"/>
          </p:nvPr>
        </p:nvSpPr>
        <p:spPr>
          <a:xfrm>
            <a:off x="609600" y="1600200"/>
            <a:ext cx="10972800" cy="525780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91327563"/>
      </p:ext>
    </p:extLst>
  </p:cSld>
  <p:clrMap bg1="dk1" tx1="lt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 id="2147483791" r:id="rId33"/>
    <p:sldLayoutId id="2147483792" r:id="rId34"/>
    <p:sldLayoutId id="2147483793" r:id="rId35"/>
    <p:sldLayoutId id="2147483794" r:id="rId36"/>
    <p:sldLayoutId id="2147483795" r:id="rId37"/>
    <p:sldLayoutId id="2147483796" r:id="rId38"/>
    <p:sldLayoutId id="2147483797" r:id="rId39"/>
    <p:sldLayoutId id="2147483798" r:id="rId40"/>
    <p:sldLayoutId id="2147483799" r:id="rId41"/>
    <p:sldLayoutId id="2147483800" r:id="rId42"/>
    <p:sldLayoutId id="2147483801" r:id="rId43"/>
    <p:sldLayoutId id="2147483802" r:id="rId44"/>
    <p:sldLayoutId id="2147483803" r:id="rId45"/>
    <p:sldLayoutId id="2147483804" r:id="rId46"/>
    <p:sldLayoutId id="2147483805" r:id="rId47"/>
    <p:sldLayoutId id="2147483806" r:id="rId48"/>
    <p:sldLayoutId id="2147483807" r:id="rId49"/>
    <p:sldLayoutId id="2147483808" r:id="rId50"/>
    <p:sldLayoutId id="2147483809" r:id="rId51"/>
    <p:sldLayoutId id="2147483810" r:id="rId52"/>
    <p:sldLayoutId id="2147483811" r:id="rId53"/>
    <p:sldLayoutId id="2147483812" r:id="rId54"/>
    <p:sldLayoutId id="2147483813" r:id="rId55"/>
    <p:sldLayoutId id="2147483814" r:id="rId56"/>
    <p:sldLayoutId id="2147483815" r:id="rId57"/>
    <p:sldLayoutId id="2147483816" r:id="rId58"/>
    <p:sldLayoutId id="2147483817" r:id="rId59"/>
    <p:sldLayoutId id="2147483818" r:id="rId60"/>
    <p:sldLayoutId id="2147483819" r:id="rId61"/>
    <p:sldLayoutId id="2147483820" r:id="rId62"/>
    <p:sldLayoutId id="2147483821" r:id="rId63"/>
  </p:sldLayoutIdLst>
  <p:transition spd="med"/>
  <p:txStyles>
    <p:titleStyle>
      <a:lvl1pPr marL="0" marR="0" indent="0" algn="l" defTabSz="914400" latinLnBrk="0">
        <a:lnSpc>
          <a:spcPct val="100000"/>
        </a:lnSpc>
        <a:spcBef>
          <a:spcPts val="0"/>
        </a:spcBef>
        <a:spcAft>
          <a:spcPts val="0"/>
        </a:spcAft>
        <a:buClrTx/>
        <a:buSzTx/>
        <a:buFontTx/>
        <a:buNone/>
        <a:tabLst/>
        <a:defRPr sz="2300" b="0" i="0" u="none" strike="noStrike" cap="none" spc="0" baseline="0">
          <a:solidFill>
            <a:srgbClr val="000000"/>
          </a:solidFill>
          <a:uFillTx/>
          <a:latin typeface="+mn-lt"/>
          <a:ea typeface="+mn-ea"/>
          <a:cs typeface="+mn-cs"/>
          <a:sym typeface="CamphorProForXiaoMi Regular"/>
        </a:defRPr>
      </a:lvl1pPr>
      <a:lvl2pPr marL="0" marR="0" indent="0" algn="l" defTabSz="914400" latinLnBrk="0">
        <a:lnSpc>
          <a:spcPct val="100000"/>
        </a:lnSpc>
        <a:spcBef>
          <a:spcPts val="0"/>
        </a:spcBef>
        <a:spcAft>
          <a:spcPts val="0"/>
        </a:spcAft>
        <a:buClrTx/>
        <a:buSzTx/>
        <a:buFontTx/>
        <a:buNone/>
        <a:tabLst/>
        <a:defRPr sz="2300" b="0" i="0" u="none" strike="noStrike" cap="none" spc="0" baseline="0">
          <a:solidFill>
            <a:srgbClr val="000000"/>
          </a:solidFill>
          <a:uFillTx/>
          <a:latin typeface="+mn-lt"/>
          <a:ea typeface="+mn-ea"/>
          <a:cs typeface="+mn-cs"/>
          <a:sym typeface="CamphorProForXiaoMi Regular"/>
        </a:defRPr>
      </a:lvl2pPr>
      <a:lvl3pPr marL="0" marR="0" indent="0" algn="l" defTabSz="914400" latinLnBrk="0">
        <a:lnSpc>
          <a:spcPct val="100000"/>
        </a:lnSpc>
        <a:spcBef>
          <a:spcPts val="0"/>
        </a:spcBef>
        <a:spcAft>
          <a:spcPts val="0"/>
        </a:spcAft>
        <a:buClrTx/>
        <a:buSzTx/>
        <a:buFontTx/>
        <a:buNone/>
        <a:tabLst/>
        <a:defRPr sz="2300" b="0" i="0" u="none" strike="noStrike" cap="none" spc="0" baseline="0">
          <a:solidFill>
            <a:srgbClr val="000000"/>
          </a:solidFill>
          <a:uFillTx/>
          <a:latin typeface="+mn-lt"/>
          <a:ea typeface="+mn-ea"/>
          <a:cs typeface="+mn-cs"/>
          <a:sym typeface="CamphorProForXiaoMi Regular"/>
        </a:defRPr>
      </a:lvl3pPr>
      <a:lvl4pPr marL="0" marR="0" indent="0" algn="l" defTabSz="914400" latinLnBrk="0">
        <a:lnSpc>
          <a:spcPct val="100000"/>
        </a:lnSpc>
        <a:spcBef>
          <a:spcPts val="0"/>
        </a:spcBef>
        <a:spcAft>
          <a:spcPts val="0"/>
        </a:spcAft>
        <a:buClrTx/>
        <a:buSzTx/>
        <a:buFontTx/>
        <a:buNone/>
        <a:tabLst/>
        <a:defRPr sz="2300" b="0" i="0" u="none" strike="noStrike" cap="none" spc="0" baseline="0">
          <a:solidFill>
            <a:srgbClr val="000000"/>
          </a:solidFill>
          <a:uFillTx/>
          <a:latin typeface="+mn-lt"/>
          <a:ea typeface="+mn-ea"/>
          <a:cs typeface="+mn-cs"/>
          <a:sym typeface="CamphorProForXiaoMi Regular"/>
        </a:defRPr>
      </a:lvl4pPr>
      <a:lvl5pPr marL="0" marR="0" indent="0" algn="l" defTabSz="914400" latinLnBrk="0">
        <a:lnSpc>
          <a:spcPct val="100000"/>
        </a:lnSpc>
        <a:spcBef>
          <a:spcPts val="0"/>
        </a:spcBef>
        <a:spcAft>
          <a:spcPts val="0"/>
        </a:spcAft>
        <a:buClrTx/>
        <a:buSzTx/>
        <a:buFontTx/>
        <a:buNone/>
        <a:tabLst/>
        <a:defRPr sz="2300" b="0" i="0" u="none" strike="noStrike" cap="none" spc="0" baseline="0">
          <a:solidFill>
            <a:srgbClr val="000000"/>
          </a:solidFill>
          <a:uFillTx/>
          <a:latin typeface="+mn-lt"/>
          <a:ea typeface="+mn-ea"/>
          <a:cs typeface="+mn-cs"/>
          <a:sym typeface="CamphorProForXiaoMi Regular"/>
        </a:defRPr>
      </a:lvl5pPr>
      <a:lvl6pPr marL="0" marR="0" indent="272051" algn="l" defTabSz="914400" latinLnBrk="0">
        <a:lnSpc>
          <a:spcPct val="100000"/>
        </a:lnSpc>
        <a:spcBef>
          <a:spcPts val="0"/>
        </a:spcBef>
        <a:spcAft>
          <a:spcPts val="0"/>
        </a:spcAft>
        <a:buClrTx/>
        <a:buSzTx/>
        <a:buFontTx/>
        <a:buNone/>
        <a:tabLst/>
        <a:defRPr sz="2300" b="0" i="0" u="none" strike="noStrike" cap="none" spc="0" baseline="0">
          <a:solidFill>
            <a:srgbClr val="000000"/>
          </a:solidFill>
          <a:uFillTx/>
          <a:latin typeface="+mn-lt"/>
          <a:ea typeface="+mn-ea"/>
          <a:cs typeface="+mn-cs"/>
          <a:sym typeface="CamphorProForXiaoMi Regular"/>
        </a:defRPr>
      </a:lvl6pPr>
      <a:lvl7pPr marL="0" marR="0" indent="544104" algn="l" defTabSz="914400" latinLnBrk="0">
        <a:lnSpc>
          <a:spcPct val="100000"/>
        </a:lnSpc>
        <a:spcBef>
          <a:spcPts val="0"/>
        </a:spcBef>
        <a:spcAft>
          <a:spcPts val="0"/>
        </a:spcAft>
        <a:buClrTx/>
        <a:buSzTx/>
        <a:buFontTx/>
        <a:buNone/>
        <a:tabLst/>
        <a:defRPr sz="2300" b="0" i="0" u="none" strike="noStrike" cap="none" spc="0" baseline="0">
          <a:solidFill>
            <a:srgbClr val="000000"/>
          </a:solidFill>
          <a:uFillTx/>
          <a:latin typeface="+mn-lt"/>
          <a:ea typeface="+mn-ea"/>
          <a:cs typeface="+mn-cs"/>
          <a:sym typeface="CamphorProForXiaoMi Regular"/>
        </a:defRPr>
      </a:lvl7pPr>
      <a:lvl8pPr marL="0" marR="0" indent="816155" algn="l" defTabSz="914400" latinLnBrk="0">
        <a:lnSpc>
          <a:spcPct val="100000"/>
        </a:lnSpc>
        <a:spcBef>
          <a:spcPts val="0"/>
        </a:spcBef>
        <a:spcAft>
          <a:spcPts val="0"/>
        </a:spcAft>
        <a:buClrTx/>
        <a:buSzTx/>
        <a:buFontTx/>
        <a:buNone/>
        <a:tabLst/>
        <a:defRPr sz="2300" b="0" i="0" u="none" strike="noStrike" cap="none" spc="0" baseline="0">
          <a:solidFill>
            <a:srgbClr val="000000"/>
          </a:solidFill>
          <a:uFillTx/>
          <a:latin typeface="+mn-lt"/>
          <a:ea typeface="+mn-ea"/>
          <a:cs typeface="+mn-cs"/>
          <a:sym typeface="CamphorProForXiaoMi Regular"/>
        </a:defRPr>
      </a:lvl8pPr>
      <a:lvl9pPr marL="0" marR="0" indent="1088207" algn="l" defTabSz="914400" latinLnBrk="0">
        <a:lnSpc>
          <a:spcPct val="100000"/>
        </a:lnSpc>
        <a:spcBef>
          <a:spcPts val="0"/>
        </a:spcBef>
        <a:spcAft>
          <a:spcPts val="0"/>
        </a:spcAft>
        <a:buClrTx/>
        <a:buSzTx/>
        <a:buFontTx/>
        <a:buNone/>
        <a:tabLst/>
        <a:defRPr sz="2300" b="0" i="0" u="none" strike="noStrike" cap="none" spc="0" baseline="0">
          <a:solidFill>
            <a:srgbClr val="000000"/>
          </a:solidFill>
          <a:uFillTx/>
          <a:latin typeface="+mn-lt"/>
          <a:ea typeface="+mn-ea"/>
          <a:cs typeface="+mn-cs"/>
          <a:sym typeface="CamphorProForXiaoMi Regular"/>
        </a:defRPr>
      </a:lvl9pPr>
    </p:titleStyle>
    <p:bodyStyle>
      <a:lvl1pPr marL="0" marR="0" indent="0" algn="l" defTabSz="914400" latinLnBrk="0">
        <a:lnSpc>
          <a:spcPct val="100000"/>
        </a:lnSpc>
        <a:spcBef>
          <a:spcPts val="1000"/>
        </a:spcBef>
        <a:spcAft>
          <a:spcPts val="0"/>
        </a:spcAft>
        <a:buClrTx/>
        <a:buSzTx/>
        <a:buFontTx/>
        <a:buNone/>
        <a:tabLst/>
        <a:defRPr sz="1500" b="0" i="0" u="none" strike="noStrike" cap="none" spc="0" baseline="0">
          <a:solidFill>
            <a:srgbClr val="000000"/>
          </a:solidFill>
          <a:uFillTx/>
          <a:latin typeface="+mn-lt"/>
          <a:ea typeface="+mn-ea"/>
          <a:cs typeface="+mn-cs"/>
          <a:sym typeface="CamphorProForXiaoMi Regular"/>
        </a:defRPr>
      </a:lvl1pPr>
      <a:lvl2pPr marL="184843" marR="0" indent="-184843" algn="l" defTabSz="914400" latinLnBrk="0">
        <a:lnSpc>
          <a:spcPct val="100000"/>
        </a:lnSpc>
        <a:spcBef>
          <a:spcPts val="1000"/>
        </a:spcBef>
        <a:spcAft>
          <a:spcPts val="0"/>
        </a:spcAft>
        <a:buClrTx/>
        <a:buSzPct val="100000"/>
        <a:buFontTx/>
        <a:buChar char="●"/>
        <a:tabLst/>
        <a:defRPr sz="1500" b="0" i="0" u="none" strike="noStrike" cap="none" spc="0" baseline="0">
          <a:solidFill>
            <a:srgbClr val="000000"/>
          </a:solidFill>
          <a:uFillTx/>
          <a:latin typeface="+mn-lt"/>
          <a:ea typeface="+mn-ea"/>
          <a:cs typeface="+mn-cs"/>
          <a:sym typeface="CamphorProForXiaoMi Regular"/>
        </a:defRPr>
      </a:lvl2pPr>
      <a:lvl3pPr marL="277265" marR="0" indent="-184843" algn="l" defTabSz="914400" latinLnBrk="0">
        <a:lnSpc>
          <a:spcPct val="100000"/>
        </a:lnSpc>
        <a:spcBef>
          <a:spcPts val="1000"/>
        </a:spcBef>
        <a:spcAft>
          <a:spcPts val="0"/>
        </a:spcAft>
        <a:buClrTx/>
        <a:buSzPct val="100000"/>
        <a:buFontTx/>
        <a:buChar char="–"/>
        <a:tabLst/>
        <a:defRPr sz="1500" b="0" i="0" u="none" strike="noStrike" cap="none" spc="0" baseline="0">
          <a:solidFill>
            <a:srgbClr val="000000"/>
          </a:solidFill>
          <a:uFillTx/>
          <a:latin typeface="+mn-lt"/>
          <a:ea typeface="+mn-ea"/>
          <a:cs typeface="+mn-cs"/>
          <a:sym typeface="CamphorProForXiaoMi Regular"/>
        </a:defRPr>
      </a:lvl3pPr>
      <a:lvl4pPr marL="459564" marR="0" indent="-274721" algn="l" defTabSz="914400" latinLnBrk="0">
        <a:lnSpc>
          <a:spcPct val="100000"/>
        </a:lnSpc>
        <a:spcBef>
          <a:spcPts val="1000"/>
        </a:spcBef>
        <a:spcAft>
          <a:spcPts val="0"/>
        </a:spcAft>
        <a:buClrTx/>
        <a:buSzPct val="100000"/>
        <a:buFontTx/>
        <a:buChar char="–"/>
        <a:tabLst/>
        <a:defRPr sz="1500" b="0" i="0" u="none" strike="noStrike" cap="none" spc="0" baseline="0">
          <a:solidFill>
            <a:srgbClr val="000000"/>
          </a:solidFill>
          <a:uFillTx/>
          <a:latin typeface="+mn-lt"/>
          <a:ea typeface="+mn-ea"/>
          <a:cs typeface="+mn-cs"/>
          <a:sym typeface="CamphorProForXiaoMi Regular"/>
        </a:defRPr>
      </a:lvl4pPr>
      <a:lvl5pPr marL="553682" marR="0" indent="-277265" algn="l" defTabSz="914400" latinLnBrk="0">
        <a:lnSpc>
          <a:spcPct val="100000"/>
        </a:lnSpc>
        <a:spcBef>
          <a:spcPts val="1000"/>
        </a:spcBef>
        <a:spcAft>
          <a:spcPts val="0"/>
        </a:spcAft>
        <a:buClrTx/>
        <a:buSzPct val="100000"/>
        <a:buFontTx/>
        <a:buChar char="–"/>
        <a:tabLst/>
        <a:defRPr sz="1500" b="0" i="0" u="none" strike="noStrike" cap="none" spc="0" baseline="0">
          <a:solidFill>
            <a:srgbClr val="000000"/>
          </a:solidFill>
          <a:uFillTx/>
          <a:latin typeface="+mn-lt"/>
          <a:ea typeface="+mn-ea"/>
          <a:cs typeface="+mn-cs"/>
          <a:sym typeface="CamphorProForXiaoMi Regular"/>
        </a:defRPr>
      </a:lvl5pPr>
      <a:lvl6pPr marL="1150283" marR="0" indent="-208493" algn="l" defTabSz="914400" latinLnBrk="0">
        <a:lnSpc>
          <a:spcPct val="100000"/>
        </a:lnSpc>
        <a:spcBef>
          <a:spcPts val="1000"/>
        </a:spcBef>
        <a:spcAft>
          <a:spcPts val="0"/>
        </a:spcAft>
        <a:buClrTx/>
        <a:buSzPct val="100000"/>
        <a:buFontTx/>
        <a:buChar char="»"/>
        <a:tabLst/>
        <a:defRPr sz="1500" b="0" i="0" u="none" strike="noStrike" cap="none" spc="0" baseline="0">
          <a:solidFill>
            <a:srgbClr val="000000"/>
          </a:solidFill>
          <a:uFillTx/>
          <a:latin typeface="+mn-lt"/>
          <a:ea typeface="+mn-ea"/>
          <a:cs typeface="+mn-cs"/>
          <a:sym typeface="CamphorProForXiaoMi Regular"/>
        </a:defRPr>
      </a:lvl6pPr>
      <a:lvl7pPr marL="1422335" marR="0" indent="-208493" algn="l" defTabSz="914400" latinLnBrk="0">
        <a:lnSpc>
          <a:spcPct val="100000"/>
        </a:lnSpc>
        <a:spcBef>
          <a:spcPts val="1000"/>
        </a:spcBef>
        <a:spcAft>
          <a:spcPts val="0"/>
        </a:spcAft>
        <a:buClrTx/>
        <a:buSzPct val="100000"/>
        <a:buFontTx/>
        <a:buChar char="»"/>
        <a:tabLst/>
        <a:defRPr sz="1500" b="0" i="0" u="none" strike="noStrike" cap="none" spc="0" baseline="0">
          <a:solidFill>
            <a:srgbClr val="000000"/>
          </a:solidFill>
          <a:uFillTx/>
          <a:latin typeface="+mn-lt"/>
          <a:ea typeface="+mn-ea"/>
          <a:cs typeface="+mn-cs"/>
          <a:sym typeface="CamphorProForXiaoMi Regular"/>
        </a:defRPr>
      </a:lvl7pPr>
      <a:lvl8pPr marL="1694386" marR="0" indent="-208494" algn="l" defTabSz="914400" latinLnBrk="0">
        <a:lnSpc>
          <a:spcPct val="100000"/>
        </a:lnSpc>
        <a:spcBef>
          <a:spcPts val="1000"/>
        </a:spcBef>
        <a:spcAft>
          <a:spcPts val="0"/>
        </a:spcAft>
        <a:buClrTx/>
        <a:buSzPct val="100000"/>
        <a:buFontTx/>
        <a:buChar char="»"/>
        <a:tabLst/>
        <a:defRPr sz="1500" b="0" i="0" u="none" strike="noStrike" cap="none" spc="0" baseline="0">
          <a:solidFill>
            <a:srgbClr val="000000"/>
          </a:solidFill>
          <a:uFillTx/>
          <a:latin typeface="+mn-lt"/>
          <a:ea typeface="+mn-ea"/>
          <a:cs typeface="+mn-cs"/>
          <a:sym typeface="CamphorProForXiaoMi Regular"/>
        </a:defRPr>
      </a:lvl8pPr>
      <a:lvl9pPr marL="1966438" marR="0" indent="-208493" algn="l" defTabSz="914400" latinLnBrk="0">
        <a:lnSpc>
          <a:spcPct val="100000"/>
        </a:lnSpc>
        <a:spcBef>
          <a:spcPts val="1000"/>
        </a:spcBef>
        <a:spcAft>
          <a:spcPts val="0"/>
        </a:spcAft>
        <a:buClrTx/>
        <a:buSzPct val="100000"/>
        <a:buFontTx/>
        <a:buChar char="»"/>
        <a:tabLst/>
        <a:defRPr sz="1500" b="0" i="0" u="none" strike="noStrike" cap="none" spc="0" baseline="0">
          <a:solidFill>
            <a:srgbClr val="000000"/>
          </a:solidFill>
          <a:uFillTx/>
          <a:latin typeface="+mn-lt"/>
          <a:ea typeface="+mn-ea"/>
          <a:cs typeface="+mn-cs"/>
          <a:sym typeface="CamphorProForXiaoMi Regular"/>
        </a:defRPr>
      </a:lvl9pPr>
    </p:bodyStyle>
    <p:otherStyle>
      <a:lvl1pPr marL="0" marR="0" indent="0" algn="l" defTabSz="9144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mphorProForXiaoMi Regular"/>
        </a:defRPr>
      </a:lvl1pPr>
      <a:lvl2pPr marL="0" marR="0" indent="228600" algn="l" defTabSz="9144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mphorProForXiaoMi Regular"/>
        </a:defRPr>
      </a:lvl2pPr>
      <a:lvl3pPr marL="0" marR="0" indent="457200" algn="l" defTabSz="9144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mphorProForXiaoMi Regular"/>
        </a:defRPr>
      </a:lvl3pPr>
      <a:lvl4pPr marL="0" marR="0" indent="685800" algn="l" defTabSz="9144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mphorProForXiaoMi Regular"/>
        </a:defRPr>
      </a:lvl4pPr>
      <a:lvl5pPr marL="0" marR="0" indent="914400" algn="l" defTabSz="9144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mphorProForXiaoMi Regular"/>
        </a:defRPr>
      </a:lvl5pPr>
      <a:lvl6pPr marL="0" marR="0" indent="1143000" algn="l" defTabSz="9144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mphorProForXiaoMi Regular"/>
        </a:defRPr>
      </a:lvl6pPr>
      <a:lvl7pPr marL="0" marR="0" indent="1371600" algn="l" defTabSz="9144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mphorProForXiaoMi Regular"/>
        </a:defRPr>
      </a:lvl7pPr>
      <a:lvl8pPr marL="0" marR="0" indent="1600200" algn="l" defTabSz="9144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mphorProForXiaoMi Regular"/>
        </a:defRPr>
      </a:lvl8pPr>
      <a:lvl9pPr marL="0" marR="0" indent="1828800" algn="l" defTabSz="9144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mphorProForXiaoMi Regular"/>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79FF4D-3D00-7983-3ED5-DFD402271A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79A154-BE03-7BF0-2911-F1A4CAE466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A33B9D-2C1C-2C50-88D7-061CC53D6F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9838FC-E9BC-464E-8D30-F110FF2C0B0E}" type="datetime1">
              <a:rPr lang="en-US" smtClean="0"/>
              <a:t>9/15/2024</a:t>
            </a:fld>
            <a:endParaRPr lang="en-US"/>
          </a:p>
        </p:txBody>
      </p:sp>
      <p:sp>
        <p:nvSpPr>
          <p:cNvPr id="5" name="Footer Placeholder 4">
            <a:extLst>
              <a:ext uri="{FF2B5EF4-FFF2-40B4-BE49-F238E27FC236}">
                <a16:creationId xmlns:a16="http://schemas.microsoft.com/office/drawing/2014/main" id="{A13D9AAC-BA38-9D86-C8F6-F5DD2D86FC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err="1"/>
              <a:t>XGen</a:t>
            </a:r>
            <a:r>
              <a:rPr lang="en-US"/>
              <a:t> Network LLC v2.2</a:t>
            </a:r>
          </a:p>
        </p:txBody>
      </p:sp>
      <p:sp>
        <p:nvSpPr>
          <p:cNvPr id="6" name="Slide Number Placeholder 5">
            <a:extLst>
              <a:ext uri="{FF2B5EF4-FFF2-40B4-BE49-F238E27FC236}">
                <a16:creationId xmlns:a16="http://schemas.microsoft.com/office/drawing/2014/main" id="{A307F7CA-FE1A-6AFD-858A-B531AABC0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7AE2685-3451-A24B-9BCE-18C2757BB534}" type="slidenum">
              <a:rPr lang="en-US" smtClean="0"/>
              <a:t>‹#›</a:t>
            </a:fld>
            <a:endParaRPr lang="en-US"/>
          </a:p>
        </p:txBody>
      </p:sp>
    </p:spTree>
    <p:extLst>
      <p:ext uri="{BB962C8B-B14F-4D97-AF65-F5344CB8AC3E}">
        <p14:creationId xmlns:p14="http://schemas.microsoft.com/office/powerpoint/2010/main" val="116723975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18" Type="http://schemas.openxmlformats.org/officeDocument/2006/relationships/image" Target="../media/image76.jpeg"/><Relationship Id="rId3" Type="http://schemas.openxmlformats.org/officeDocument/2006/relationships/image" Target="../media/image61.png"/><Relationship Id="rId7" Type="http://schemas.openxmlformats.org/officeDocument/2006/relationships/image" Target="../media/image65.jpeg"/><Relationship Id="rId12" Type="http://schemas.openxmlformats.org/officeDocument/2006/relationships/image" Target="../media/image70.jpg"/><Relationship Id="rId17" Type="http://schemas.openxmlformats.org/officeDocument/2006/relationships/image" Target="../media/image75.jpeg"/><Relationship Id="rId2" Type="http://schemas.openxmlformats.org/officeDocument/2006/relationships/image" Target="../media/image60.jpeg"/><Relationship Id="rId16" Type="http://schemas.openxmlformats.org/officeDocument/2006/relationships/image" Target="../media/image74.png"/><Relationship Id="rId20" Type="http://schemas.openxmlformats.org/officeDocument/2006/relationships/image" Target="../media/image78.jpeg"/><Relationship Id="rId1" Type="http://schemas.openxmlformats.org/officeDocument/2006/relationships/slideLayout" Target="../slideLayouts/slideLayout19.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jpeg"/><Relationship Id="rId15" Type="http://schemas.openxmlformats.org/officeDocument/2006/relationships/image" Target="../media/image73.jpeg"/><Relationship Id="rId10" Type="http://schemas.openxmlformats.org/officeDocument/2006/relationships/image" Target="../media/image68.jpeg"/><Relationship Id="rId19" Type="http://schemas.openxmlformats.org/officeDocument/2006/relationships/image" Target="../media/image77.jpeg"/><Relationship Id="rId4" Type="http://schemas.openxmlformats.org/officeDocument/2006/relationships/image" Target="../media/image62.jpeg"/><Relationship Id="rId9" Type="http://schemas.openxmlformats.org/officeDocument/2006/relationships/image" Target="../media/image67.jpeg"/><Relationship Id="rId14" Type="http://schemas.openxmlformats.org/officeDocument/2006/relationships/image" Target="../media/image72.jpeg"/></Relationships>
</file>

<file path=ppt/slides/_rels/slide1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61.xml"/><Relationship Id="rId6" Type="http://schemas.openxmlformats.org/officeDocument/2006/relationships/image" Target="../media/image94.png"/><Relationship Id="rId11" Type="http://schemas.openxmlformats.org/officeDocument/2006/relationships/image" Target="../media/image8.png"/><Relationship Id="rId5" Type="http://schemas.openxmlformats.org/officeDocument/2006/relationships/image" Target="../media/image93.png"/><Relationship Id="rId10" Type="http://schemas.openxmlformats.org/officeDocument/2006/relationships/image" Target="../media/image97.png"/><Relationship Id="rId4" Type="http://schemas.openxmlformats.org/officeDocument/2006/relationships/image" Target="../media/image92.png"/><Relationship Id="rId9" Type="http://schemas.openxmlformats.org/officeDocument/2006/relationships/image" Target="../media/image96.emf"/></Relationships>
</file>

<file path=ppt/slides/_rels/slide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9.xml"/><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png"/><Relationship Id="rId18" Type="http://schemas.openxmlformats.org/officeDocument/2006/relationships/image" Target="../media/image112.png"/><Relationship Id="rId3" Type="http://schemas.openxmlformats.org/officeDocument/2006/relationships/image" Target="../media/image101.png"/><Relationship Id="rId7" Type="http://schemas.openxmlformats.org/officeDocument/2006/relationships/image" Target="../media/image93.png"/><Relationship Id="rId12" Type="http://schemas.openxmlformats.org/officeDocument/2006/relationships/image" Target="../media/image108.png"/><Relationship Id="rId17" Type="http://schemas.openxmlformats.org/officeDocument/2006/relationships/image" Target="../media/image111.png"/><Relationship Id="rId2" Type="http://schemas.openxmlformats.org/officeDocument/2006/relationships/image" Target="../media/image91.png"/><Relationship Id="rId16" Type="http://schemas.microsoft.com/office/2007/relationships/hdphoto" Target="../media/hdphoto3.wdp"/><Relationship Id="rId1" Type="http://schemas.openxmlformats.org/officeDocument/2006/relationships/slideLayout" Target="../slideLayouts/slideLayout61.xml"/><Relationship Id="rId6" Type="http://schemas.openxmlformats.org/officeDocument/2006/relationships/image" Target="../media/image103.png"/><Relationship Id="rId11" Type="http://schemas.openxmlformats.org/officeDocument/2006/relationships/image" Target="../media/image107.png"/><Relationship Id="rId5" Type="http://schemas.openxmlformats.org/officeDocument/2006/relationships/image" Target="../media/image102.png"/><Relationship Id="rId15" Type="http://schemas.openxmlformats.org/officeDocument/2006/relationships/image" Target="../media/image95.png"/><Relationship Id="rId10" Type="http://schemas.openxmlformats.org/officeDocument/2006/relationships/image" Target="../media/image106.png"/><Relationship Id="rId19" Type="http://schemas.openxmlformats.org/officeDocument/2006/relationships/image" Target="../media/image8.png"/><Relationship Id="rId4" Type="http://schemas.openxmlformats.org/officeDocument/2006/relationships/image" Target="../media/image92.png"/><Relationship Id="rId9" Type="http://schemas.openxmlformats.org/officeDocument/2006/relationships/image" Target="../media/image105.jpeg"/><Relationship Id="rId14" Type="http://schemas.openxmlformats.org/officeDocument/2006/relationships/image" Target="../media/image1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xml"/><Relationship Id="rId1" Type="http://schemas.openxmlformats.org/officeDocument/2006/relationships/slideLayout" Target="../slideLayouts/slideLayout74.xml"/><Relationship Id="rId5" Type="http://schemas.openxmlformats.org/officeDocument/2006/relationships/image" Target="../media/image116.png"/><Relationship Id="rId4" Type="http://schemas.openxmlformats.org/officeDocument/2006/relationships/image" Target="../media/image115.png"/></Relationships>
</file>

<file path=ppt/slides/_rels/slide17.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4.png"/><Relationship Id="rId7" Type="http://schemas.openxmlformats.org/officeDocument/2006/relationships/image" Target="../media/image120.png"/><Relationship Id="rId2" Type="http://schemas.openxmlformats.org/officeDocument/2006/relationships/notesSlide" Target="../notesSlides/notesSlide3.xml"/><Relationship Id="rId1" Type="http://schemas.openxmlformats.org/officeDocument/2006/relationships/slideLayout" Target="../slideLayouts/slideLayout74.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1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14.png"/><Relationship Id="rId7" Type="http://schemas.openxmlformats.org/officeDocument/2006/relationships/image" Target="../media/image127.svg"/><Relationship Id="rId2" Type="http://schemas.openxmlformats.org/officeDocument/2006/relationships/notesSlide" Target="../notesSlides/notesSlide4.xml"/><Relationship Id="rId1" Type="http://schemas.openxmlformats.org/officeDocument/2006/relationships/slideLayout" Target="../slideLayouts/slideLayout74.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svg"/></Relationships>
</file>

<file path=ppt/slides/_rels/slide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xml"/><Relationship Id="rId1" Type="http://schemas.openxmlformats.org/officeDocument/2006/relationships/slideLayout" Target="../slideLayouts/slideLayout74.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4.xml"/><Relationship Id="rId5" Type="http://schemas.openxmlformats.org/officeDocument/2006/relationships/image" Target="../media/image135.jpeg"/><Relationship Id="rId4" Type="http://schemas.openxmlformats.org/officeDocument/2006/relationships/image" Target="../media/image134.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8" Type="http://schemas.openxmlformats.org/officeDocument/2006/relationships/image" Target="../media/image141.jpeg"/><Relationship Id="rId13" Type="http://schemas.openxmlformats.org/officeDocument/2006/relationships/image" Target="../media/image146.png"/><Relationship Id="rId18" Type="http://schemas.openxmlformats.org/officeDocument/2006/relationships/image" Target="../media/image151.png"/><Relationship Id="rId26" Type="http://schemas.openxmlformats.org/officeDocument/2006/relationships/image" Target="../media/image159.png"/><Relationship Id="rId3" Type="http://schemas.openxmlformats.org/officeDocument/2006/relationships/image" Target="../media/image136.png"/><Relationship Id="rId21" Type="http://schemas.openxmlformats.org/officeDocument/2006/relationships/image" Target="../media/image154.jpeg"/><Relationship Id="rId7" Type="http://schemas.openxmlformats.org/officeDocument/2006/relationships/image" Target="../media/image140.jpeg"/><Relationship Id="rId12" Type="http://schemas.openxmlformats.org/officeDocument/2006/relationships/image" Target="../media/image145.png"/><Relationship Id="rId17" Type="http://schemas.openxmlformats.org/officeDocument/2006/relationships/image" Target="../media/image150.png"/><Relationship Id="rId25" Type="http://schemas.openxmlformats.org/officeDocument/2006/relationships/image" Target="../media/image158.emf"/><Relationship Id="rId2" Type="http://schemas.openxmlformats.org/officeDocument/2006/relationships/notesSlide" Target="../notesSlides/notesSlide7.xml"/><Relationship Id="rId16" Type="http://schemas.openxmlformats.org/officeDocument/2006/relationships/image" Target="../media/image149.png"/><Relationship Id="rId20" Type="http://schemas.openxmlformats.org/officeDocument/2006/relationships/image" Target="../media/image153.png"/><Relationship Id="rId29" Type="http://schemas.openxmlformats.org/officeDocument/2006/relationships/oleObject" Target="../embeddings/oleObject2.bin"/><Relationship Id="rId1" Type="http://schemas.openxmlformats.org/officeDocument/2006/relationships/slideLayout" Target="../slideLayouts/slideLayout90.xml"/><Relationship Id="rId6" Type="http://schemas.openxmlformats.org/officeDocument/2006/relationships/image" Target="../media/image139.jpeg"/><Relationship Id="rId11" Type="http://schemas.openxmlformats.org/officeDocument/2006/relationships/image" Target="../media/image144.png"/><Relationship Id="rId24" Type="http://schemas.openxmlformats.org/officeDocument/2006/relationships/image" Target="../media/image157.jpeg"/><Relationship Id="rId5" Type="http://schemas.openxmlformats.org/officeDocument/2006/relationships/image" Target="../media/image138.png"/><Relationship Id="rId15" Type="http://schemas.openxmlformats.org/officeDocument/2006/relationships/image" Target="../media/image148.png"/><Relationship Id="rId23" Type="http://schemas.openxmlformats.org/officeDocument/2006/relationships/image" Target="../media/image156.png"/><Relationship Id="rId28" Type="http://schemas.openxmlformats.org/officeDocument/2006/relationships/image" Target="../media/image160.emf"/><Relationship Id="rId10" Type="http://schemas.openxmlformats.org/officeDocument/2006/relationships/image" Target="../media/image143.jpeg"/><Relationship Id="rId19" Type="http://schemas.openxmlformats.org/officeDocument/2006/relationships/image" Target="../media/image152.jpeg"/><Relationship Id="rId31" Type="http://schemas.openxmlformats.org/officeDocument/2006/relationships/image" Target="../media/image162.png"/><Relationship Id="rId4" Type="http://schemas.openxmlformats.org/officeDocument/2006/relationships/image" Target="../media/image137.png"/><Relationship Id="rId9" Type="http://schemas.openxmlformats.org/officeDocument/2006/relationships/image" Target="../media/image142.jpeg"/><Relationship Id="rId14" Type="http://schemas.openxmlformats.org/officeDocument/2006/relationships/image" Target="../media/image147.jpeg"/><Relationship Id="rId22" Type="http://schemas.openxmlformats.org/officeDocument/2006/relationships/image" Target="../media/image155.emf"/><Relationship Id="rId27" Type="http://schemas.openxmlformats.org/officeDocument/2006/relationships/oleObject" Target="../embeddings/oleObject1.bin"/><Relationship Id="rId30" Type="http://schemas.openxmlformats.org/officeDocument/2006/relationships/image" Target="../media/image161.emf"/></Relationships>
</file>

<file path=ppt/slides/_rels/slide24.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oleObject" Target="../embeddings/oleObject1.bin"/><Relationship Id="rId7" Type="http://schemas.openxmlformats.org/officeDocument/2006/relationships/image" Target="../media/image163.png"/><Relationship Id="rId2" Type="http://schemas.openxmlformats.org/officeDocument/2006/relationships/notesSlide" Target="../notesSlides/notesSlide8.xml"/><Relationship Id="rId1" Type="http://schemas.openxmlformats.org/officeDocument/2006/relationships/slideLayout" Target="../slideLayouts/slideLayout90.xml"/><Relationship Id="rId6" Type="http://schemas.openxmlformats.org/officeDocument/2006/relationships/image" Target="../media/image161.emf"/><Relationship Id="rId5" Type="http://schemas.openxmlformats.org/officeDocument/2006/relationships/oleObject" Target="../embeddings/oleObject2.bin"/><Relationship Id="rId4" Type="http://schemas.openxmlformats.org/officeDocument/2006/relationships/image" Target="../media/image160.emf"/><Relationship Id="rId9" Type="http://schemas.openxmlformats.org/officeDocument/2006/relationships/image" Target="../media/image165.jpe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9.xml"/><Relationship Id="rId1" Type="http://schemas.openxmlformats.org/officeDocument/2006/relationships/slideLayout" Target="../slideLayouts/slideLayout90.xml"/><Relationship Id="rId6" Type="http://schemas.openxmlformats.org/officeDocument/2006/relationships/image" Target="../media/image169.svg"/><Relationship Id="rId11" Type="http://schemas.openxmlformats.org/officeDocument/2006/relationships/image" Target="../media/image161.emf"/><Relationship Id="rId5" Type="http://schemas.openxmlformats.org/officeDocument/2006/relationships/image" Target="../media/image168.png"/><Relationship Id="rId10" Type="http://schemas.openxmlformats.org/officeDocument/2006/relationships/oleObject" Target="../embeddings/oleObject2.bin"/><Relationship Id="rId4" Type="http://schemas.openxmlformats.org/officeDocument/2006/relationships/image" Target="../media/image167.svg"/><Relationship Id="rId9" Type="http://schemas.openxmlformats.org/officeDocument/2006/relationships/image" Target="../media/image160.emf"/></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xml"/><Relationship Id="rId1" Type="http://schemas.openxmlformats.org/officeDocument/2006/relationships/slideLayout" Target="../slideLayouts/slideLayout92.xml"/></Relationships>
</file>

<file path=ppt/slides/_rels/slide28.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2.jpe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92.xml"/><Relationship Id="rId6" Type="http://schemas.openxmlformats.org/officeDocument/2006/relationships/image" Target="../media/image174.png"/><Relationship Id="rId5" Type="http://schemas.openxmlformats.org/officeDocument/2006/relationships/hyperlink" Target="https://riset.guru/linkedin-logotipo-medios-de-comunicaci-243-n-social-imagen-png-imagen-/" TargetMode="External"/><Relationship Id="rId4" Type="http://schemas.openxmlformats.org/officeDocument/2006/relationships/image" Target="../media/image173.png"/></Relationships>
</file>

<file path=ppt/slides/_rels/slide2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xml"/><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jpeg"/><Relationship Id="rId7" Type="http://schemas.openxmlformats.org/officeDocument/2006/relationships/image" Target="../media/image180.png"/><Relationship Id="rId2" Type="http://schemas.openxmlformats.org/officeDocument/2006/relationships/notesSlide" Target="../notesSlides/notesSlide13.xml"/><Relationship Id="rId1" Type="http://schemas.openxmlformats.org/officeDocument/2006/relationships/slideLayout" Target="../slideLayouts/slideLayout92.xml"/><Relationship Id="rId6" Type="http://schemas.openxmlformats.org/officeDocument/2006/relationships/image" Target="../media/image179.png"/><Relationship Id="rId5" Type="http://schemas.openxmlformats.org/officeDocument/2006/relationships/image" Target="../media/image178.jpeg"/><Relationship Id="rId4" Type="http://schemas.openxmlformats.org/officeDocument/2006/relationships/image" Target="../media/image177.png"/></Relationships>
</file>

<file path=ppt/slides/_rels/slide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4.xml"/><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xml"/><Relationship Id="rId1" Type="http://schemas.openxmlformats.org/officeDocument/2006/relationships/slideLayout" Target="../slideLayouts/slideLayout219.xml"/></Relationships>
</file>

<file path=ppt/slides/_rels/slide3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6.xml"/><Relationship Id="rId1" Type="http://schemas.openxmlformats.org/officeDocument/2006/relationships/slideLayout" Target="../slideLayouts/slideLayout219.xml"/><Relationship Id="rId6" Type="http://schemas.openxmlformats.org/officeDocument/2006/relationships/image" Target="../media/image187.png"/><Relationship Id="rId5" Type="http://schemas.openxmlformats.org/officeDocument/2006/relationships/image" Target="../media/image186.jpeg"/><Relationship Id="rId4" Type="http://schemas.openxmlformats.org/officeDocument/2006/relationships/image" Target="../media/image185.png"/></Relationships>
</file>

<file path=ppt/slides/_rels/slide3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7.xml"/><Relationship Id="rId1" Type="http://schemas.openxmlformats.org/officeDocument/2006/relationships/slideLayout" Target="../slideLayouts/slideLayout219.xml"/><Relationship Id="rId4" Type="http://schemas.openxmlformats.org/officeDocument/2006/relationships/image" Target="../media/image189.png"/></Relationships>
</file>

<file path=ppt/slides/_rels/slide3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8.xml"/><Relationship Id="rId1" Type="http://schemas.openxmlformats.org/officeDocument/2006/relationships/slideLayout" Target="../slideLayouts/slideLayout219.xml"/><Relationship Id="rId5" Type="http://schemas.openxmlformats.org/officeDocument/2006/relationships/image" Target="../media/image192.png"/><Relationship Id="rId4" Type="http://schemas.openxmlformats.org/officeDocument/2006/relationships/image" Target="../media/image19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3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9.xml"/><Relationship Id="rId1" Type="http://schemas.openxmlformats.org/officeDocument/2006/relationships/slideLayout" Target="../slideLayouts/slideLayout156.xml"/><Relationship Id="rId6" Type="http://schemas.microsoft.com/office/2007/relationships/hdphoto" Target="../media/hdphoto5.wdp"/><Relationship Id="rId5" Type="http://schemas.openxmlformats.org/officeDocument/2006/relationships/image" Target="../media/image196.png"/><Relationship Id="rId4" Type="http://schemas.openxmlformats.org/officeDocument/2006/relationships/image" Target="../media/image195.png"/></Relationships>
</file>

<file path=ppt/slides/_rels/slide4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0.xml"/><Relationship Id="rId1" Type="http://schemas.openxmlformats.org/officeDocument/2006/relationships/slideLayout" Target="../slideLayouts/slideLayout156.xml"/><Relationship Id="rId5" Type="http://schemas.microsoft.com/office/2007/relationships/hdphoto" Target="../media/hdphoto5.wdp"/><Relationship Id="rId4" Type="http://schemas.openxmlformats.org/officeDocument/2006/relationships/image" Target="../media/image196.png"/></Relationships>
</file>

<file path=ppt/slides/_rels/slide4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1.xml"/><Relationship Id="rId1" Type="http://schemas.openxmlformats.org/officeDocument/2006/relationships/slideLayout" Target="../slideLayouts/slideLayout156.xml"/><Relationship Id="rId6" Type="http://schemas.openxmlformats.org/officeDocument/2006/relationships/hyperlink" Target="mailto:contact@xgn.network" TargetMode="External"/><Relationship Id="rId5" Type="http://schemas.microsoft.com/office/2007/relationships/hdphoto" Target="../media/hdphoto5.wdp"/><Relationship Id="rId4" Type="http://schemas.openxmlformats.org/officeDocument/2006/relationships/image" Target="../media/image196.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78FBB95-A9B7-920B-94DC-175717358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1179" y="2615296"/>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EEE Broadcast Technology Society">
            <a:extLst>
              <a:ext uri="{FF2B5EF4-FFF2-40B4-BE49-F238E27FC236}">
                <a16:creationId xmlns:a16="http://schemas.microsoft.com/office/drawing/2014/main" id="{560A45A8-E54F-E1F3-F266-98543EEAC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323" y="1857113"/>
            <a:ext cx="4265074" cy="10601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jordi bio 1">
            <a:extLst>
              <a:ext uri="{FF2B5EF4-FFF2-40B4-BE49-F238E27FC236}">
                <a16:creationId xmlns:a16="http://schemas.microsoft.com/office/drawing/2014/main" id="{C09618BA-789D-DC36-EF01-FEF9D6F976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373" y="4644245"/>
            <a:ext cx="1463040" cy="19714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descr="Peter Siebert DVB Scene compressed">
            <a:extLst>
              <a:ext uri="{FF2B5EF4-FFF2-40B4-BE49-F238E27FC236}">
                <a16:creationId xmlns:a16="http://schemas.microsoft.com/office/drawing/2014/main" id="{8452C805-B6E4-F59E-5737-36B8DB5A8B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8513" y="5150577"/>
            <a:ext cx="1463040" cy="14650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0" descr="Gibellino headshot nobackground v3">
            <a:extLst>
              <a:ext uri="{FF2B5EF4-FFF2-40B4-BE49-F238E27FC236}">
                <a16:creationId xmlns:a16="http://schemas.microsoft.com/office/drawing/2014/main" id="{2C88E3EB-40C8-658A-6D55-84A885E1B0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49158" y="4954154"/>
            <a:ext cx="1463040" cy="16614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12" descr="Emily Dubs 1600x1600">
            <a:extLst>
              <a:ext uri="{FF2B5EF4-FFF2-40B4-BE49-F238E27FC236}">
                <a16:creationId xmlns:a16="http://schemas.microsoft.com/office/drawing/2014/main" id="{EE4F7A01-4677-D210-FF43-CD82755E10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28943" y="5137557"/>
            <a:ext cx="1463040" cy="14780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14" descr="New Head Shot">
            <a:extLst>
              <a:ext uri="{FF2B5EF4-FFF2-40B4-BE49-F238E27FC236}">
                <a16:creationId xmlns:a16="http://schemas.microsoft.com/office/drawing/2014/main" id="{9C660F66-5D4B-6FAC-A81A-CF22C3B8A0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28943" y="62280"/>
            <a:ext cx="1463040" cy="14630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6">
            <a:extLst>
              <a:ext uri="{FF2B5EF4-FFF2-40B4-BE49-F238E27FC236}">
                <a16:creationId xmlns:a16="http://schemas.microsoft.com/office/drawing/2014/main" id="{67698EA9-346C-EF54-C0F7-7CEC83C02A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68298" y="4860004"/>
            <a:ext cx="1463040" cy="17556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8" descr="Johann Mika">
            <a:extLst>
              <a:ext uri="{FF2B5EF4-FFF2-40B4-BE49-F238E27FC236}">
                <a16:creationId xmlns:a16="http://schemas.microsoft.com/office/drawing/2014/main" id="{3DA7CA5E-32A4-A1C6-B840-5E8BA7CFEB3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08728" y="5152612"/>
            <a:ext cx="1463040" cy="14630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0" descr="SNFS0634 1">
            <a:extLst>
              <a:ext uri="{FF2B5EF4-FFF2-40B4-BE49-F238E27FC236}">
                <a16:creationId xmlns:a16="http://schemas.microsoft.com/office/drawing/2014/main" id="{6C0297CB-7898-D01E-66C6-C52AB7976D3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6200000">
            <a:off x="4123" y="2645776"/>
            <a:ext cx="2193541" cy="14630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descr="A person wearing glasses and a white shirt&#10;&#10;Description automatically generated">
            <a:extLst>
              <a:ext uri="{FF2B5EF4-FFF2-40B4-BE49-F238E27FC236}">
                <a16:creationId xmlns:a16="http://schemas.microsoft.com/office/drawing/2014/main" id="{958C9775-880A-5B7D-1A92-81C8C7AB33C0}"/>
              </a:ext>
            </a:extLst>
          </p:cNvPr>
          <p:cNvPicPr>
            <a:picLocks noChangeAspect="1"/>
          </p:cNvPicPr>
          <p:nvPr/>
        </p:nvPicPr>
        <p:blipFill>
          <a:blip r:embed="rId12"/>
          <a:stretch>
            <a:fillRect/>
          </a:stretch>
        </p:blipFill>
        <p:spPr>
          <a:xfrm>
            <a:off x="10448083" y="62280"/>
            <a:ext cx="1463040" cy="2248552"/>
          </a:xfrm>
          <a:prstGeom prst="ellipse">
            <a:avLst/>
          </a:prstGeom>
          <a:ln>
            <a:noFill/>
          </a:ln>
          <a:effectLst>
            <a:softEdge rad="112500"/>
          </a:effectLst>
        </p:spPr>
      </p:pic>
      <p:pic>
        <p:nvPicPr>
          <p:cNvPr id="15" name="Picture 22" descr="Wenjun Zhang">
            <a:extLst>
              <a:ext uri="{FF2B5EF4-FFF2-40B4-BE49-F238E27FC236}">
                <a16:creationId xmlns:a16="http://schemas.microsoft.com/office/drawing/2014/main" id="{7DCD4CEC-F0A7-E77F-E99F-40F7FE9000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48083" y="2422728"/>
            <a:ext cx="1463040" cy="21272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24" descr="Frank">
            <a:extLst>
              <a:ext uri="{FF2B5EF4-FFF2-40B4-BE49-F238E27FC236}">
                <a16:creationId xmlns:a16="http://schemas.microsoft.com/office/drawing/2014/main" id="{D713FAC2-DD56-F3AD-25DF-7AC2E740A08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9373" y="62280"/>
            <a:ext cx="1463040" cy="20480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26" descr="unnamed">
            <a:extLst>
              <a:ext uri="{FF2B5EF4-FFF2-40B4-BE49-F238E27FC236}">
                <a16:creationId xmlns:a16="http://schemas.microsoft.com/office/drawing/2014/main" id="{4DFFA63A-F5C2-B455-D20A-F1023E1F65F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48083" y="4661918"/>
            <a:ext cx="1463040" cy="19537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28">
            <a:extLst>
              <a:ext uri="{FF2B5EF4-FFF2-40B4-BE49-F238E27FC236}">
                <a16:creationId xmlns:a16="http://schemas.microsoft.com/office/drawing/2014/main" id="{CD53BA3C-CAF2-993D-C5A9-26277A206E8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68298" y="62280"/>
            <a:ext cx="1463040" cy="19461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30" descr="aytac biber portrait 3 1">
            <a:extLst>
              <a:ext uri="{FF2B5EF4-FFF2-40B4-BE49-F238E27FC236}">
                <a16:creationId xmlns:a16="http://schemas.microsoft.com/office/drawing/2014/main" id="{1FA74D17-9F52-B306-2394-A88EF013971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08728" y="62280"/>
            <a:ext cx="1463040" cy="13447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32" descr="emmanuel thomas talk">
            <a:extLst>
              <a:ext uri="{FF2B5EF4-FFF2-40B4-BE49-F238E27FC236}">
                <a16:creationId xmlns:a16="http://schemas.microsoft.com/office/drawing/2014/main" id="{0B2A183D-7189-6843-4C0B-06456A7544F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049158" y="62280"/>
            <a:ext cx="1463040" cy="16703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Profile photo of Markus Schneider">
            <a:extLst>
              <a:ext uri="{FF2B5EF4-FFF2-40B4-BE49-F238E27FC236}">
                <a16:creationId xmlns:a16="http://schemas.microsoft.com/office/drawing/2014/main" id="{B86F23D1-92D8-0481-F609-38FE7B03CF7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88513" y="62280"/>
            <a:ext cx="1463040" cy="14630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C8FD6D3F-51A6-D4B1-B1C7-75D51C8191F4}"/>
              </a:ext>
            </a:extLst>
          </p:cNvPr>
          <p:cNvSpPr txBox="1"/>
          <p:nvPr/>
        </p:nvSpPr>
        <p:spPr>
          <a:xfrm>
            <a:off x="3156735" y="3104475"/>
            <a:ext cx="6135546" cy="2092881"/>
          </a:xfrm>
          <a:prstGeom prst="rect">
            <a:avLst/>
          </a:prstGeom>
          <a:noFill/>
        </p:spPr>
        <p:txBody>
          <a:bodyPr wrap="square" rtlCol="0">
            <a:spAutoFit/>
          </a:bodyPr>
          <a:lstStyle/>
          <a:p>
            <a:pPr algn="ctr"/>
            <a:r>
              <a:rPr lang="en-US" sz="4000" b="1" i="0" dirty="0">
                <a:solidFill>
                  <a:srgbClr val="FF0000"/>
                </a:solidFill>
                <a:effectLst/>
                <a:latin typeface="Aptos" panose="020B0004020202020204" pitchFamily="34" charset="0"/>
              </a:rPr>
              <a:t>Mobile TV - Finally?</a:t>
            </a:r>
            <a:br>
              <a:rPr lang="en-US" sz="4000" b="1" i="0" dirty="0">
                <a:solidFill>
                  <a:srgbClr val="FF0000"/>
                </a:solidFill>
                <a:effectLst/>
                <a:latin typeface="Aptos" panose="020B0004020202020204" pitchFamily="34" charset="0"/>
              </a:rPr>
            </a:br>
            <a:r>
              <a:rPr lang="en-US" sz="4000" b="1" i="0" dirty="0">
                <a:solidFill>
                  <a:srgbClr val="FF0000"/>
                </a:solidFill>
                <a:effectLst/>
                <a:latin typeface="Aptos" panose="020B0004020202020204" pitchFamily="34" charset="0"/>
              </a:rPr>
              <a:t>Session 2 - Panel</a:t>
            </a:r>
          </a:p>
          <a:p>
            <a:pPr algn="ctr"/>
            <a:r>
              <a:rPr lang="en-US" sz="1600" b="1" i="0" dirty="0">
                <a:effectLst/>
                <a:latin typeface="Aptos" panose="020B0004020202020204" pitchFamily="34" charset="0"/>
              </a:rPr>
              <a:t>Where:</a:t>
            </a:r>
            <a:r>
              <a:rPr lang="en-US" sz="1600" b="0" i="0" dirty="0">
                <a:effectLst/>
                <a:latin typeface="Aptos" panose="020B0004020202020204" pitchFamily="34" charset="0"/>
              </a:rPr>
              <a:t> Main IBC Conference Center Room E102</a:t>
            </a:r>
          </a:p>
          <a:p>
            <a:pPr algn="ctr"/>
            <a:r>
              <a:rPr lang="en-US" sz="1600" b="1" i="0" dirty="0">
                <a:effectLst/>
                <a:latin typeface="Aptos" panose="020B0004020202020204" pitchFamily="34" charset="0"/>
              </a:rPr>
              <a:t>When:</a:t>
            </a:r>
            <a:r>
              <a:rPr lang="en-US" sz="1600" b="0" i="0" dirty="0">
                <a:effectLst/>
                <a:latin typeface="Aptos" panose="020B0004020202020204" pitchFamily="34" charset="0"/>
              </a:rPr>
              <a:t> Saturday, September 14, 11:45 - 13:00</a:t>
            </a:r>
          </a:p>
          <a:p>
            <a:endParaRPr lang="en-US" dirty="0">
              <a:latin typeface="Aptos" panose="020B0004020202020204" pitchFamily="34" charset="0"/>
            </a:endParaRPr>
          </a:p>
        </p:txBody>
      </p:sp>
      <p:pic>
        <p:nvPicPr>
          <p:cNvPr id="30" name="Picture 29" descr="A person in a suit&#10;&#10;Description automatically generated">
            <a:extLst>
              <a:ext uri="{FF2B5EF4-FFF2-40B4-BE49-F238E27FC236}">
                <a16:creationId xmlns:a16="http://schemas.microsoft.com/office/drawing/2014/main" id="{E81DC31C-053B-AE5F-327C-0B6CE545E18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17940" y="2414240"/>
            <a:ext cx="1463040" cy="1926112"/>
          </a:xfrm>
          <a:prstGeom prst="ellipse">
            <a:avLst/>
          </a:prstGeom>
          <a:ln>
            <a:noFill/>
          </a:ln>
          <a:effectLst>
            <a:softEdge rad="112500"/>
          </a:effectLst>
        </p:spPr>
      </p:pic>
    </p:spTree>
    <p:extLst>
      <p:ext uri="{BB962C8B-B14F-4D97-AF65-F5344CB8AC3E}">
        <p14:creationId xmlns:p14="http://schemas.microsoft.com/office/powerpoint/2010/main" val="206120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6"/>
                                        </p:tgtEl>
                                      </p:cBhvr>
                                      <p:by x="150000" y="150000"/>
                                    </p:animScale>
                                  </p:childTnLst>
                                </p:cTn>
                              </p:par>
                              <p:par>
                                <p:cTn id="7" presetID="6" presetClass="emph" presetSubtype="0" fill="hold" nodeType="withEffect">
                                  <p:stCondLst>
                                    <p:cond delay="0"/>
                                  </p:stCondLst>
                                  <p:childTnLst>
                                    <p:animScale>
                                      <p:cBhvr>
                                        <p:cTn id="8" dur="2000" fill="hold"/>
                                        <p:tgtEl>
                                          <p:spTgt spid="18"/>
                                        </p:tgtEl>
                                      </p:cBhvr>
                                      <p:by x="150000" y="150000"/>
                                    </p:animScale>
                                  </p:childTnLst>
                                </p:cTn>
                              </p:par>
                              <p:par>
                                <p:cTn id="9" presetID="6" presetClass="emph" presetSubtype="0" fill="hold" nodeType="withEffect">
                                  <p:stCondLst>
                                    <p:cond delay="0"/>
                                  </p:stCondLst>
                                  <p:childTnLst>
                                    <p:animScale>
                                      <p:cBhvr>
                                        <p:cTn id="10" dur="2000" fill="hold"/>
                                        <p:tgtEl>
                                          <p:spTgt spid="17"/>
                                        </p:tgtEl>
                                      </p:cBhvr>
                                      <p:by x="150000" y="150000"/>
                                    </p:animScale>
                                  </p:childTnLst>
                                </p:cTn>
                              </p:par>
                              <p:par>
                                <p:cTn id="11" presetID="6" presetClass="emph" presetSubtype="0" fill="hold" nodeType="withEffect">
                                  <p:stCondLst>
                                    <p:cond delay="0"/>
                                  </p:stCondLst>
                                  <p:childTnLst>
                                    <p:animScale>
                                      <p:cBhvr>
                                        <p:cTn id="12" dur="2000" fill="hold"/>
                                        <p:tgtEl>
                                          <p:spTgt spid="12"/>
                                        </p:tgtEl>
                                      </p:cBhvr>
                                      <p:by x="150000" y="150000"/>
                                    </p:animScale>
                                  </p:childTnLst>
                                </p:cTn>
                              </p:par>
                              <p:par>
                                <p:cTn id="13" presetID="6" presetClass="emph" presetSubtype="0" fill="hold" nodeType="withEffect">
                                  <p:stCondLst>
                                    <p:cond delay="0"/>
                                  </p:stCondLst>
                                  <p:childTnLst>
                                    <p:animScale>
                                      <p:cBhvr>
                                        <p:cTn id="14" dur="2000" fill="hold"/>
                                        <p:tgtEl>
                                          <p:spTgt spid="13"/>
                                        </p:tgtEl>
                                      </p:cBhvr>
                                      <p:by x="150000" y="150000"/>
                                    </p:animScale>
                                  </p:childTnLst>
                                </p:cTn>
                              </p:par>
                              <p:par>
                                <p:cTn id="15" presetID="6" presetClass="emph" presetSubtype="0" fill="hold" nodeType="withEffect">
                                  <p:stCondLst>
                                    <p:cond delay="0"/>
                                  </p:stCondLst>
                                  <p:childTnLst>
                                    <p:animScale>
                                      <p:cBhvr>
                                        <p:cTn id="16" dur="2000" fill="hold"/>
                                        <p:tgtEl>
                                          <p:spTgt spid="20"/>
                                        </p:tgtEl>
                                      </p:cBhvr>
                                      <p:by x="150000" y="150000"/>
                                    </p:animScale>
                                  </p:childTnLst>
                                </p:cTn>
                              </p:par>
                              <p:par>
                                <p:cTn id="17" presetID="6" presetClass="emph" presetSubtype="0" fill="hold" nodeType="withEffect">
                                  <p:stCondLst>
                                    <p:cond delay="0"/>
                                  </p:stCondLst>
                                  <p:childTnLst>
                                    <p:animScale>
                                      <p:cBhvr>
                                        <p:cTn id="18" dur="2000" fill="hold"/>
                                        <p:tgtEl>
                                          <p:spTgt spid="19"/>
                                        </p:tgtEl>
                                      </p:cBhvr>
                                      <p:by x="150000" y="150000"/>
                                    </p:animScale>
                                  </p:childTnLst>
                                </p:cTn>
                              </p:par>
                              <p:par>
                                <p:cTn id="19" presetID="6" presetClass="emph" presetSubtype="0" fill="hold" nodeType="withEffect">
                                  <p:stCondLst>
                                    <p:cond delay="0"/>
                                  </p:stCondLst>
                                  <p:childTnLst>
                                    <p:animScale>
                                      <p:cBhvr>
                                        <p:cTn id="20"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4201E61-1D1A-A449-4E8D-A8E1571AE572}"/>
              </a:ext>
            </a:extLst>
          </p:cNvPr>
          <p:cNvSpPr/>
          <p:nvPr/>
        </p:nvSpPr>
        <p:spPr>
          <a:xfrm>
            <a:off x="0" y="6209636"/>
            <a:ext cx="12192000" cy="6483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7" name="Rechteck 1066">
            <a:extLst>
              <a:ext uri="{FF2B5EF4-FFF2-40B4-BE49-F238E27FC236}">
                <a16:creationId xmlns:a16="http://schemas.microsoft.com/office/drawing/2014/main" id="{EAE7A831-0D86-EE26-12FA-01AABB7A6F6C}"/>
              </a:ext>
            </a:extLst>
          </p:cNvPr>
          <p:cNvSpPr/>
          <p:nvPr/>
        </p:nvSpPr>
        <p:spPr>
          <a:xfrm>
            <a:off x="0" y="2078024"/>
            <a:ext cx="914400" cy="22090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platzhalter 2">
            <a:extLst>
              <a:ext uri="{FF2B5EF4-FFF2-40B4-BE49-F238E27FC236}">
                <a16:creationId xmlns:a16="http://schemas.microsoft.com/office/drawing/2014/main" id="{27EEBD21-6CEB-B195-7CEA-89F35E21DB71}"/>
              </a:ext>
            </a:extLst>
          </p:cNvPr>
          <p:cNvSpPr>
            <a:spLocks noGrp="1"/>
          </p:cNvSpPr>
          <p:nvPr>
            <p:ph type="body" sz="quarter" idx="13"/>
          </p:nvPr>
        </p:nvSpPr>
        <p:spPr/>
        <p:txBody>
          <a:bodyPr/>
          <a:lstStyle/>
          <a:p>
            <a:endParaRPr lang="en-US"/>
          </a:p>
        </p:txBody>
      </p:sp>
      <p:sp>
        <p:nvSpPr>
          <p:cNvPr id="4" name="Titel 3">
            <a:extLst>
              <a:ext uri="{FF2B5EF4-FFF2-40B4-BE49-F238E27FC236}">
                <a16:creationId xmlns:a16="http://schemas.microsoft.com/office/drawing/2014/main" id="{EF89DDBB-A9F1-3E2A-D30D-8B233469C08B}"/>
              </a:ext>
            </a:extLst>
          </p:cNvPr>
          <p:cNvSpPr>
            <a:spLocks noGrp="1"/>
          </p:cNvSpPr>
          <p:nvPr>
            <p:ph type="title"/>
          </p:nvPr>
        </p:nvSpPr>
        <p:spPr/>
        <p:txBody>
          <a:bodyPr>
            <a:normAutofit fontScale="90000"/>
          </a:bodyPr>
          <a:lstStyle/>
          <a:p>
            <a:r>
              <a:rPr lang="en-US"/>
              <a:t>5G Broadcast ecosystem evolution</a:t>
            </a:r>
          </a:p>
        </p:txBody>
      </p:sp>
      <p:grpSp>
        <p:nvGrpSpPr>
          <p:cNvPr id="1081" name="Gruppieren 1080">
            <a:extLst>
              <a:ext uri="{FF2B5EF4-FFF2-40B4-BE49-F238E27FC236}">
                <a16:creationId xmlns:a16="http://schemas.microsoft.com/office/drawing/2014/main" id="{2C29A34D-8539-986E-0543-A427B3172296}"/>
              </a:ext>
            </a:extLst>
          </p:cNvPr>
          <p:cNvGrpSpPr/>
          <p:nvPr/>
        </p:nvGrpSpPr>
        <p:grpSpPr>
          <a:xfrm>
            <a:off x="4103839" y="2446553"/>
            <a:ext cx="3984321" cy="4239532"/>
            <a:chOff x="4103839" y="2446553"/>
            <a:chExt cx="3984321" cy="4239532"/>
          </a:xfrm>
        </p:grpSpPr>
        <p:sp>
          <p:nvSpPr>
            <p:cNvPr id="9" name="Ellipse 8">
              <a:extLst>
                <a:ext uri="{FF2B5EF4-FFF2-40B4-BE49-F238E27FC236}">
                  <a16:creationId xmlns:a16="http://schemas.microsoft.com/office/drawing/2014/main" id="{A96ADE3F-B959-7B76-8FEC-0034F7E80B60}"/>
                </a:ext>
              </a:extLst>
            </p:cNvPr>
            <p:cNvSpPr/>
            <p:nvPr/>
          </p:nvSpPr>
          <p:spPr>
            <a:xfrm>
              <a:off x="4103839" y="2586734"/>
              <a:ext cx="3887973" cy="388797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lipse 9">
              <a:extLst>
                <a:ext uri="{FF2B5EF4-FFF2-40B4-BE49-F238E27FC236}">
                  <a16:creationId xmlns:a16="http://schemas.microsoft.com/office/drawing/2014/main" id="{B9049F67-1CA7-76FE-D5D0-48E508DBB3AF}"/>
                </a:ext>
              </a:extLst>
            </p:cNvPr>
            <p:cNvSpPr/>
            <p:nvPr/>
          </p:nvSpPr>
          <p:spPr>
            <a:xfrm>
              <a:off x="4602737" y="3088342"/>
              <a:ext cx="2884757" cy="288475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hteck 10">
              <a:extLst>
                <a:ext uri="{FF2B5EF4-FFF2-40B4-BE49-F238E27FC236}">
                  <a16:creationId xmlns:a16="http://schemas.microsoft.com/office/drawing/2014/main" id="{E23BF326-8A83-EC83-6349-9180F20E68D1}"/>
                </a:ext>
              </a:extLst>
            </p:cNvPr>
            <p:cNvSpPr/>
            <p:nvPr/>
          </p:nvSpPr>
          <p:spPr>
            <a:xfrm>
              <a:off x="5505816" y="2446553"/>
              <a:ext cx="1078599" cy="4239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Grafik 43" descr="Ein Bild, das Symbol, Kreis, Grafiken enthält.&#10;&#10;Automatisch generierte Beschreibung">
              <a:extLst>
                <a:ext uri="{FF2B5EF4-FFF2-40B4-BE49-F238E27FC236}">
                  <a16:creationId xmlns:a16="http://schemas.microsoft.com/office/drawing/2014/main" id="{E43610D6-6A86-9F85-A125-67F93479B2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939"/>
            <a:stretch/>
          </p:blipFill>
          <p:spPr>
            <a:xfrm>
              <a:off x="6179476" y="2446553"/>
              <a:ext cx="1908684" cy="4239532"/>
            </a:xfrm>
            <a:prstGeom prst="rect">
              <a:avLst/>
            </a:prstGeom>
          </p:spPr>
        </p:pic>
        <p:sp>
          <p:nvSpPr>
            <p:cNvPr id="48" name="Textfeld 47">
              <a:extLst>
                <a:ext uri="{FF2B5EF4-FFF2-40B4-BE49-F238E27FC236}">
                  <a16:creationId xmlns:a16="http://schemas.microsoft.com/office/drawing/2014/main" id="{52C4E166-39E0-6F06-1562-57AE22940E95}"/>
                </a:ext>
              </a:extLst>
            </p:cNvPr>
            <p:cNvSpPr txBox="1"/>
            <p:nvPr/>
          </p:nvSpPr>
          <p:spPr>
            <a:xfrm>
              <a:off x="5117924" y="3425334"/>
              <a:ext cx="230566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E9BD2"/>
                  </a:solidFill>
                  <a:effectLst/>
                  <a:uLnTx/>
                  <a:uFillTx/>
                  <a:latin typeface="Arial" panose="020B0604020202020204" pitchFamily="34" charset="0"/>
                  <a:ea typeface="+mn-ea"/>
                  <a:cs typeface="Arial" panose="020B0604020202020204" pitchFamily="34" charset="0"/>
                </a:rPr>
                <a:t>Standardization</a:t>
              </a:r>
            </a:p>
          </p:txBody>
        </p:sp>
        <p:sp>
          <p:nvSpPr>
            <p:cNvPr id="51" name="Textfeld 50">
              <a:extLst>
                <a:ext uri="{FF2B5EF4-FFF2-40B4-BE49-F238E27FC236}">
                  <a16:creationId xmlns:a16="http://schemas.microsoft.com/office/drawing/2014/main" id="{52D35AD3-74EA-5439-1C6D-C266969D72A1}"/>
                </a:ext>
              </a:extLst>
            </p:cNvPr>
            <p:cNvSpPr txBox="1"/>
            <p:nvPr/>
          </p:nvSpPr>
          <p:spPr>
            <a:xfrm>
              <a:off x="5179482" y="4348664"/>
              <a:ext cx="183303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000" b="1" i="0" u="none" strike="noStrike" kern="1200" cap="none" spc="0" normalizeH="0" baseline="0" noProof="0">
                  <a:ln>
                    <a:noFill/>
                  </a:ln>
                  <a:solidFill>
                    <a:srgbClr val="6E9BD2"/>
                  </a:solidFill>
                  <a:effectLst/>
                  <a:uLnTx/>
                  <a:uFillTx/>
                  <a:latin typeface="Arial" panose="020B0604020202020204" pitchFamily="34" charset="0"/>
                  <a:ea typeface="+mn-ea"/>
                  <a:cs typeface="Arial" panose="020B0604020202020204" pitchFamily="34" charset="0"/>
                </a:rPr>
                <a:t>Infrastructure</a:t>
              </a:r>
            </a:p>
          </p:txBody>
        </p:sp>
        <p:sp>
          <p:nvSpPr>
            <p:cNvPr id="25" name="Textfeld 24">
              <a:extLst>
                <a:ext uri="{FF2B5EF4-FFF2-40B4-BE49-F238E27FC236}">
                  <a16:creationId xmlns:a16="http://schemas.microsoft.com/office/drawing/2014/main" id="{757349C2-98A0-D4E8-7222-6AC3AC24AF4E}"/>
                </a:ext>
              </a:extLst>
            </p:cNvPr>
            <p:cNvSpPr txBox="1"/>
            <p:nvPr/>
          </p:nvSpPr>
          <p:spPr>
            <a:xfrm>
              <a:off x="5063964" y="5235379"/>
              <a:ext cx="230566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E9BD2"/>
                  </a:solidFill>
                  <a:effectLst/>
                  <a:uLnTx/>
                  <a:uFillTx/>
                  <a:latin typeface="Arial" panose="020B0604020202020204" pitchFamily="34" charset="0"/>
                  <a:ea typeface="+mn-ea"/>
                  <a:cs typeface="Arial" panose="020B0604020202020204" pitchFamily="34" charset="0"/>
                </a:rPr>
                <a:t>Mobile handsets</a:t>
              </a:r>
            </a:p>
          </p:txBody>
        </p:sp>
      </p:grpSp>
      <p:sp>
        <p:nvSpPr>
          <p:cNvPr id="1066" name="Pfeil: Fünfeck 1065">
            <a:extLst>
              <a:ext uri="{FF2B5EF4-FFF2-40B4-BE49-F238E27FC236}">
                <a16:creationId xmlns:a16="http://schemas.microsoft.com/office/drawing/2014/main" id="{C969B0E0-CF28-1816-8D3D-7B8005D13CDD}"/>
              </a:ext>
            </a:extLst>
          </p:cNvPr>
          <p:cNvSpPr/>
          <p:nvPr/>
        </p:nvSpPr>
        <p:spPr>
          <a:xfrm flipH="1">
            <a:off x="-1865195" y="2640121"/>
            <a:ext cx="5963614" cy="3712553"/>
          </a:xfrm>
          <a:prstGeom prst="homePlate">
            <a:avLst/>
          </a:prstGeom>
          <a:gradFill>
            <a:gsLst>
              <a:gs pos="0">
                <a:schemeClr val="bg1">
                  <a:alpha val="0"/>
                </a:schemeClr>
              </a:gs>
              <a:gs pos="100000">
                <a:schemeClr val="accent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feld 19">
            <a:extLst>
              <a:ext uri="{FF2B5EF4-FFF2-40B4-BE49-F238E27FC236}">
                <a16:creationId xmlns:a16="http://schemas.microsoft.com/office/drawing/2014/main" id="{5194DDD3-B8BA-A9B2-5D01-60714558CDF3}"/>
              </a:ext>
            </a:extLst>
          </p:cNvPr>
          <p:cNvSpPr txBox="1"/>
          <p:nvPr/>
        </p:nvSpPr>
        <p:spPr>
          <a:xfrm>
            <a:off x="1260881" y="1915628"/>
            <a:ext cx="35254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3C286E"/>
                </a:solidFill>
                <a:effectLst/>
                <a:uLnTx/>
                <a:uFillTx/>
                <a:latin typeface="Arial" panose="020B0604020202020204" pitchFamily="34" charset="0"/>
                <a:ea typeface="+mn-ea"/>
                <a:cs typeface="Arial" panose="020B0604020202020204" pitchFamily="34" charset="0"/>
              </a:rPr>
              <a:t>Key Achievements</a:t>
            </a:r>
            <a:endParaRPr kumimoji="0" lang="de-AT" sz="2800" b="1" i="0" u="none" strike="noStrike" kern="1200" cap="none" spc="0" normalizeH="0" baseline="0" noProof="0">
              <a:ln>
                <a:noFill/>
              </a:ln>
              <a:solidFill>
                <a:srgbClr val="3C286E"/>
              </a:solidFill>
              <a:effectLst/>
              <a:uLnTx/>
              <a:uFillTx/>
              <a:latin typeface="Arial" panose="020B0604020202020204" pitchFamily="34" charset="0"/>
              <a:ea typeface="+mn-ea"/>
              <a:cs typeface="Arial" panose="020B0604020202020204" pitchFamily="34" charset="0"/>
            </a:endParaRPr>
          </a:p>
        </p:txBody>
      </p:sp>
      <p:grpSp>
        <p:nvGrpSpPr>
          <p:cNvPr id="1082" name="Gruppieren 1081">
            <a:extLst>
              <a:ext uri="{FF2B5EF4-FFF2-40B4-BE49-F238E27FC236}">
                <a16:creationId xmlns:a16="http://schemas.microsoft.com/office/drawing/2014/main" id="{5B244CAD-1320-046D-7D33-A699B1ABDDC5}"/>
              </a:ext>
            </a:extLst>
          </p:cNvPr>
          <p:cNvGrpSpPr/>
          <p:nvPr/>
        </p:nvGrpSpPr>
        <p:grpSpPr>
          <a:xfrm>
            <a:off x="555607" y="2894806"/>
            <a:ext cx="4678600" cy="400110"/>
            <a:chOff x="555607" y="2894806"/>
            <a:chExt cx="4678600" cy="400110"/>
          </a:xfrm>
        </p:grpSpPr>
        <p:sp>
          <p:nvSpPr>
            <p:cNvPr id="59" name="Textfeld 58">
              <a:extLst>
                <a:ext uri="{FF2B5EF4-FFF2-40B4-BE49-F238E27FC236}">
                  <a16:creationId xmlns:a16="http://schemas.microsoft.com/office/drawing/2014/main" id="{0931792F-D540-A344-1C4B-525CD10A4EFF}"/>
                </a:ext>
              </a:extLst>
            </p:cNvPr>
            <p:cNvSpPr txBox="1"/>
            <p:nvPr/>
          </p:nvSpPr>
          <p:spPr>
            <a:xfrm>
              <a:off x="555607" y="2894806"/>
              <a:ext cx="4678600" cy="40011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Bandwidth 8 MHz</a:t>
              </a:r>
            </a:p>
          </p:txBody>
        </p:sp>
        <p:cxnSp>
          <p:nvCxnSpPr>
            <p:cNvPr id="1032" name="Gerader Verbinder 1031">
              <a:extLst>
                <a:ext uri="{FF2B5EF4-FFF2-40B4-BE49-F238E27FC236}">
                  <a16:creationId xmlns:a16="http://schemas.microsoft.com/office/drawing/2014/main" id="{662EE517-FDF0-E199-A10C-FDA975D99B30}"/>
                </a:ext>
              </a:extLst>
            </p:cNvPr>
            <p:cNvCxnSpPr>
              <a:cxnSpLocks/>
            </p:cNvCxnSpPr>
            <p:nvPr/>
          </p:nvCxnSpPr>
          <p:spPr>
            <a:xfrm>
              <a:off x="3258941" y="3092552"/>
              <a:ext cx="170718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49" name="Ellipse 1048">
              <a:extLst>
                <a:ext uri="{FF2B5EF4-FFF2-40B4-BE49-F238E27FC236}">
                  <a16:creationId xmlns:a16="http://schemas.microsoft.com/office/drawing/2014/main" id="{7FC5F82B-45D1-3BB3-050F-A4AFCBDD3E16}"/>
                </a:ext>
              </a:extLst>
            </p:cNvPr>
            <p:cNvSpPr/>
            <p:nvPr/>
          </p:nvSpPr>
          <p:spPr>
            <a:xfrm>
              <a:off x="4896811" y="3063148"/>
              <a:ext cx="92474" cy="92474"/>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83" name="Gruppieren 1082">
            <a:extLst>
              <a:ext uri="{FF2B5EF4-FFF2-40B4-BE49-F238E27FC236}">
                <a16:creationId xmlns:a16="http://schemas.microsoft.com/office/drawing/2014/main" id="{2732BC90-2647-2E04-9571-9356177615D5}"/>
              </a:ext>
            </a:extLst>
          </p:cNvPr>
          <p:cNvGrpSpPr/>
          <p:nvPr/>
        </p:nvGrpSpPr>
        <p:grpSpPr>
          <a:xfrm>
            <a:off x="553434" y="3382243"/>
            <a:ext cx="5289836" cy="707886"/>
            <a:chOff x="553434" y="3382243"/>
            <a:chExt cx="5289836" cy="707886"/>
          </a:xfrm>
        </p:grpSpPr>
        <p:sp>
          <p:nvSpPr>
            <p:cNvPr id="1024" name="Textfeld 1023">
              <a:extLst>
                <a:ext uri="{FF2B5EF4-FFF2-40B4-BE49-F238E27FC236}">
                  <a16:creationId xmlns:a16="http://schemas.microsoft.com/office/drawing/2014/main" id="{E31E64EC-3E6A-4240-D878-A995A0E2A459}"/>
                </a:ext>
              </a:extLst>
            </p:cNvPr>
            <p:cNvSpPr txBox="1"/>
            <p:nvPr/>
          </p:nvSpPr>
          <p:spPr>
            <a:xfrm>
              <a:off x="553434" y="3382243"/>
              <a:ext cx="5289836" cy="707886"/>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Mobile band for</a:t>
              </a:r>
              <a:b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Standalone Downlink Only</a:t>
              </a:r>
            </a:p>
          </p:txBody>
        </p:sp>
        <p:cxnSp>
          <p:nvCxnSpPr>
            <p:cNvPr id="1034" name="Gerader Verbinder 1033">
              <a:extLst>
                <a:ext uri="{FF2B5EF4-FFF2-40B4-BE49-F238E27FC236}">
                  <a16:creationId xmlns:a16="http://schemas.microsoft.com/office/drawing/2014/main" id="{ED07C628-BB0C-11C0-ED7A-A97CFFAD4ADC}"/>
                </a:ext>
              </a:extLst>
            </p:cNvPr>
            <p:cNvCxnSpPr>
              <a:cxnSpLocks/>
            </p:cNvCxnSpPr>
            <p:nvPr/>
          </p:nvCxnSpPr>
          <p:spPr>
            <a:xfrm>
              <a:off x="3035208" y="3640397"/>
              <a:ext cx="147307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50" name="Ellipse 1049">
              <a:extLst>
                <a:ext uri="{FF2B5EF4-FFF2-40B4-BE49-F238E27FC236}">
                  <a16:creationId xmlns:a16="http://schemas.microsoft.com/office/drawing/2014/main" id="{E7F64DC6-13FD-4CB4-A803-D556165A4DE0}"/>
                </a:ext>
              </a:extLst>
            </p:cNvPr>
            <p:cNvSpPr/>
            <p:nvPr/>
          </p:nvSpPr>
          <p:spPr>
            <a:xfrm>
              <a:off x="4478466" y="3601475"/>
              <a:ext cx="92474" cy="92474"/>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84" name="Gruppieren 1083">
            <a:extLst>
              <a:ext uri="{FF2B5EF4-FFF2-40B4-BE49-F238E27FC236}">
                <a16:creationId xmlns:a16="http://schemas.microsoft.com/office/drawing/2014/main" id="{0488CA7F-F8E2-EB7C-E873-A6744577A016}"/>
              </a:ext>
            </a:extLst>
          </p:cNvPr>
          <p:cNvGrpSpPr/>
          <p:nvPr/>
        </p:nvGrpSpPr>
        <p:grpSpPr>
          <a:xfrm>
            <a:off x="569650" y="4409095"/>
            <a:ext cx="3757465" cy="400110"/>
            <a:chOff x="569650" y="4409095"/>
            <a:chExt cx="3757465" cy="400110"/>
          </a:xfrm>
        </p:grpSpPr>
        <p:sp>
          <p:nvSpPr>
            <p:cNvPr id="61" name="Textfeld 60">
              <a:extLst>
                <a:ext uri="{FF2B5EF4-FFF2-40B4-BE49-F238E27FC236}">
                  <a16:creationId xmlns:a16="http://schemas.microsoft.com/office/drawing/2014/main" id="{65286220-1F5D-E9AF-CC1E-952752F29084}"/>
                </a:ext>
              </a:extLst>
            </p:cNvPr>
            <p:cNvSpPr txBox="1"/>
            <p:nvPr/>
          </p:nvSpPr>
          <p:spPr>
            <a:xfrm>
              <a:off x="569650" y="4409095"/>
              <a:ext cx="3144768" cy="40011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Vendor diversity</a:t>
              </a:r>
            </a:p>
          </p:txBody>
        </p:sp>
        <p:cxnSp>
          <p:nvCxnSpPr>
            <p:cNvPr id="1036" name="Gerader Verbinder 1035">
              <a:extLst>
                <a:ext uri="{FF2B5EF4-FFF2-40B4-BE49-F238E27FC236}">
                  <a16:creationId xmlns:a16="http://schemas.microsoft.com/office/drawing/2014/main" id="{76946D67-BA9D-23A5-AC3B-98E8B5432249}"/>
                </a:ext>
              </a:extLst>
            </p:cNvPr>
            <p:cNvCxnSpPr>
              <a:cxnSpLocks/>
            </p:cNvCxnSpPr>
            <p:nvPr/>
          </p:nvCxnSpPr>
          <p:spPr>
            <a:xfrm>
              <a:off x="3035208" y="4593761"/>
              <a:ext cx="1230806"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51" name="Ellipse 1050">
              <a:extLst>
                <a:ext uri="{FF2B5EF4-FFF2-40B4-BE49-F238E27FC236}">
                  <a16:creationId xmlns:a16="http://schemas.microsoft.com/office/drawing/2014/main" id="{6AC75FE7-BA9E-AA9B-4E98-5FDE817CDC50}"/>
                </a:ext>
              </a:extLst>
            </p:cNvPr>
            <p:cNvSpPr/>
            <p:nvPr/>
          </p:nvSpPr>
          <p:spPr>
            <a:xfrm>
              <a:off x="4234641" y="4558391"/>
              <a:ext cx="92474" cy="92474"/>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85" name="Gruppieren 1084">
            <a:extLst>
              <a:ext uri="{FF2B5EF4-FFF2-40B4-BE49-F238E27FC236}">
                <a16:creationId xmlns:a16="http://schemas.microsoft.com/office/drawing/2014/main" id="{9CE00851-93E9-2A41-B7A9-76371AA44FF2}"/>
              </a:ext>
            </a:extLst>
          </p:cNvPr>
          <p:cNvGrpSpPr/>
          <p:nvPr/>
        </p:nvGrpSpPr>
        <p:grpSpPr>
          <a:xfrm>
            <a:off x="543575" y="5285207"/>
            <a:ext cx="4057177" cy="707886"/>
            <a:chOff x="543575" y="5285207"/>
            <a:chExt cx="4057177" cy="707886"/>
          </a:xfrm>
        </p:grpSpPr>
        <p:sp>
          <p:nvSpPr>
            <p:cNvPr id="62" name="Textfeld 61">
              <a:extLst>
                <a:ext uri="{FF2B5EF4-FFF2-40B4-BE49-F238E27FC236}">
                  <a16:creationId xmlns:a16="http://schemas.microsoft.com/office/drawing/2014/main" id="{7A0EE7D1-177E-28EA-C438-BF2A4A914450}"/>
                </a:ext>
              </a:extLst>
            </p:cNvPr>
            <p:cNvSpPr txBox="1"/>
            <p:nvPr/>
          </p:nvSpPr>
          <p:spPr>
            <a:xfrm>
              <a:off x="543575" y="5285207"/>
              <a:ext cx="3144768" cy="707886"/>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Pre-commercial devices</a:t>
              </a:r>
            </a:p>
          </p:txBody>
        </p:sp>
        <p:cxnSp>
          <p:nvCxnSpPr>
            <p:cNvPr id="1038" name="Gerader Verbinder 1037">
              <a:extLst>
                <a:ext uri="{FF2B5EF4-FFF2-40B4-BE49-F238E27FC236}">
                  <a16:creationId xmlns:a16="http://schemas.microsoft.com/office/drawing/2014/main" id="{4DD0A34B-195D-4A3D-0F08-301982145B22}"/>
                </a:ext>
              </a:extLst>
            </p:cNvPr>
            <p:cNvCxnSpPr>
              <a:cxnSpLocks/>
            </p:cNvCxnSpPr>
            <p:nvPr/>
          </p:nvCxnSpPr>
          <p:spPr>
            <a:xfrm flipV="1">
              <a:off x="3035208" y="5482803"/>
              <a:ext cx="1524403" cy="69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52" name="Ellipse 1051">
              <a:extLst>
                <a:ext uri="{FF2B5EF4-FFF2-40B4-BE49-F238E27FC236}">
                  <a16:creationId xmlns:a16="http://schemas.microsoft.com/office/drawing/2014/main" id="{AC72846E-AAD4-5925-B8A5-97B4EED88F10}"/>
                </a:ext>
              </a:extLst>
            </p:cNvPr>
            <p:cNvSpPr/>
            <p:nvPr/>
          </p:nvSpPr>
          <p:spPr>
            <a:xfrm>
              <a:off x="4508278" y="5443564"/>
              <a:ext cx="92474" cy="92474"/>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68" name="Pfeil: Fünfeck 1067">
            <a:extLst>
              <a:ext uri="{FF2B5EF4-FFF2-40B4-BE49-F238E27FC236}">
                <a16:creationId xmlns:a16="http://schemas.microsoft.com/office/drawing/2014/main" id="{B4921B59-0230-6007-FDAC-2B55D80B9F03}"/>
              </a:ext>
            </a:extLst>
          </p:cNvPr>
          <p:cNvSpPr/>
          <p:nvPr/>
        </p:nvSpPr>
        <p:spPr>
          <a:xfrm rot="10800000" flipH="1">
            <a:off x="7764292" y="2640117"/>
            <a:ext cx="6292901" cy="3712553"/>
          </a:xfrm>
          <a:prstGeom prst="homePlate">
            <a:avLst/>
          </a:prstGeom>
          <a:gradFill>
            <a:gsLst>
              <a:gs pos="0">
                <a:schemeClr val="bg1">
                  <a:alpha val="0"/>
                </a:schemeClr>
              </a:gs>
              <a:gs pos="100000">
                <a:srgbClr val="19286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feld 20">
            <a:extLst>
              <a:ext uri="{FF2B5EF4-FFF2-40B4-BE49-F238E27FC236}">
                <a16:creationId xmlns:a16="http://schemas.microsoft.com/office/drawing/2014/main" id="{ACE7504D-6A43-3D25-BC3A-ABF22C75C80C}"/>
              </a:ext>
            </a:extLst>
          </p:cNvPr>
          <p:cNvSpPr txBox="1"/>
          <p:nvPr/>
        </p:nvSpPr>
        <p:spPr>
          <a:xfrm>
            <a:off x="7422662" y="1923333"/>
            <a:ext cx="36085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3C286E"/>
                </a:solidFill>
                <a:effectLst/>
                <a:uLnTx/>
                <a:uFillTx/>
                <a:latin typeface="Arial" panose="020B0604020202020204" pitchFamily="34" charset="0"/>
                <a:ea typeface="+mn-ea"/>
                <a:cs typeface="Arial" panose="020B0604020202020204" pitchFamily="34" charset="0"/>
              </a:rPr>
              <a:t>Future</a:t>
            </a:r>
            <a:r>
              <a:rPr kumimoji="0" lang="de-DE"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800" b="1" i="0" u="none" strike="noStrike" kern="1200" cap="none" spc="0" normalizeH="0" baseline="0" noProof="0">
                <a:ln>
                  <a:noFill/>
                </a:ln>
                <a:solidFill>
                  <a:srgbClr val="3C286E"/>
                </a:solidFill>
                <a:effectLst/>
                <a:uLnTx/>
                <a:uFillTx/>
                <a:latin typeface="Arial" panose="020B0604020202020204" pitchFamily="34" charset="0"/>
                <a:ea typeface="+mn-ea"/>
                <a:cs typeface="Arial" panose="020B0604020202020204" pitchFamily="34" charset="0"/>
              </a:rPr>
              <a:t>Challenges</a:t>
            </a:r>
            <a:endParaRPr kumimoji="0" lang="de-AT" sz="2800" b="1" i="0" u="none" strike="noStrike" kern="1200" cap="none" spc="0" normalizeH="0" baseline="0" noProof="0">
              <a:ln>
                <a:noFill/>
              </a:ln>
              <a:solidFill>
                <a:srgbClr val="3C286E"/>
              </a:solidFill>
              <a:effectLst/>
              <a:uLnTx/>
              <a:uFillTx/>
              <a:latin typeface="Arial" panose="020B0604020202020204" pitchFamily="34" charset="0"/>
              <a:ea typeface="+mn-ea"/>
              <a:cs typeface="Arial" panose="020B0604020202020204" pitchFamily="34" charset="0"/>
            </a:endParaRPr>
          </a:p>
        </p:txBody>
      </p:sp>
      <p:grpSp>
        <p:nvGrpSpPr>
          <p:cNvPr id="1086" name="Gruppieren 1085">
            <a:extLst>
              <a:ext uri="{FF2B5EF4-FFF2-40B4-BE49-F238E27FC236}">
                <a16:creationId xmlns:a16="http://schemas.microsoft.com/office/drawing/2014/main" id="{03BD8C2A-90E9-6569-CE2F-9B31FCF3149D}"/>
              </a:ext>
            </a:extLst>
          </p:cNvPr>
          <p:cNvGrpSpPr/>
          <p:nvPr/>
        </p:nvGrpSpPr>
        <p:grpSpPr>
          <a:xfrm>
            <a:off x="7548911" y="3217005"/>
            <a:ext cx="4550368" cy="400110"/>
            <a:chOff x="7186770" y="2888287"/>
            <a:chExt cx="4550368" cy="400110"/>
          </a:xfrm>
        </p:grpSpPr>
        <p:sp>
          <p:nvSpPr>
            <p:cNvPr id="1053" name="Ellipse 1052">
              <a:extLst>
                <a:ext uri="{FF2B5EF4-FFF2-40B4-BE49-F238E27FC236}">
                  <a16:creationId xmlns:a16="http://schemas.microsoft.com/office/drawing/2014/main" id="{654E9F49-93E1-27F2-986D-2DEB551D0243}"/>
                </a:ext>
              </a:extLst>
            </p:cNvPr>
            <p:cNvSpPr/>
            <p:nvPr/>
          </p:nvSpPr>
          <p:spPr>
            <a:xfrm>
              <a:off x="7186770" y="3061560"/>
              <a:ext cx="92474" cy="92474"/>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feld 59">
              <a:extLst>
                <a:ext uri="{FF2B5EF4-FFF2-40B4-BE49-F238E27FC236}">
                  <a16:creationId xmlns:a16="http://schemas.microsoft.com/office/drawing/2014/main" id="{29538EAD-79FB-48FA-C615-1DD1F32BE238}"/>
                </a:ext>
              </a:extLst>
            </p:cNvPr>
            <p:cNvSpPr txBox="1"/>
            <p:nvPr/>
          </p:nvSpPr>
          <p:spPr>
            <a:xfrm>
              <a:off x="7677346" y="2888287"/>
              <a:ext cx="4059792" cy="40011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Frequency Interleaving</a:t>
              </a:r>
            </a:p>
          </p:txBody>
        </p:sp>
        <p:cxnSp>
          <p:nvCxnSpPr>
            <p:cNvPr id="1042" name="Gerader Verbinder 1041">
              <a:extLst>
                <a:ext uri="{FF2B5EF4-FFF2-40B4-BE49-F238E27FC236}">
                  <a16:creationId xmlns:a16="http://schemas.microsoft.com/office/drawing/2014/main" id="{29590F36-B8F3-4B43-32F3-B1CCF01CA77C}"/>
                </a:ext>
              </a:extLst>
            </p:cNvPr>
            <p:cNvCxnSpPr>
              <a:cxnSpLocks/>
            </p:cNvCxnSpPr>
            <p:nvPr/>
          </p:nvCxnSpPr>
          <p:spPr>
            <a:xfrm>
              <a:off x="7273951" y="3091951"/>
              <a:ext cx="85515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87" name="Gruppieren 1086">
            <a:extLst>
              <a:ext uri="{FF2B5EF4-FFF2-40B4-BE49-F238E27FC236}">
                <a16:creationId xmlns:a16="http://schemas.microsoft.com/office/drawing/2014/main" id="{7FBD34EB-0ABE-B7D0-8464-D3EA1CD102F9}"/>
              </a:ext>
            </a:extLst>
          </p:cNvPr>
          <p:cNvGrpSpPr/>
          <p:nvPr/>
        </p:nvGrpSpPr>
        <p:grpSpPr>
          <a:xfrm>
            <a:off x="7574440" y="5289746"/>
            <a:ext cx="3125239" cy="400110"/>
            <a:chOff x="7564340" y="5302972"/>
            <a:chExt cx="3125239" cy="400110"/>
          </a:xfrm>
        </p:grpSpPr>
        <p:sp>
          <p:nvSpPr>
            <p:cNvPr id="63" name="Textfeld 62">
              <a:extLst>
                <a:ext uri="{FF2B5EF4-FFF2-40B4-BE49-F238E27FC236}">
                  <a16:creationId xmlns:a16="http://schemas.microsoft.com/office/drawing/2014/main" id="{703B562C-E77A-ED91-AEC7-37360FB344ED}"/>
                </a:ext>
              </a:extLst>
            </p:cNvPr>
            <p:cNvSpPr txBox="1"/>
            <p:nvPr/>
          </p:nvSpPr>
          <p:spPr>
            <a:xfrm>
              <a:off x="7764293" y="5302972"/>
              <a:ext cx="2925286" cy="40011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Market introduction</a:t>
              </a:r>
            </a:p>
          </p:txBody>
        </p:sp>
        <p:sp>
          <p:nvSpPr>
            <p:cNvPr id="1054" name="Ellipse 1053">
              <a:extLst>
                <a:ext uri="{FF2B5EF4-FFF2-40B4-BE49-F238E27FC236}">
                  <a16:creationId xmlns:a16="http://schemas.microsoft.com/office/drawing/2014/main" id="{DE6FB116-9E36-F3C0-0302-C463C1B7D3DA}"/>
                </a:ext>
              </a:extLst>
            </p:cNvPr>
            <p:cNvSpPr/>
            <p:nvPr/>
          </p:nvSpPr>
          <p:spPr>
            <a:xfrm>
              <a:off x="7564340" y="5443564"/>
              <a:ext cx="92474" cy="92474"/>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75" name="Gerader Verbinder 1074">
              <a:extLst>
                <a:ext uri="{FF2B5EF4-FFF2-40B4-BE49-F238E27FC236}">
                  <a16:creationId xmlns:a16="http://schemas.microsoft.com/office/drawing/2014/main" id="{CFD3D9CE-34D7-E659-88A1-96D44ABCAC26}"/>
                </a:ext>
              </a:extLst>
            </p:cNvPr>
            <p:cNvCxnSpPr>
              <a:cxnSpLocks/>
            </p:cNvCxnSpPr>
            <p:nvPr/>
          </p:nvCxnSpPr>
          <p:spPr>
            <a:xfrm>
              <a:off x="7656814" y="5482803"/>
              <a:ext cx="535099" cy="69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ieren 11">
            <a:extLst>
              <a:ext uri="{FF2B5EF4-FFF2-40B4-BE49-F238E27FC236}">
                <a16:creationId xmlns:a16="http://schemas.microsoft.com/office/drawing/2014/main" id="{866035A8-F0B3-F16C-22F5-E44A0FE8A973}"/>
              </a:ext>
            </a:extLst>
          </p:cNvPr>
          <p:cNvGrpSpPr/>
          <p:nvPr/>
        </p:nvGrpSpPr>
        <p:grpSpPr>
          <a:xfrm>
            <a:off x="7852790" y="4295584"/>
            <a:ext cx="4550368" cy="400110"/>
            <a:chOff x="7186770" y="2888287"/>
            <a:chExt cx="4550368" cy="400110"/>
          </a:xfrm>
        </p:grpSpPr>
        <p:sp>
          <p:nvSpPr>
            <p:cNvPr id="13" name="Ellipse 12">
              <a:extLst>
                <a:ext uri="{FF2B5EF4-FFF2-40B4-BE49-F238E27FC236}">
                  <a16:creationId xmlns:a16="http://schemas.microsoft.com/office/drawing/2014/main" id="{55BB4797-E700-B257-181E-222B3AB104EE}"/>
                </a:ext>
              </a:extLst>
            </p:cNvPr>
            <p:cNvSpPr/>
            <p:nvPr/>
          </p:nvSpPr>
          <p:spPr>
            <a:xfrm>
              <a:off x="7186770" y="3061560"/>
              <a:ext cx="92474" cy="92474"/>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feld 13">
              <a:extLst>
                <a:ext uri="{FF2B5EF4-FFF2-40B4-BE49-F238E27FC236}">
                  <a16:creationId xmlns:a16="http://schemas.microsoft.com/office/drawing/2014/main" id="{4B5C8F08-4888-0D57-A1BB-0937627F71C2}"/>
                </a:ext>
              </a:extLst>
            </p:cNvPr>
            <p:cNvSpPr txBox="1"/>
            <p:nvPr/>
          </p:nvSpPr>
          <p:spPr>
            <a:xfrm>
              <a:off x="7677346" y="2888287"/>
              <a:ext cx="4059792" cy="40011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Bandwidth optimization</a:t>
              </a:r>
            </a:p>
          </p:txBody>
        </p:sp>
        <p:cxnSp>
          <p:nvCxnSpPr>
            <p:cNvPr id="15" name="Gerader Verbinder 14">
              <a:extLst>
                <a:ext uri="{FF2B5EF4-FFF2-40B4-BE49-F238E27FC236}">
                  <a16:creationId xmlns:a16="http://schemas.microsoft.com/office/drawing/2014/main" id="{C4CB80A2-02E3-B0A7-0392-E79EF1B68420}"/>
                </a:ext>
              </a:extLst>
            </p:cNvPr>
            <p:cNvCxnSpPr>
              <a:cxnSpLocks/>
            </p:cNvCxnSpPr>
            <p:nvPr/>
          </p:nvCxnSpPr>
          <p:spPr>
            <a:xfrm>
              <a:off x="7273951" y="3091951"/>
              <a:ext cx="85515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uppieren 15">
            <a:extLst>
              <a:ext uri="{FF2B5EF4-FFF2-40B4-BE49-F238E27FC236}">
                <a16:creationId xmlns:a16="http://schemas.microsoft.com/office/drawing/2014/main" id="{ACA16329-0963-17D0-982B-6E5802D633CD}"/>
              </a:ext>
            </a:extLst>
          </p:cNvPr>
          <p:cNvGrpSpPr/>
          <p:nvPr/>
        </p:nvGrpSpPr>
        <p:grpSpPr>
          <a:xfrm>
            <a:off x="7695198" y="3624507"/>
            <a:ext cx="4550368" cy="400110"/>
            <a:chOff x="7186770" y="2888287"/>
            <a:chExt cx="4550368" cy="400110"/>
          </a:xfrm>
        </p:grpSpPr>
        <p:sp>
          <p:nvSpPr>
            <p:cNvPr id="17" name="Ellipse 16">
              <a:extLst>
                <a:ext uri="{FF2B5EF4-FFF2-40B4-BE49-F238E27FC236}">
                  <a16:creationId xmlns:a16="http://schemas.microsoft.com/office/drawing/2014/main" id="{42A8870D-F221-EC0B-8253-355CB6B53256}"/>
                </a:ext>
              </a:extLst>
            </p:cNvPr>
            <p:cNvSpPr/>
            <p:nvPr/>
          </p:nvSpPr>
          <p:spPr>
            <a:xfrm>
              <a:off x="7186770" y="3061560"/>
              <a:ext cx="92474" cy="92474"/>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feld 17">
              <a:extLst>
                <a:ext uri="{FF2B5EF4-FFF2-40B4-BE49-F238E27FC236}">
                  <a16:creationId xmlns:a16="http://schemas.microsoft.com/office/drawing/2014/main" id="{54D2ECE2-89E7-AE38-F02A-0C965959EF43}"/>
                </a:ext>
              </a:extLst>
            </p:cNvPr>
            <p:cNvSpPr txBox="1"/>
            <p:nvPr/>
          </p:nvSpPr>
          <p:spPr>
            <a:xfrm>
              <a:off x="7677346" y="2888287"/>
              <a:ext cx="4059792" cy="40011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CAS Muting</a:t>
              </a:r>
            </a:p>
          </p:txBody>
        </p:sp>
        <p:cxnSp>
          <p:nvCxnSpPr>
            <p:cNvPr id="19" name="Gerader Verbinder 18">
              <a:extLst>
                <a:ext uri="{FF2B5EF4-FFF2-40B4-BE49-F238E27FC236}">
                  <a16:creationId xmlns:a16="http://schemas.microsoft.com/office/drawing/2014/main" id="{73899D18-A981-2FBD-0126-FFDC3531DC98}"/>
                </a:ext>
              </a:extLst>
            </p:cNvPr>
            <p:cNvCxnSpPr>
              <a:cxnSpLocks/>
            </p:cNvCxnSpPr>
            <p:nvPr/>
          </p:nvCxnSpPr>
          <p:spPr>
            <a:xfrm>
              <a:off x="7273951" y="3091951"/>
              <a:ext cx="85515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6740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9" name="Picture 3078">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031" name="Title 1">
            <a:extLst>
              <a:ext uri="{FF2B5EF4-FFF2-40B4-BE49-F238E27FC236}">
                <a16:creationId xmlns:a16="http://schemas.microsoft.com/office/drawing/2014/main" id="{35A1330E-3D2E-9DE6-67AB-5821B27A9D14}"/>
              </a:ext>
            </a:extLst>
          </p:cNvPr>
          <p:cNvSpPr>
            <a:spLocks noGrp="1"/>
          </p:cNvSpPr>
          <p:nvPr>
            <p:ph type="title"/>
          </p:nvPr>
        </p:nvSpPr>
        <p:spPr>
          <a:xfrm>
            <a:off x="619760" y="764373"/>
            <a:ext cx="6832600" cy="1293028"/>
          </a:xfrm>
        </p:spPr>
        <p:txBody>
          <a:bodyPr vert="horz" lIns="91440" tIns="45720" rIns="91440" bIns="45720" rtlCol="0" anchor="ctr">
            <a:normAutofit/>
          </a:bodyPr>
          <a:lstStyle/>
          <a:p>
            <a:pPr algn="r"/>
            <a:r>
              <a:rPr lang="en-US" sz="4000" b="0" i="0">
                <a:effectLst/>
              </a:rPr>
              <a:t>Christophe Burdinat</a:t>
            </a:r>
            <a:endParaRPr lang="en-US" sz="4000"/>
          </a:p>
        </p:txBody>
      </p:sp>
      <p:sp>
        <p:nvSpPr>
          <p:cNvPr id="1033" name="Text Placeholder 3">
            <a:extLst>
              <a:ext uri="{FF2B5EF4-FFF2-40B4-BE49-F238E27FC236}">
                <a16:creationId xmlns:a16="http://schemas.microsoft.com/office/drawing/2014/main" id="{2A8F63DC-6D12-BC08-2B5B-DE187AD7E77A}"/>
              </a:ext>
            </a:extLst>
          </p:cNvPr>
          <p:cNvSpPr>
            <a:spLocks noGrp="1"/>
          </p:cNvSpPr>
          <p:nvPr>
            <p:ph type="body" sz="half" idx="2"/>
          </p:nvPr>
        </p:nvSpPr>
        <p:spPr>
          <a:xfrm>
            <a:off x="619760" y="2194560"/>
            <a:ext cx="6832600" cy="4024125"/>
          </a:xfrm>
        </p:spPr>
        <p:txBody>
          <a:bodyPr vert="horz" lIns="91440" tIns="45720" rIns="91440" bIns="45720" rtlCol="0">
            <a:normAutofit/>
          </a:bodyPr>
          <a:lstStyle/>
          <a:p>
            <a:r>
              <a:rPr lang="en-US" b="0" i="0" dirty="0">
                <a:effectLst/>
              </a:rPr>
              <a:t>Director - Technologies and Standard at Ateme. With more than 15 years of experience in the Mobile Broadcast Industry, from DVB-H/ATSC-MH/ISDBT-MM to LTE-Broadcast and 5G-Broadcast, in his different roles, he drives the product development, R&amp;D collaborative projects and standardization management. He is a regular delegate and contributor at 3GPP, DVB and SVA. His expertise covers content delivery protocols, mission critical/public safety services over mobile networks, multicast ABR, DVB-I, 5G broadcast, and OTT service distribution.”</a:t>
            </a:r>
          </a:p>
        </p:txBody>
      </p:sp>
      <p:pic>
        <p:nvPicPr>
          <p:cNvPr id="3074" name="Picture 2" descr="unnamed">
            <a:extLst>
              <a:ext uri="{FF2B5EF4-FFF2-40B4-BE49-F238E27FC236}">
                <a16:creationId xmlns:a16="http://schemas.microsoft.com/office/drawing/2014/main" id="{76A51EFB-6FCC-5287-5900-5E0D8FDDB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97" r="4094" b="-3"/>
          <a:stretch/>
        </p:blipFill>
        <p:spPr bwMode="auto">
          <a:xfrm>
            <a:off x="7861238" y="746125"/>
            <a:ext cx="3644962" cy="5472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866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A map of a river&#10;&#10;Description automatically generated">
            <a:extLst>
              <a:ext uri="{FF2B5EF4-FFF2-40B4-BE49-F238E27FC236}">
                <a16:creationId xmlns:a16="http://schemas.microsoft.com/office/drawing/2014/main" id="{9FCB2936-C543-ADDA-0C8E-18002540B7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7086" y="2368596"/>
            <a:ext cx="2748294" cy="2479073"/>
          </a:xfrm>
          <a:prstGeom prst="rect">
            <a:avLst/>
          </a:prstGeom>
        </p:spPr>
      </p:pic>
      <p:sp>
        <p:nvSpPr>
          <p:cNvPr id="135" name="Rectangle : coins arrondis 134">
            <a:extLst>
              <a:ext uri="{FF2B5EF4-FFF2-40B4-BE49-F238E27FC236}">
                <a16:creationId xmlns:a16="http://schemas.microsoft.com/office/drawing/2014/main" id="{8BF379D6-4F73-4B8B-ED8C-EBECD033607C}"/>
              </a:ext>
            </a:extLst>
          </p:cNvPr>
          <p:cNvSpPr/>
          <p:nvPr/>
        </p:nvSpPr>
        <p:spPr>
          <a:xfrm>
            <a:off x="1877778" y="2669451"/>
            <a:ext cx="2001630" cy="1273899"/>
          </a:xfrm>
          <a:prstGeom prst="roundRect">
            <a:avLst>
              <a:gd name="adj" fmla="val 11367"/>
            </a:avLst>
          </a:prstGeom>
          <a:noFill/>
          <a:ln w="22225">
            <a:gradFill>
              <a:gsLst>
                <a:gs pos="0">
                  <a:srgbClr val="05A75D"/>
                </a:gs>
                <a:gs pos="100000">
                  <a:srgbClr val="13A2DD"/>
                </a:gs>
              </a:gsLst>
              <a:lin ang="5400000" scaled="1"/>
            </a:gradFill>
          </a:ln>
        </p:spPr>
        <p:txBody>
          <a:bodyPr wrap="square" lIns="0" tIns="0" rIns="0" bIns="0" rtlCol="0" anchor="t">
            <a:normAutofit/>
          </a:bodyPr>
          <a:lstStyle/>
          <a:p>
            <a:pPr marL="0" marR="0" lvl="0" indent="0" algn="r" defTabSz="914400" rtl="0" eaLnBrk="1" fontAlgn="auto" latinLnBrk="0" hangingPunct="1">
              <a:lnSpc>
                <a:spcPct val="90000"/>
              </a:lnSpc>
              <a:spcBef>
                <a:spcPts val="1000"/>
              </a:spcBef>
              <a:spcAft>
                <a:spcPts val="0"/>
              </a:spcAft>
              <a:buClr>
                <a:srgbClr val="86CBA0"/>
              </a:buClr>
              <a:buSzTx/>
              <a:buFontTx/>
              <a:buNone/>
              <a:tabLst>
                <a:tab pos="4664075" algn="l"/>
              </a:tabLst>
              <a:defRPr/>
            </a:pPr>
            <a:r>
              <a:rPr kumimoji="0" lang="en-US" sz="1600" b="1" i="0" u="none" strike="noStrike" kern="1200" cap="none" spc="0" normalizeH="0" baseline="0" noProof="0" dirty="0">
                <a:ln>
                  <a:noFill/>
                </a:ln>
                <a:solidFill>
                  <a:srgbClr val="FFFFFF"/>
                </a:solidFill>
                <a:effectLst/>
                <a:uLnTx/>
                <a:uFillTx/>
                <a:latin typeface="Century Gothic" panose="020F0302020204030204"/>
                <a:ea typeface="+mn-ea"/>
                <a:cs typeface="+mn-cs"/>
              </a:rPr>
              <a:t>  </a:t>
            </a:r>
            <a:endParaRPr kumimoji="0" lang="en-US" sz="1600" b="0" i="0" u="none" strike="noStrike" kern="1200" cap="none" spc="0" normalizeH="0" baseline="0" noProof="0" dirty="0">
              <a:ln>
                <a:noFill/>
              </a:ln>
              <a:solidFill>
                <a:srgbClr val="32A75D"/>
              </a:solidFill>
              <a:effectLst/>
              <a:uLnTx/>
              <a:uFillTx/>
              <a:latin typeface="Century Gothic" panose="020F0302020204030204"/>
              <a:ea typeface="+mn-ea"/>
              <a:cs typeface="+mn-cs"/>
            </a:endParaRPr>
          </a:p>
        </p:txBody>
      </p:sp>
      <p:pic>
        <p:nvPicPr>
          <p:cNvPr id="138" name="Image 137" descr="Une image contenant texte, arts de la table, assiette, vaisselle&#10;&#10;Description générée automatiquement">
            <a:extLst>
              <a:ext uri="{FF2B5EF4-FFF2-40B4-BE49-F238E27FC236}">
                <a16:creationId xmlns:a16="http://schemas.microsoft.com/office/drawing/2014/main" id="{9D4A307E-CE57-BCA4-A210-215CDBB5C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366" y="3160652"/>
            <a:ext cx="858310" cy="620514"/>
          </a:xfrm>
          <a:prstGeom prst="rect">
            <a:avLst/>
          </a:prstGeom>
        </p:spPr>
      </p:pic>
      <p:sp>
        <p:nvSpPr>
          <p:cNvPr id="6" name="Rectangle : coins arrondis 5">
            <a:extLst>
              <a:ext uri="{FF2B5EF4-FFF2-40B4-BE49-F238E27FC236}">
                <a16:creationId xmlns:a16="http://schemas.microsoft.com/office/drawing/2014/main" id="{81B2A6F8-2D52-F304-46D6-194A63D935E7}"/>
              </a:ext>
            </a:extLst>
          </p:cNvPr>
          <p:cNvSpPr/>
          <p:nvPr/>
        </p:nvSpPr>
        <p:spPr>
          <a:xfrm>
            <a:off x="1987574" y="3145533"/>
            <a:ext cx="1064042" cy="669589"/>
          </a:xfrm>
          <a:prstGeom prst="round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cxnSp>
        <p:nvCxnSpPr>
          <p:cNvPr id="15" name="Connecteur droit avec flèche 14">
            <a:extLst>
              <a:ext uri="{FF2B5EF4-FFF2-40B4-BE49-F238E27FC236}">
                <a16:creationId xmlns:a16="http://schemas.microsoft.com/office/drawing/2014/main" id="{46786F73-A589-3803-6A96-4A32855212BC}"/>
              </a:ext>
            </a:extLst>
          </p:cNvPr>
          <p:cNvCxnSpPr>
            <a:cxnSpLocks/>
            <a:stCxn id="6" idx="3"/>
          </p:cNvCxnSpPr>
          <p:nvPr/>
        </p:nvCxnSpPr>
        <p:spPr>
          <a:xfrm flipV="1">
            <a:off x="3051616" y="3480327"/>
            <a:ext cx="1297385" cy="1"/>
          </a:xfrm>
          <a:prstGeom prst="straightConnector1">
            <a:avLst/>
          </a:prstGeom>
          <a:noFill/>
          <a:ln w="19050" cap="rnd">
            <a:solidFill>
              <a:schemeClr val="tx2"/>
            </a:solidFill>
            <a:headEnd type="none" w="med" len="med"/>
            <a:tailEnd type="triangle" w="med" len="med"/>
          </a:ln>
        </p:spPr>
      </p:cxnSp>
      <p:sp>
        <p:nvSpPr>
          <p:cNvPr id="16" name="Titre 1">
            <a:extLst>
              <a:ext uri="{FF2B5EF4-FFF2-40B4-BE49-F238E27FC236}">
                <a16:creationId xmlns:a16="http://schemas.microsoft.com/office/drawing/2014/main" id="{44F3BF35-800A-487C-8BAF-ECF07AD2BFC1}"/>
              </a:ext>
            </a:extLst>
          </p:cNvPr>
          <p:cNvSpPr>
            <a:spLocks noGrp="1"/>
          </p:cNvSpPr>
          <p:nvPr>
            <p:ph type="title"/>
          </p:nvPr>
        </p:nvSpPr>
        <p:spPr>
          <a:xfrm>
            <a:off x="515938" y="400835"/>
            <a:ext cx="8600630" cy="431800"/>
          </a:xfrm>
        </p:spPr>
        <p:txBody>
          <a:bodyPr>
            <a:noAutofit/>
          </a:bodyPr>
          <a:lstStyle/>
          <a:p>
            <a:r>
              <a:rPr lang="en-US" sz="3200" dirty="0">
                <a:latin typeface="Avenir Next ATEME"/>
              </a:rPr>
              <a:t>5G Broadcast trial with TDF</a:t>
            </a:r>
            <a:endParaRPr lang="fr-FR" sz="3200" dirty="0">
              <a:latin typeface="Avenir Next ATEME"/>
            </a:endParaRPr>
          </a:p>
        </p:txBody>
      </p:sp>
      <p:sp>
        <p:nvSpPr>
          <p:cNvPr id="26" name="ZoneTexte 25">
            <a:extLst>
              <a:ext uri="{FF2B5EF4-FFF2-40B4-BE49-F238E27FC236}">
                <a16:creationId xmlns:a16="http://schemas.microsoft.com/office/drawing/2014/main" id="{2D02A3B1-B149-E228-7AC3-BDE366B974A9}"/>
              </a:ext>
            </a:extLst>
          </p:cNvPr>
          <p:cNvSpPr txBox="1"/>
          <p:nvPr/>
        </p:nvSpPr>
        <p:spPr>
          <a:xfrm>
            <a:off x="3088134" y="3067052"/>
            <a:ext cx="74941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entury Gothic" panose="020F0302020204030204"/>
                <a:ea typeface="+mn-ea"/>
                <a:cs typeface="+mn-cs"/>
              </a:rPr>
              <a:t>DASH</a:t>
            </a:r>
          </a:p>
        </p:txBody>
      </p:sp>
      <p:sp>
        <p:nvSpPr>
          <p:cNvPr id="37" name="Rectangle : coins arrondis 134">
            <a:extLst>
              <a:ext uri="{FF2B5EF4-FFF2-40B4-BE49-F238E27FC236}">
                <a16:creationId xmlns:a16="http://schemas.microsoft.com/office/drawing/2014/main" id="{E9F85DCC-BF2F-390E-31C8-118D929FA8D1}"/>
              </a:ext>
            </a:extLst>
          </p:cNvPr>
          <p:cNvSpPr/>
          <p:nvPr/>
        </p:nvSpPr>
        <p:spPr>
          <a:xfrm>
            <a:off x="4363106" y="3207175"/>
            <a:ext cx="1719592" cy="625558"/>
          </a:xfrm>
          <a:prstGeom prst="roundRect">
            <a:avLst>
              <a:gd name="adj" fmla="val 11367"/>
            </a:avLst>
          </a:prstGeom>
          <a:solidFill>
            <a:schemeClr val="bg1"/>
          </a:solidFill>
          <a:ln w="22225">
            <a:gradFill>
              <a:gsLst>
                <a:gs pos="0">
                  <a:srgbClr val="05A75D"/>
                </a:gs>
                <a:gs pos="100000">
                  <a:srgbClr val="13A2DD"/>
                </a:gs>
              </a:gsLst>
              <a:lin ang="5400000" scaled="1"/>
            </a:gradFill>
          </a:ln>
        </p:spPr>
        <p:txBody>
          <a:bodyPr wrap="square" lIns="0" tIns="0" rIns="0" bIns="0" rtlCol="0" anchor="t">
            <a:normAutofit/>
          </a:bodyPr>
          <a:lstStyle/>
          <a:p>
            <a:pPr marL="0" marR="0" lvl="0" indent="0" algn="ctr" defTabSz="914400" rtl="0" eaLnBrk="1" fontAlgn="auto" latinLnBrk="0" hangingPunct="1">
              <a:lnSpc>
                <a:spcPct val="90000"/>
              </a:lnSpc>
              <a:spcBef>
                <a:spcPts val="1000"/>
              </a:spcBef>
              <a:spcAft>
                <a:spcPts val="0"/>
              </a:spcAft>
              <a:buClr>
                <a:srgbClr val="86CBA0"/>
              </a:buClr>
              <a:buSzTx/>
              <a:buFontTx/>
              <a:buNone/>
              <a:tabLst>
                <a:tab pos="4664075" algn="l"/>
              </a:tabLst>
              <a:defRPr/>
            </a:pPr>
            <a:r>
              <a:rPr kumimoji="0" lang="en-US" sz="1200" b="1" i="0" u="none" strike="noStrike" kern="1200" cap="none" spc="0" normalizeH="0" baseline="0" noProof="0" dirty="0">
                <a:ln>
                  <a:noFill/>
                </a:ln>
                <a:solidFill>
                  <a:srgbClr val="404953"/>
                </a:solidFill>
                <a:effectLst/>
                <a:uLnTx/>
                <a:uFillTx/>
                <a:latin typeface="Century Gothic" panose="020F0302020204030204"/>
                <a:ea typeface="+mn-ea"/>
                <a:cs typeface="+mn-cs"/>
              </a:rPr>
              <a:t>5G Broadcast Core   </a:t>
            </a:r>
            <a:endParaRPr kumimoji="0" lang="en-US" sz="1200" b="0" i="0" u="none" strike="noStrike" kern="1200" cap="none" spc="0" normalizeH="0" baseline="0" noProof="0" dirty="0">
              <a:ln>
                <a:noFill/>
              </a:ln>
              <a:solidFill>
                <a:srgbClr val="404953"/>
              </a:solidFill>
              <a:effectLst/>
              <a:uLnTx/>
              <a:uFillTx/>
              <a:latin typeface="Century Gothic" panose="020F0302020204030204"/>
              <a:ea typeface="+mn-ea"/>
              <a:cs typeface="+mn-cs"/>
            </a:endParaRPr>
          </a:p>
        </p:txBody>
      </p:sp>
      <p:cxnSp>
        <p:nvCxnSpPr>
          <p:cNvPr id="129" name="Connecteur droit avec flèche 3">
            <a:extLst>
              <a:ext uri="{FF2B5EF4-FFF2-40B4-BE49-F238E27FC236}">
                <a16:creationId xmlns:a16="http://schemas.microsoft.com/office/drawing/2014/main" id="{268FB3F7-ED18-E3A8-8890-E4D323E1D4FA}"/>
              </a:ext>
            </a:extLst>
          </p:cNvPr>
          <p:cNvCxnSpPr>
            <a:cxnSpLocks/>
          </p:cNvCxnSpPr>
          <p:nvPr/>
        </p:nvCxnSpPr>
        <p:spPr>
          <a:xfrm flipH="1">
            <a:off x="3282622" y="3490596"/>
            <a:ext cx="18428" cy="722732"/>
          </a:xfrm>
          <a:prstGeom prst="straightConnector1">
            <a:avLst/>
          </a:prstGeom>
          <a:ln w="19050">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3" name="TextBox 70">
            <a:extLst>
              <a:ext uri="{FF2B5EF4-FFF2-40B4-BE49-F238E27FC236}">
                <a16:creationId xmlns:a16="http://schemas.microsoft.com/office/drawing/2014/main" id="{BB19031B-2532-4CFE-E0FC-FC30B7C4FE54}"/>
              </a:ext>
            </a:extLst>
          </p:cNvPr>
          <p:cNvSpPr txBox="1"/>
          <p:nvPr/>
        </p:nvSpPr>
        <p:spPr>
          <a:xfrm rot="10800000" flipV="1">
            <a:off x="2685835" y="4721094"/>
            <a:ext cx="1193573" cy="244234"/>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entury Gothic" panose="020F0302020204030204"/>
                <a:ea typeface="+mn-ea"/>
                <a:cs typeface="Times New Roman" panose="02020603050405020304" pitchFamily="18" charset="0"/>
              </a:rPr>
              <a:t>CDN</a:t>
            </a:r>
            <a:endParaRPr kumimoji="0" lang="en-ES" sz="1000" b="0" i="0" u="none" strike="noStrike" kern="1200" cap="none" spc="0" normalizeH="0" baseline="0" noProof="0" dirty="0">
              <a:ln>
                <a:noFill/>
              </a:ln>
              <a:solidFill>
                <a:srgbClr val="FFFFFF"/>
              </a:solidFill>
              <a:effectLst/>
              <a:uLnTx/>
              <a:uFillTx/>
              <a:latin typeface="Century Gothic" panose="020F0302020204030204"/>
              <a:ea typeface="+mn-ea"/>
              <a:cs typeface="Times New Roman" panose="02020603050405020304" pitchFamily="18" charset="0"/>
            </a:endParaRPr>
          </a:p>
        </p:txBody>
      </p:sp>
      <p:pic>
        <p:nvPicPr>
          <p:cNvPr id="134" name="Image 72">
            <a:extLst>
              <a:ext uri="{FF2B5EF4-FFF2-40B4-BE49-F238E27FC236}">
                <a16:creationId xmlns:a16="http://schemas.microsoft.com/office/drawing/2014/main" id="{DB875E08-73BE-A6A0-CEA2-F895285E9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676" y="4122483"/>
            <a:ext cx="519415" cy="569067"/>
          </a:xfrm>
          <a:prstGeom prst="rect">
            <a:avLst/>
          </a:prstGeom>
        </p:spPr>
      </p:pic>
      <p:pic>
        <p:nvPicPr>
          <p:cNvPr id="13" name="Image 15" descr="Une image contenant Graphique, Police, graphisme, capture d’écran&#10;&#10;Description générée automatiquement">
            <a:extLst>
              <a:ext uri="{FF2B5EF4-FFF2-40B4-BE49-F238E27FC236}">
                <a16:creationId xmlns:a16="http://schemas.microsoft.com/office/drawing/2014/main" id="{6CD75991-588D-B657-E828-ECB33964B4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0473" y="3699424"/>
            <a:ext cx="335620" cy="81854"/>
          </a:xfrm>
          <a:prstGeom prst="rect">
            <a:avLst/>
          </a:prstGeom>
        </p:spPr>
      </p:pic>
      <p:sp>
        <p:nvSpPr>
          <p:cNvPr id="54" name="TextBox 53">
            <a:extLst>
              <a:ext uri="{FF2B5EF4-FFF2-40B4-BE49-F238E27FC236}">
                <a16:creationId xmlns:a16="http://schemas.microsoft.com/office/drawing/2014/main" id="{061E785D-ADEB-EC0C-5F2E-686942595B14}"/>
              </a:ext>
            </a:extLst>
          </p:cNvPr>
          <p:cNvSpPr txBox="1"/>
          <p:nvPr/>
        </p:nvSpPr>
        <p:spPr>
          <a:xfrm>
            <a:off x="2833839" y="2806211"/>
            <a:ext cx="1207666" cy="376257"/>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86CBA0"/>
              </a:buClr>
              <a:buSzTx/>
              <a:buFontTx/>
              <a:buNone/>
              <a:tabLst/>
              <a:defRPr/>
            </a:pPr>
            <a:r>
              <a:rPr kumimoji="0" lang="en-US" sz="1050" b="1" i="0" u="none" strike="noStrike" kern="1200" cap="none" spc="0" normalizeH="0" baseline="0" noProof="0" dirty="0">
                <a:ln>
                  <a:noFill/>
                </a:ln>
                <a:solidFill>
                  <a:srgbClr val="FFFFFF"/>
                </a:solidFill>
                <a:effectLst/>
                <a:uLnTx/>
                <a:uFillTx/>
                <a:latin typeface="Century Gothic" panose="020F0302020204030204"/>
                <a:ea typeface="+mn-ea"/>
                <a:cs typeface="+mn-cs"/>
              </a:rPr>
              <a:t>HEVC</a:t>
            </a:r>
            <a:r>
              <a:rPr kumimoji="0" lang="en-US" sz="1050" b="0" i="0" u="none" strike="noStrike" kern="1200" cap="none" spc="0" normalizeH="0" baseline="0" noProof="0" dirty="0">
                <a:ln>
                  <a:noFill/>
                </a:ln>
                <a:solidFill>
                  <a:srgbClr val="FFFFFF"/>
                </a:solidFill>
                <a:effectLst/>
                <a:uLnTx/>
                <a:uFillTx/>
                <a:latin typeface="Century Gothic" panose="020F0302020204030204"/>
                <a:ea typeface="+mn-ea"/>
                <a:cs typeface="+mn-cs"/>
              </a:rPr>
              <a:t> / </a:t>
            </a:r>
            <a:r>
              <a:rPr kumimoji="0" lang="en-US" sz="1050" b="1" i="0" u="none" strike="noStrike" kern="1200" cap="none" spc="0" normalizeH="0" baseline="0" noProof="0" dirty="0">
                <a:ln>
                  <a:noFill/>
                </a:ln>
                <a:solidFill>
                  <a:srgbClr val="FFFFFF"/>
                </a:solidFill>
                <a:effectLst/>
                <a:uLnTx/>
                <a:uFillTx/>
                <a:latin typeface="Century Gothic" panose="020F0302020204030204"/>
                <a:ea typeface="+mn-ea"/>
                <a:cs typeface="+mn-cs"/>
              </a:rPr>
              <a:t>VVC</a:t>
            </a:r>
            <a:br>
              <a:rPr kumimoji="0" lang="en-US" sz="1000" b="0" i="0" u="none" strike="noStrike" kern="1200" cap="none" spc="0" normalizeH="0" baseline="0" noProof="0" dirty="0">
                <a:ln>
                  <a:noFill/>
                </a:ln>
                <a:solidFill>
                  <a:srgbClr val="FFFFFF"/>
                </a:solidFill>
                <a:effectLst/>
                <a:uLnTx/>
                <a:uFillTx/>
                <a:latin typeface="Century Gothic" panose="020F0302020204030204"/>
                <a:ea typeface="+mn-ea"/>
                <a:cs typeface="+mn-cs"/>
              </a:rPr>
            </a:br>
            <a:endParaRPr kumimoji="0" lang="en-US" sz="1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cxnSp>
        <p:nvCxnSpPr>
          <p:cNvPr id="131" name="Connecteur droit avec flèche 3">
            <a:extLst>
              <a:ext uri="{FF2B5EF4-FFF2-40B4-BE49-F238E27FC236}">
                <a16:creationId xmlns:a16="http://schemas.microsoft.com/office/drawing/2014/main" id="{1AFE9C77-DF95-783E-3BB3-1D064A356C86}"/>
              </a:ext>
            </a:extLst>
          </p:cNvPr>
          <p:cNvCxnSpPr>
            <a:cxnSpLocks/>
            <a:stCxn id="37" idx="3"/>
          </p:cNvCxnSpPr>
          <p:nvPr/>
        </p:nvCxnSpPr>
        <p:spPr>
          <a:xfrm flipV="1">
            <a:off x="6082698" y="3518820"/>
            <a:ext cx="231006" cy="1134"/>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263073D-6EEA-07F2-497E-05558941071D}"/>
              </a:ext>
            </a:extLst>
          </p:cNvPr>
          <p:cNvPicPr>
            <a:picLocks noChangeAspect="1"/>
          </p:cNvPicPr>
          <p:nvPr/>
        </p:nvPicPr>
        <p:blipFill>
          <a:blip r:embed="rId6"/>
          <a:stretch>
            <a:fillRect/>
          </a:stretch>
        </p:blipFill>
        <p:spPr>
          <a:xfrm>
            <a:off x="6475801" y="3037737"/>
            <a:ext cx="641443" cy="962165"/>
          </a:xfrm>
          <a:prstGeom prst="rect">
            <a:avLst/>
          </a:prstGeom>
        </p:spPr>
      </p:pic>
      <p:sp>
        <p:nvSpPr>
          <p:cNvPr id="52" name="TextBox 51">
            <a:extLst>
              <a:ext uri="{FF2B5EF4-FFF2-40B4-BE49-F238E27FC236}">
                <a16:creationId xmlns:a16="http://schemas.microsoft.com/office/drawing/2014/main" id="{7D0A7E23-979D-AEBB-8459-EF64B32CF7E3}"/>
              </a:ext>
            </a:extLst>
          </p:cNvPr>
          <p:cNvSpPr txBox="1"/>
          <p:nvPr/>
        </p:nvSpPr>
        <p:spPr>
          <a:xfrm>
            <a:off x="6372225" y="4145235"/>
            <a:ext cx="1924050"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entury Gothic" panose="020F0302020204030204"/>
                <a:ea typeface="+mn-ea"/>
                <a:cs typeface="+mn-cs"/>
              </a:rPr>
              <a:t>Haute </a:t>
            </a:r>
            <a:r>
              <a:rPr kumimoji="0" lang="en-US" sz="1000" b="1" i="0" u="none" strike="noStrike" kern="1200" cap="none" spc="0" normalizeH="0" baseline="0" noProof="0" dirty="0" err="1">
                <a:ln>
                  <a:noFill/>
                </a:ln>
                <a:solidFill>
                  <a:srgbClr val="FFFFFF"/>
                </a:solidFill>
                <a:effectLst/>
                <a:uLnTx/>
                <a:uFillTx/>
                <a:latin typeface="Century Gothic" panose="020F0302020204030204"/>
                <a:ea typeface="+mn-ea"/>
                <a:cs typeface="+mn-cs"/>
              </a:rPr>
              <a:t>Goulaine</a:t>
            </a:r>
            <a:r>
              <a:rPr kumimoji="0" lang="en-US" sz="1000" b="1" i="0" u="none" strike="noStrike" kern="1200" cap="none" spc="0" normalizeH="0" baseline="0" noProof="0" dirty="0">
                <a:ln>
                  <a:noFill/>
                </a:ln>
                <a:solidFill>
                  <a:srgbClr val="FFFFFF"/>
                </a:solidFill>
                <a:effectLst/>
                <a:uLnTx/>
                <a:uFillTx/>
                <a:latin typeface="Century Gothic" panose="020F0302020204030204"/>
                <a:ea typeface="+mn-ea"/>
                <a:cs typeface="+mn-cs"/>
              </a:rPr>
              <a:t> Transmitter </a:t>
            </a:r>
            <a:br>
              <a:rPr kumimoji="0" lang="en-US" sz="1000" b="1" i="0" u="none" strike="noStrike" kern="1200" cap="none" spc="0" normalizeH="0" baseline="0" noProof="0" dirty="0">
                <a:ln>
                  <a:noFill/>
                </a:ln>
                <a:solidFill>
                  <a:srgbClr val="FFFFFF"/>
                </a:solidFill>
                <a:effectLst/>
                <a:uLnTx/>
                <a:uFillTx/>
                <a:latin typeface="Century Gothic" panose="020F0302020204030204"/>
                <a:ea typeface="+mn-ea"/>
                <a:cs typeface="+mn-cs"/>
              </a:rPr>
            </a:br>
            <a:r>
              <a:rPr kumimoji="0" lang="en-US" sz="1000" b="1" i="0" u="none" strike="noStrike" kern="1200" cap="none" spc="0" normalizeH="0" baseline="0" noProof="0" dirty="0">
                <a:ln>
                  <a:noFill/>
                </a:ln>
                <a:solidFill>
                  <a:srgbClr val="FFFFFF"/>
                </a:solidFill>
                <a:effectLst/>
                <a:uLnTx/>
                <a:uFillTx/>
                <a:latin typeface="Century Gothic" panose="020F0302020204030204"/>
                <a:ea typeface="+mn-ea"/>
                <a:cs typeface="+mn-cs"/>
              </a:rPr>
              <a:t>CF 640.5 MHz</a:t>
            </a:r>
            <a:br>
              <a:rPr kumimoji="0" lang="en-US" sz="1000" b="1" i="0" u="none" strike="noStrike" kern="1200" cap="none" spc="0" normalizeH="0" baseline="0" noProof="0" dirty="0">
                <a:ln>
                  <a:noFill/>
                </a:ln>
                <a:solidFill>
                  <a:srgbClr val="FFFFFF"/>
                </a:solidFill>
                <a:effectLst/>
                <a:uLnTx/>
                <a:uFillTx/>
                <a:latin typeface="Century Gothic" panose="020F0302020204030204"/>
                <a:ea typeface="+mn-ea"/>
                <a:cs typeface="+mn-cs"/>
              </a:rPr>
            </a:br>
            <a:r>
              <a:rPr kumimoji="0" lang="en-US" sz="1000" b="1" i="0" u="none" strike="noStrike" kern="1200" cap="none" spc="0" normalizeH="0" baseline="0" noProof="0" dirty="0">
                <a:ln>
                  <a:noFill/>
                </a:ln>
                <a:solidFill>
                  <a:srgbClr val="FFFFFF"/>
                </a:solidFill>
                <a:effectLst/>
                <a:uLnTx/>
                <a:uFillTx/>
                <a:latin typeface="Century Gothic" panose="020F0302020204030204"/>
                <a:ea typeface="+mn-ea"/>
                <a:cs typeface="+mn-cs"/>
              </a:rPr>
              <a:t>10 </a:t>
            </a:r>
            <a:r>
              <a:rPr kumimoji="0" lang="en-US" sz="1000" b="1" i="0" u="none" strike="noStrike" kern="1200" cap="none" spc="0" normalizeH="0" baseline="0" noProof="0" dirty="0" err="1">
                <a:ln>
                  <a:noFill/>
                </a:ln>
                <a:solidFill>
                  <a:srgbClr val="FFFFFF"/>
                </a:solidFill>
                <a:effectLst/>
                <a:uLnTx/>
                <a:uFillTx/>
                <a:latin typeface="Century Gothic" panose="020F0302020204030204"/>
                <a:ea typeface="+mn-ea"/>
                <a:cs typeface="+mn-cs"/>
              </a:rPr>
              <a:t>Mhz</a:t>
            </a:r>
            <a:r>
              <a:rPr kumimoji="0" lang="en-US" sz="1000" b="1" i="0" u="none" strike="noStrike" kern="1200" cap="none" spc="0" normalizeH="0" baseline="0" noProof="0" dirty="0">
                <a:ln>
                  <a:noFill/>
                </a:ln>
                <a:solidFill>
                  <a:srgbClr val="FFFFFF"/>
                </a:solidFill>
                <a:effectLst/>
                <a:uLnTx/>
                <a:uFillTx/>
                <a:latin typeface="Century Gothic" panose="020F0302020204030204"/>
                <a:ea typeface="+mn-ea"/>
                <a:cs typeface="+mn-cs"/>
              </a:rPr>
              <a:t> bandwidth</a:t>
            </a:r>
          </a:p>
        </p:txBody>
      </p:sp>
      <p:pic>
        <p:nvPicPr>
          <p:cNvPr id="53" name="Image 227" descr="Une image contenant texte, clipart&#10;&#10;Description générée automatiquement">
            <a:extLst>
              <a:ext uri="{FF2B5EF4-FFF2-40B4-BE49-F238E27FC236}">
                <a16:creationId xmlns:a16="http://schemas.microsoft.com/office/drawing/2014/main" id="{D3F474CD-74B0-7F91-9A5B-A8327879CEA6}"/>
              </a:ext>
            </a:extLst>
          </p:cNvPr>
          <p:cNvPicPr>
            <a:picLocks noChangeAspect="1"/>
          </p:cNvPicPr>
          <p:nvPr/>
        </p:nvPicPr>
        <p:blipFill>
          <a:blip r:embed="rId7" cstate="print">
            <a:biLevel thresh="50000"/>
            <a:extLst>
              <a:ext uri="{BEBA8EAE-BF5A-486C-A8C5-ECC9F3942E4B}">
                <a14:imgProps xmlns:a14="http://schemas.microsoft.com/office/drawing/2010/main">
                  <a14:imgLayer r:embed="rId8">
                    <a14:imgEffect>
                      <a14:sharpenSoften amount="100000"/>
                    </a14:imgEffect>
                    <a14:imgEffect>
                      <a14:colorTemperature colorTemp="67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416907" y="4031871"/>
            <a:ext cx="187891" cy="260520"/>
          </a:xfrm>
          <a:prstGeom prst="rect">
            <a:avLst/>
          </a:prstGeom>
          <a:effectLst>
            <a:outerShdw blurRad="50800" dist="50800" dir="5400000" algn="ctr" rotWithShape="0">
              <a:schemeClr val="accent1"/>
            </a:outerShdw>
          </a:effectLst>
        </p:spPr>
      </p:pic>
      <p:pic>
        <p:nvPicPr>
          <p:cNvPr id="57" name="Picture 56">
            <a:extLst>
              <a:ext uri="{FF2B5EF4-FFF2-40B4-BE49-F238E27FC236}">
                <a16:creationId xmlns:a16="http://schemas.microsoft.com/office/drawing/2014/main" id="{6DC442BE-8C77-F1C9-34CF-00886D30BCF4}"/>
              </a:ext>
            </a:extLst>
          </p:cNvPr>
          <p:cNvPicPr>
            <a:picLocks noChangeAspect="1"/>
          </p:cNvPicPr>
          <p:nvPr/>
        </p:nvPicPr>
        <p:blipFill>
          <a:blip r:embed="rId9"/>
          <a:stretch>
            <a:fillRect/>
          </a:stretch>
        </p:blipFill>
        <p:spPr>
          <a:xfrm>
            <a:off x="1197724" y="3182468"/>
            <a:ext cx="558810" cy="457526"/>
          </a:xfrm>
          <a:prstGeom prst="rect">
            <a:avLst/>
          </a:prstGeom>
        </p:spPr>
      </p:pic>
      <p:pic>
        <p:nvPicPr>
          <p:cNvPr id="44" name="Picture 43">
            <a:extLst>
              <a:ext uri="{FF2B5EF4-FFF2-40B4-BE49-F238E27FC236}">
                <a16:creationId xmlns:a16="http://schemas.microsoft.com/office/drawing/2014/main" id="{CD66552F-7161-DAFE-27B0-BB5B8C5B56CA}"/>
              </a:ext>
            </a:extLst>
          </p:cNvPr>
          <p:cNvPicPr>
            <a:picLocks noChangeAspect="1"/>
          </p:cNvPicPr>
          <p:nvPr/>
        </p:nvPicPr>
        <p:blipFill>
          <a:blip r:embed="rId10"/>
          <a:stretch>
            <a:fillRect/>
          </a:stretch>
        </p:blipFill>
        <p:spPr>
          <a:xfrm>
            <a:off x="5599000" y="3422570"/>
            <a:ext cx="410273" cy="377187"/>
          </a:xfrm>
          <a:prstGeom prst="rect">
            <a:avLst/>
          </a:prstGeom>
        </p:spPr>
      </p:pic>
      <p:sp>
        <p:nvSpPr>
          <p:cNvPr id="45" name="Text Placeholder 15">
            <a:extLst>
              <a:ext uri="{FF2B5EF4-FFF2-40B4-BE49-F238E27FC236}">
                <a16:creationId xmlns:a16="http://schemas.microsoft.com/office/drawing/2014/main" id="{E5977FCD-DDD3-A677-4B25-B552E4B5B459}"/>
              </a:ext>
            </a:extLst>
          </p:cNvPr>
          <p:cNvSpPr txBox="1">
            <a:spLocks/>
          </p:cNvSpPr>
          <p:nvPr/>
        </p:nvSpPr>
        <p:spPr>
          <a:xfrm>
            <a:off x="515937" y="922396"/>
            <a:ext cx="11160125" cy="847502"/>
          </a:xfrm>
          <a:prstGeom prst="rect">
            <a:avLst/>
          </a:prstGeom>
        </p:spPr>
        <p:txBody>
          <a:bodyPr lIns="0" tIns="0" rIns="0" bIns="0">
            <a:normAutofit/>
          </a:bodyPr>
          <a:lstStyle>
            <a:lvl1pPr marL="0" indent="0" algn="l" defTabSz="914400" rtl="0" eaLnBrk="1" latinLnBrk="0" hangingPunct="1">
              <a:lnSpc>
                <a:spcPct val="90000"/>
              </a:lnSpc>
              <a:spcBef>
                <a:spcPts val="1000"/>
              </a:spcBef>
              <a:buClr>
                <a:srgbClr val="86CBA0"/>
              </a:buClr>
              <a:buFontTx/>
              <a:buNone/>
              <a:defRPr lang="he-IL" sz="2000" b="0" i="0" kern="1200" cap="none" spc="600" baseline="0" dirty="0">
                <a:solidFill>
                  <a:schemeClr val="bg1"/>
                </a:solidFill>
                <a:latin typeface="+mj-lt"/>
                <a:ea typeface="+mn-ea"/>
                <a:cs typeface="+mn-cs"/>
              </a:defRPr>
            </a:lvl1pPr>
            <a:lvl2pPr marL="685800" indent="-228600" algn="l" defTabSz="914400" rtl="0" eaLnBrk="1" latinLnBrk="0" hangingPunct="1">
              <a:lnSpc>
                <a:spcPct val="90000"/>
              </a:lnSpc>
              <a:spcBef>
                <a:spcPts val="500"/>
              </a:spcBef>
              <a:buClr>
                <a:srgbClr val="86CBA0"/>
              </a:buClr>
              <a:buFontTx/>
              <a:buBlip>
                <a:blip r:embed="rId11"/>
              </a:buBlip>
              <a:defRPr sz="2400" b="0" i="0" kern="1200" cap="none" baseline="0">
                <a:solidFill>
                  <a:schemeClr val="bg1"/>
                </a:solidFill>
                <a:latin typeface="AvenirNext ATEME" pitchFamily="2" charset="77"/>
                <a:ea typeface="+mn-ea"/>
                <a:cs typeface="+mn-cs"/>
              </a:defRPr>
            </a:lvl2pPr>
            <a:lvl3pPr marL="1143000" indent="-228600" algn="l" defTabSz="914400" rtl="0" eaLnBrk="1" latinLnBrk="0" hangingPunct="1">
              <a:lnSpc>
                <a:spcPct val="90000"/>
              </a:lnSpc>
              <a:spcBef>
                <a:spcPts val="500"/>
              </a:spcBef>
              <a:buClr>
                <a:srgbClr val="86CBA0"/>
              </a:buClr>
              <a:buFontTx/>
              <a:buBlip>
                <a:blip r:embed="rId11"/>
              </a:buBlip>
              <a:defRPr sz="2000" b="0" i="0" kern="1200" cap="none" baseline="0">
                <a:solidFill>
                  <a:schemeClr val="bg1"/>
                </a:solidFill>
                <a:latin typeface="AvenirNext ATEME" pitchFamily="2" charset="77"/>
                <a:ea typeface="+mn-ea"/>
                <a:cs typeface="+mn-cs"/>
              </a:defRPr>
            </a:lvl3pPr>
            <a:lvl4pPr marL="1600200" indent="-228600" algn="l" defTabSz="914400" rtl="0" eaLnBrk="1" latinLnBrk="0" hangingPunct="1">
              <a:lnSpc>
                <a:spcPct val="90000"/>
              </a:lnSpc>
              <a:spcBef>
                <a:spcPts val="500"/>
              </a:spcBef>
              <a:buClr>
                <a:srgbClr val="86CBA0"/>
              </a:buClr>
              <a:buFontTx/>
              <a:buBlip>
                <a:blip r:embed="rId11"/>
              </a:buBlip>
              <a:defRPr sz="1800" b="0" i="0" kern="1200" cap="none" baseline="0">
                <a:solidFill>
                  <a:schemeClr val="bg1"/>
                </a:solidFill>
                <a:latin typeface="AvenirNext ATEME" pitchFamily="2" charset="77"/>
                <a:ea typeface="+mn-ea"/>
                <a:cs typeface="+mn-cs"/>
              </a:defRPr>
            </a:lvl4pPr>
            <a:lvl5pPr marL="2057400" indent="-228600" algn="l" defTabSz="914400" rtl="0" eaLnBrk="1" latinLnBrk="0" hangingPunct="1">
              <a:lnSpc>
                <a:spcPct val="90000"/>
              </a:lnSpc>
              <a:spcBef>
                <a:spcPts val="500"/>
              </a:spcBef>
              <a:buClr>
                <a:srgbClr val="86CBA0"/>
              </a:buClr>
              <a:buFontTx/>
              <a:buBlip>
                <a:blip r:embed="rId11"/>
              </a:buBlip>
              <a:defRPr sz="1800" b="0" i="0" kern="1200" cap="none" baseline="0">
                <a:solidFill>
                  <a:schemeClr val="bg1"/>
                </a:solidFill>
                <a:latin typeface="AvenirNext ATEME" pitchFamily="2" charset="77"/>
                <a:ea typeface="+mn-ea"/>
                <a:cs typeface="+mn-cs"/>
              </a:defRPr>
            </a:lvl5pPr>
            <a:lvl6pPr marL="2514600" indent="-228600" algn="l" defTabSz="914400" rtl="0" eaLnBrk="1" latinLnBrk="0" hangingPunct="1">
              <a:lnSpc>
                <a:spcPct val="90000"/>
              </a:lnSpc>
              <a:spcBef>
                <a:spcPts val="500"/>
              </a:spcBef>
              <a:buFont typeface="AvenirNext ATEME"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Next ATEME"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Next ATEME"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Next ATEME"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86CBA0"/>
              </a:buClr>
              <a:buSzTx/>
              <a:buFontTx/>
              <a:buNone/>
              <a:tabLst/>
              <a:defRPr/>
            </a:pPr>
            <a:r>
              <a:rPr kumimoji="0" lang="en-US" sz="2000" b="0" i="0" u="none" strike="noStrike" kern="1200" cap="none" spc="600" normalizeH="0" baseline="0" noProof="0" dirty="0">
                <a:ln>
                  <a:noFill/>
                </a:ln>
                <a:solidFill>
                  <a:srgbClr val="FFFFFF"/>
                </a:solidFill>
                <a:effectLst/>
                <a:uLnTx/>
                <a:uFillTx/>
                <a:latin typeface="Century Gothic" panose="020F0302020204030204"/>
                <a:ea typeface="+mn-ea"/>
                <a:cs typeface="+mn-cs"/>
              </a:rPr>
              <a:t>NextGen codecs over 5G Broadcast</a:t>
            </a:r>
          </a:p>
          <a:p>
            <a:pPr marL="0" marR="0" lvl="0" indent="0" algn="l" defTabSz="914400" rtl="0" eaLnBrk="1" fontAlgn="auto" latinLnBrk="0" hangingPunct="1">
              <a:lnSpc>
                <a:spcPct val="90000"/>
              </a:lnSpc>
              <a:spcBef>
                <a:spcPts val="1000"/>
              </a:spcBef>
              <a:spcAft>
                <a:spcPts val="0"/>
              </a:spcAft>
              <a:buClr>
                <a:srgbClr val="86CBA0"/>
              </a:buClr>
              <a:buSzTx/>
              <a:buFontTx/>
              <a:buNone/>
              <a:tabLst/>
              <a:defRPr/>
            </a:pPr>
            <a:r>
              <a:rPr kumimoji="0" lang="en-US" sz="1200" b="0" i="0" u="none" strike="noStrike" kern="1200" cap="none" spc="600" normalizeH="0" baseline="0" noProof="0" dirty="0">
                <a:ln>
                  <a:noFill/>
                </a:ln>
                <a:solidFill>
                  <a:srgbClr val="FFFFFF"/>
                </a:solidFill>
                <a:effectLst/>
                <a:uLnTx/>
                <a:uFillTx/>
                <a:latin typeface="Century Gothic" panose="020F0302020204030204"/>
                <a:ea typeface="+mn-ea"/>
                <a:cs typeface="+mn-cs"/>
              </a:rPr>
              <a:t>Nantes – August 2024</a:t>
            </a:r>
          </a:p>
        </p:txBody>
      </p:sp>
    </p:spTree>
    <p:extLst>
      <p:ext uri="{BB962C8B-B14F-4D97-AF65-F5344CB8AC3E}">
        <p14:creationId xmlns:p14="http://schemas.microsoft.com/office/powerpoint/2010/main" val="2389643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08EE3-5F55-5517-8210-3647AC97ED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E1A239-2266-ACFC-3F5E-CAE7D31ED0F8}"/>
              </a:ext>
            </a:extLst>
          </p:cNvPr>
          <p:cNvSpPr>
            <a:spLocks noGrp="1"/>
          </p:cNvSpPr>
          <p:nvPr>
            <p:ph type="title"/>
          </p:nvPr>
        </p:nvSpPr>
        <p:spPr>
          <a:xfrm>
            <a:off x="515938" y="272800"/>
            <a:ext cx="11160124" cy="431800"/>
          </a:xfrm>
        </p:spPr>
        <p:txBody>
          <a:bodyPr/>
          <a:lstStyle/>
          <a:p>
            <a:r>
              <a:rPr lang="en-US" dirty="0"/>
              <a:t>NextGen </a:t>
            </a:r>
            <a:r>
              <a:rPr lang="en-US" dirty="0" err="1"/>
              <a:t>statMux</a:t>
            </a:r>
            <a:r>
              <a:rPr lang="en-US" dirty="0"/>
              <a:t> for 5G Broadcast</a:t>
            </a:r>
          </a:p>
        </p:txBody>
      </p:sp>
      <p:sp>
        <p:nvSpPr>
          <p:cNvPr id="4" name="Footer Placeholder 3">
            <a:extLst>
              <a:ext uri="{FF2B5EF4-FFF2-40B4-BE49-F238E27FC236}">
                <a16:creationId xmlns:a16="http://schemas.microsoft.com/office/drawing/2014/main" id="{C4E7481B-B864-9413-8D86-BB396A0C327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404953">
                    <a:tint val="75000"/>
                  </a:srgbClr>
                </a:solidFill>
                <a:effectLst/>
                <a:uLnTx/>
                <a:uFillTx/>
                <a:latin typeface="Century Gothic" panose="020F0302020204030204"/>
                <a:ea typeface="+mn-ea"/>
                <a:cs typeface="+mn-cs"/>
              </a:rPr>
              <a:t>Confidential &amp; proprietary</a:t>
            </a:r>
          </a:p>
        </p:txBody>
      </p:sp>
      <p:grpSp>
        <p:nvGrpSpPr>
          <p:cNvPr id="17" name="Group 9">
            <a:extLst>
              <a:ext uri="{FF2B5EF4-FFF2-40B4-BE49-F238E27FC236}">
                <a16:creationId xmlns:a16="http://schemas.microsoft.com/office/drawing/2014/main" id="{E2A24921-D78A-6AEB-D27B-CA739912FC82}"/>
              </a:ext>
            </a:extLst>
          </p:cNvPr>
          <p:cNvGrpSpPr/>
          <p:nvPr/>
        </p:nvGrpSpPr>
        <p:grpSpPr>
          <a:xfrm>
            <a:off x="7642589" y="1050169"/>
            <a:ext cx="4278525" cy="5359191"/>
            <a:chOff x="1182695" y="1914306"/>
            <a:chExt cx="8961800" cy="597440"/>
          </a:xfrm>
        </p:grpSpPr>
        <p:sp>
          <p:nvSpPr>
            <p:cNvPr id="18" name="Rounded Rectangle 28">
              <a:extLst>
                <a:ext uri="{FF2B5EF4-FFF2-40B4-BE49-F238E27FC236}">
                  <a16:creationId xmlns:a16="http://schemas.microsoft.com/office/drawing/2014/main" id="{B281FB0C-DE67-6BAF-2BF7-96AAE957E80F}"/>
                </a:ext>
              </a:extLst>
            </p:cNvPr>
            <p:cNvSpPr/>
            <p:nvPr/>
          </p:nvSpPr>
          <p:spPr>
            <a:xfrm>
              <a:off x="1182695" y="1914306"/>
              <a:ext cx="8961798" cy="597440"/>
            </a:xfrm>
            <a:prstGeom prst="roundRect">
              <a:avLst>
                <a:gd name="adj" fmla="val 16652"/>
              </a:avLst>
            </a:prstGeom>
            <a:solidFill>
              <a:schemeClr val="tx1">
                <a:lumMod val="75000"/>
              </a:schemeClr>
            </a:solidFill>
            <a:ln w="9525">
              <a:gradFill>
                <a:gsLst>
                  <a:gs pos="0">
                    <a:srgbClr val="05A75D"/>
                  </a:gs>
                  <a:gs pos="100000">
                    <a:srgbClr val="13A2DD"/>
                  </a:gs>
                </a:gsLst>
                <a:lin ang="5400000" scaled="1"/>
              </a:gradFill>
            </a:ln>
            <a:effectLst>
              <a:outerShdw blurRad="50800" dist="38100" dir="2700000" algn="tl" rotWithShape="0">
                <a:prstClr val="black">
                  <a:alpha val="40000"/>
                </a:prstClr>
              </a:outerShdw>
            </a:effectLst>
          </p:spPr>
          <p:txBody>
            <a:bodyPr wrap="square" lIns="0" tIns="0" rIns="0" bIns="0" rtlCol="0" anchor="ctr">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000" b="0" i="0" u="none" strike="noStrike" kern="1200" cap="none" spc="0" normalizeH="0" baseline="0" noProof="0">
                <a:ln>
                  <a:noFill/>
                </a:ln>
                <a:noFill/>
                <a:effectLst/>
                <a:uLnTx/>
                <a:uFillTx/>
                <a:latin typeface="Century Gothic" panose="020B0502020202020204" pitchFamily="34" charset="0"/>
                <a:ea typeface="+mn-ea"/>
                <a:cs typeface="+mn-cs"/>
              </a:endParaRPr>
            </a:p>
          </p:txBody>
        </p:sp>
        <p:sp>
          <p:nvSpPr>
            <p:cNvPr id="19" name="Google Shape;514;p57">
              <a:extLst>
                <a:ext uri="{FF2B5EF4-FFF2-40B4-BE49-F238E27FC236}">
                  <a16:creationId xmlns:a16="http://schemas.microsoft.com/office/drawing/2014/main" id="{0D399C8B-A7F8-79EF-4047-45AE144C4A90}"/>
                </a:ext>
              </a:extLst>
            </p:cNvPr>
            <p:cNvSpPr/>
            <p:nvPr/>
          </p:nvSpPr>
          <p:spPr>
            <a:xfrm>
              <a:off x="2833549" y="2078293"/>
              <a:ext cx="7310946" cy="268686"/>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75787B"/>
                </a:buClr>
                <a:buSzPts val="1200"/>
                <a:buFontTx/>
                <a:buNone/>
                <a:tabLst/>
                <a:defRPr/>
              </a:pPr>
              <a:endParaRPr kumimoji="0" lang="en-GB" sz="1600" b="0" i="0" u="none" strike="noStrike" kern="1200" cap="none" spc="0" normalizeH="0" baseline="0" noProof="0">
                <a:ln>
                  <a:noFill/>
                </a:ln>
                <a:solidFill>
                  <a:srgbClr val="FFFFFF"/>
                </a:solidFill>
                <a:effectLst/>
                <a:uLnTx/>
                <a:uFillTx/>
                <a:latin typeface="Century Gothic" panose="020F0302020204030204"/>
                <a:ea typeface="Arial"/>
                <a:cs typeface="Arial"/>
                <a:sym typeface="Arial"/>
              </a:endParaRPr>
            </a:p>
          </p:txBody>
        </p:sp>
      </p:grpSp>
      <p:pic>
        <p:nvPicPr>
          <p:cNvPr id="7" name="Image 6">
            <a:extLst>
              <a:ext uri="{FF2B5EF4-FFF2-40B4-BE49-F238E27FC236}">
                <a16:creationId xmlns:a16="http://schemas.microsoft.com/office/drawing/2014/main" id="{6ED81B75-3554-AEF1-AA7B-66C9A042E468}"/>
              </a:ext>
            </a:extLst>
          </p:cNvPr>
          <p:cNvPicPr>
            <a:picLocks noChangeAspect="1"/>
          </p:cNvPicPr>
          <p:nvPr/>
        </p:nvPicPr>
        <p:blipFill>
          <a:blip r:embed="rId2"/>
          <a:stretch>
            <a:fillRect/>
          </a:stretch>
        </p:blipFill>
        <p:spPr>
          <a:xfrm>
            <a:off x="241428" y="3786805"/>
            <a:ext cx="7195691" cy="2615717"/>
          </a:xfrm>
          <a:prstGeom prst="rect">
            <a:avLst/>
          </a:prstGeom>
        </p:spPr>
      </p:pic>
      <p:pic>
        <p:nvPicPr>
          <p:cNvPr id="14" name="Image 13">
            <a:extLst>
              <a:ext uri="{FF2B5EF4-FFF2-40B4-BE49-F238E27FC236}">
                <a16:creationId xmlns:a16="http://schemas.microsoft.com/office/drawing/2014/main" id="{83D3A660-F26E-293D-8A1A-9E97BEF7EF24}"/>
              </a:ext>
            </a:extLst>
          </p:cNvPr>
          <p:cNvPicPr>
            <a:picLocks noChangeAspect="1"/>
          </p:cNvPicPr>
          <p:nvPr/>
        </p:nvPicPr>
        <p:blipFill>
          <a:blip r:embed="rId3"/>
          <a:stretch>
            <a:fillRect/>
          </a:stretch>
        </p:blipFill>
        <p:spPr>
          <a:xfrm>
            <a:off x="241427" y="1050169"/>
            <a:ext cx="7195691" cy="2629671"/>
          </a:xfrm>
          <a:prstGeom prst="rect">
            <a:avLst/>
          </a:prstGeom>
        </p:spPr>
      </p:pic>
      <p:sp>
        <p:nvSpPr>
          <p:cNvPr id="15" name="Google Shape;514;p57">
            <a:extLst>
              <a:ext uri="{FF2B5EF4-FFF2-40B4-BE49-F238E27FC236}">
                <a16:creationId xmlns:a16="http://schemas.microsoft.com/office/drawing/2014/main" id="{8BC2CEAF-7BEC-8384-3B0C-0AE5B5559CDB}"/>
              </a:ext>
            </a:extLst>
          </p:cNvPr>
          <p:cNvSpPr/>
          <p:nvPr/>
        </p:nvSpPr>
        <p:spPr>
          <a:xfrm>
            <a:off x="7828399" y="1245599"/>
            <a:ext cx="3985649" cy="67464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BAF16"/>
              </a:buClr>
              <a:buSzPts val="1200"/>
              <a:buFont typeface="Arial"/>
              <a:buNone/>
              <a:tabLst/>
              <a:defRPr/>
            </a:pPr>
            <a:r>
              <a:rPr kumimoji="0" lang="en-GB" sz="1800" b="1" i="0" u="none" strike="noStrike" kern="1200" cap="none" spc="0" normalizeH="0" baseline="0" noProof="0" dirty="0">
                <a:ln>
                  <a:noFill/>
                </a:ln>
                <a:solidFill>
                  <a:srgbClr val="FFFFFF"/>
                </a:solidFill>
                <a:effectLst/>
                <a:uLnTx/>
                <a:uFillTx/>
                <a:latin typeface="Century Gothic" panose="020F0302020204030204"/>
                <a:ea typeface="Arial"/>
                <a:cs typeface="Arial"/>
                <a:sym typeface="Arial"/>
              </a:rPr>
              <a:t>Use all the available bandwidth, improve video quality and save </a:t>
            </a:r>
            <a:r>
              <a:rPr kumimoji="0" lang="en-GB" sz="1800" b="1" i="0" u="none" strike="noStrike" kern="1200" cap="none" spc="0" normalizeH="0" baseline="0" noProof="0" dirty="0" err="1">
                <a:ln>
                  <a:noFill/>
                </a:ln>
                <a:solidFill>
                  <a:srgbClr val="FFFFFF"/>
                </a:solidFill>
                <a:effectLst/>
                <a:uLnTx/>
                <a:uFillTx/>
                <a:latin typeface="Century Gothic" panose="020F0302020204030204"/>
                <a:ea typeface="Arial"/>
                <a:cs typeface="Arial"/>
                <a:sym typeface="Arial"/>
              </a:rPr>
              <a:t>ressources</a:t>
            </a:r>
            <a:r>
              <a:rPr kumimoji="0" lang="en-GB" sz="1800" b="1" i="0" u="none" strike="noStrike" kern="1200" cap="none" spc="0" normalizeH="0" baseline="0" noProof="0" dirty="0">
                <a:ln>
                  <a:noFill/>
                </a:ln>
                <a:solidFill>
                  <a:srgbClr val="FFFFFF"/>
                </a:solidFill>
                <a:effectLst/>
                <a:uLnTx/>
                <a:uFillTx/>
                <a:latin typeface="Century Gothic" panose="020F0302020204030204"/>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FBAF16"/>
              </a:buClr>
              <a:buSzPts val="1200"/>
              <a:buFont typeface="Arial"/>
              <a:buNone/>
              <a:tabLst/>
              <a:defRPr/>
            </a:pPr>
            <a:endParaRPr kumimoji="0" lang="en-GB" sz="1400" b="0" i="0" u="none" strike="noStrike" kern="1200" cap="none" spc="0" normalizeH="0" baseline="0" noProof="0" dirty="0">
              <a:ln>
                <a:noFill/>
              </a:ln>
              <a:solidFill>
                <a:srgbClr val="FFFFFF"/>
              </a:solidFill>
              <a:effectLst/>
              <a:uLnTx/>
              <a:uFillTx/>
              <a:latin typeface="Century Gothic" panose="020F03020202040302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BAF16"/>
              </a:buClr>
              <a:buSzPts val="1200"/>
              <a:buFont typeface="Arial"/>
              <a:buNone/>
              <a:tabLst/>
              <a:defRPr/>
            </a:pPr>
            <a:r>
              <a:rPr kumimoji="0" lang="en-GB" sz="1400" b="0" i="0" u="none" strike="noStrike" kern="1200" cap="none" spc="0" normalizeH="0" baseline="0" noProof="0" dirty="0">
                <a:ln>
                  <a:noFill/>
                </a:ln>
                <a:solidFill>
                  <a:srgbClr val="FFFFFF"/>
                </a:solidFill>
                <a:effectLst/>
                <a:uLnTx/>
                <a:uFillTx/>
                <a:latin typeface="Century Gothic" panose="020F0302020204030204"/>
                <a:ea typeface="Arial"/>
                <a:cs typeface="Arial"/>
                <a:sym typeface="Arial"/>
              </a:rPr>
              <a:t>CBR versus VBR using NextGen </a:t>
            </a:r>
            <a:r>
              <a:rPr kumimoji="0" lang="en-GB" sz="1400" b="0" i="0" u="none" strike="noStrike" kern="1200" cap="none" spc="0" normalizeH="0" baseline="0" noProof="0" dirty="0" err="1">
                <a:ln>
                  <a:noFill/>
                </a:ln>
                <a:solidFill>
                  <a:srgbClr val="FFFFFF"/>
                </a:solidFill>
                <a:effectLst/>
                <a:uLnTx/>
                <a:uFillTx/>
                <a:latin typeface="Century Gothic" panose="020F0302020204030204"/>
                <a:ea typeface="Arial"/>
                <a:cs typeface="Arial"/>
                <a:sym typeface="Arial"/>
              </a:rPr>
              <a:t>Statmux</a:t>
            </a:r>
            <a:r>
              <a:rPr kumimoji="0" lang="en-GB" sz="1400" b="0" i="0" u="none" strike="noStrike" kern="1200" cap="none" spc="0" normalizeH="0" baseline="0" noProof="0" dirty="0">
                <a:ln>
                  <a:noFill/>
                </a:ln>
                <a:solidFill>
                  <a:srgbClr val="FFFFFF"/>
                </a:solidFill>
                <a:effectLst/>
                <a:uLnTx/>
                <a:uFillTx/>
                <a:latin typeface="Century Gothic" panose="020F0302020204030204"/>
                <a:ea typeface="Arial"/>
                <a:cs typeface="Arial"/>
                <a:sym typeface="Arial"/>
              </a:rPr>
              <a:t> with </a:t>
            </a:r>
          </a:p>
          <a:p>
            <a:pPr marL="0" marR="0" lvl="0" indent="0" algn="l" defTabSz="914400" rtl="0" eaLnBrk="1" fontAlgn="auto" latinLnBrk="0" hangingPunct="1">
              <a:lnSpc>
                <a:spcPct val="100000"/>
              </a:lnSpc>
              <a:spcBef>
                <a:spcPts val="0"/>
              </a:spcBef>
              <a:spcAft>
                <a:spcPts val="0"/>
              </a:spcAft>
              <a:buClr>
                <a:srgbClr val="FBAF16"/>
              </a:buClr>
              <a:buSzPts val="1200"/>
              <a:buFontTx/>
              <a:buNone/>
              <a:tabLst/>
              <a:defRPr/>
            </a:pPr>
            <a:r>
              <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rPr>
              <a:t>bandwidth optimization </a:t>
            </a:r>
            <a:r>
              <a:rPr kumimoji="0" lang="en-US" sz="1400" b="1" i="0" u="none" strike="noStrike" kern="1200" cap="none" spc="0" normalizeH="0" baseline="0" noProof="0" dirty="0">
                <a:ln>
                  <a:noFill/>
                </a:ln>
                <a:solidFill>
                  <a:srgbClr val="FFFFFF"/>
                </a:solidFill>
                <a:effectLst/>
                <a:uLnTx/>
                <a:uFillTx/>
                <a:latin typeface="Century Gothic" panose="020F0302020204030204"/>
                <a:ea typeface="+mn-ea"/>
                <a:cs typeface="+mn-cs"/>
              </a:rPr>
              <a:t>by up to 20%!</a:t>
            </a:r>
          </a:p>
          <a:p>
            <a:pPr marL="0" marR="0" lvl="0" indent="0" algn="l" defTabSz="914400" rtl="0" eaLnBrk="1" fontAlgn="auto" latinLnBrk="0" hangingPunct="1">
              <a:lnSpc>
                <a:spcPct val="100000"/>
              </a:lnSpc>
              <a:spcBef>
                <a:spcPts val="0"/>
              </a:spcBef>
              <a:spcAft>
                <a:spcPts val="0"/>
              </a:spcAft>
              <a:buClr>
                <a:srgbClr val="FBAF16"/>
              </a:buClr>
              <a:buSzPts val="1200"/>
              <a:buFont typeface="Arial"/>
              <a:buNone/>
              <a:tabLst/>
              <a:defRPr/>
            </a:pPr>
            <a:endParaRPr kumimoji="0" lang="en-GB" sz="1400" b="0" i="0" u="none" strike="noStrike" kern="1200" cap="none" spc="0" normalizeH="0" baseline="0" noProof="0" dirty="0">
              <a:ln>
                <a:noFill/>
              </a:ln>
              <a:solidFill>
                <a:srgbClr val="FFFFFF"/>
              </a:solidFill>
              <a:effectLst/>
              <a:uLnTx/>
              <a:uFillTx/>
              <a:latin typeface="Century Gothic" panose="020F03020202040302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BAF16"/>
              </a:buClr>
              <a:buSzPts val="1200"/>
              <a:buFont typeface="Arial"/>
              <a:buNone/>
              <a:tabLst/>
              <a:defRPr/>
            </a:pPr>
            <a:r>
              <a:rPr kumimoji="0" lang="en-GB" sz="1400" b="0" i="0" u="none" strike="noStrike" kern="1200" cap="none" spc="0" normalizeH="0" baseline="0" noProof="0" dirty="0">
                <a:ln>
                  <a:noFill/>
                </a:ln>
                <a:solidFill>
                  <a:srgbClr val="FFFFFF"/>
                </a:solidFill>
                <a:effectLst/>
                <a:uLnTx/>
                <a:uFillTx/>
                <a:latin typeface="Century Gothic" panose="020F0302020204030204"/>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FBAF16"/>
              </a:buClr>
              <a:buSzPts val="1200"/>
              <a:buFont typeface="Arial"/>
              <a:buNone/>
              <a:tabLst/>
              <a:defRPr/>
            </a:pPr>
            <a:endParaRPr kumimoji="0" lang="en-GB" sz="1400" b="0" i="0" u="none" strike="noStrike" kern="1200" cap="none" spc="0" normalizeH="0" baseline="0" noProof="0" dirty="0">
              <a:ln>
                <a:noFill/>
              </a:ln>
              <a:solidFill>
                <a:srgbClr val="FFFFFF"/>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BAF16"/>
              </a:buClr>
              <a:buSzPts val="1200"/>
              <a:buFont typeface="Arial"/>
              <a:buNone/>
              <a:tabLst/>
              <a:defRPr/>
            </a:pPr>
            <a:endParaRPr kumimoji="0" lang="en-GB" sz="1400" b="0" i="0" u="none" strike="noStrike" kern="1200" cap="none" spc="0" normalizeH="0" baseline="0" noProof="0" dirty="0">
              <a:ln>
                <a:noFill/>
              </a:ln>
              <a:solidFill>
                <a:srgbClr val="FFFFFF">
                  <a:lumMod val="75000"/>
                </a:srgbClr>
              </a:solidFill>
              <a:effectLst/>
              <a:uLnTx/>
              <a:uFillTx/>
              <a:latin typeface="Century Gothic" panose="020F0302020204030204"/>
              <a:ea typeface="+mn-ea"/>
              <a:cs typeface="Arial"/>
              <a:sym typeface="Calibri"/>
            </a:endParaRPr>
          </a:p>
        </p:txBody>
      </p:sp>
      <p:pic>
        <p:nvPicPr>
          <p:cNvPr id="20" name="Picture 348">
            <a:extLst>
              <a:ext uri="{FF2B5EF4-FFF2-40B4-BE49-F238E27FC236}">
                <a16:creationId xmlns:a16="http://schemas.microsoft.com/office/drawing/2014/main" id="{ADEE7B72-AEA9-8D4E-CD88-F11381518D0C}"/>
              </a:ext>
            </a:extLst>
          </p:cNvPr>
          <p:cNvPicPr>
            <a:picLocks noChangeAspect="1"/>
          </p:cNvPicPr>
          <p:nvPr/>
        </p:nvPicPr>
        <p:blipFill>
          <a:blip r:embed="rId4"/>
          <a:stretch>
            <a:fillRect/>
          </a:stretch>
        </p:blipFill>
        <p:spPr>
          <a:xfrm>
            <a:off x="8049029" y="3241519"/>
            <a:ext cx="849761" cy="772193"/>
          </a:xfrm>
          <a:prstGeom prst="rect">
            <a:avLst/>
          </a:prstGeom>
        </p:spPr>
      </p:pic>
      <p:sp>
        <p:nvSpPr>
          <p:cNvPr id="21" name="TextBox 187">
            <a:extLst>
              <a:ext uri="{FF2B5EF4-FFF2-40B4-BE49-F238E27FC236}">
                <a16:creationId xmlns:a16="http://schemas.microsoft.com/office/drawing/2014/main" id="{9776B318-8373-0267-37CC-406AB0C08D51}"/>
              </a:ext>
            </a:extLst>
          </p:cNvPr>
          <p:cNvSpPr txBox="1"/>
          <p:nvPr/>
        </p:nvSpPr>
        <p:spPr>
          <a:xfrm>
            <a:off x="8981850" y="3295217"/>
            <a:ext cx="154579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entury Gothic" panose="020F0302020204030204"/>
                <a:ea typeface="+mn-ea"/>
                <a:cs typeface="+mn-cs"/>
              </a:rPr>
              <a:t>CBR with Padding</a:t>
            </a:r>
          </a:p>
        </p:txBody>
      </p:sp>
      <p:cxnSp>
        <p:nvCxnSpPr>
          <p:cNvPr id="23" name="Straight Connector 160">
            <a:extLst>
              <a:ext uri="{FF2B5EF4-FFF2-40B4-BE49-F238E27FC236}">
                <a16:creationId xmlns:a16="http://schemas.microsoft.com/office/drawing/2014/main" id="{6F61928D-2CCD-E465-311A-FD9A9DEC2091}"/>
              </a:ext>
            </a:extLst>
          </p:cNvPr>
          <p:cNvCxnSpPr>
            <a:cxnSpLocks/>
          </p:cNvCxnSpPr>
          <p:nvPr/>
        </p:nvCxnSpPr>
        <p:spPr>
          <a:xfrm flipV="1">
            <a:off x="8097970" y="3247767"/>
            <a:ext cx="68701" cy="39710"/>
          </a:xfrm>
          <a:prstGeom prst="line">
            <a:avLst/>
          </a:prstGeom>
        </p:spPr>
        <p:style>
          <a:lnRef idx="1">
            <a:schemeClr val="accent2"/>
          </a:lnRef>
          <a:fillRef idx="0">
            <a:schemeClr val="accent2"/>
          </a:fillRef>
          <a:effectRef idx="0">
            <a:schemeClr val="accent2"/>
          </a:effectRef>
          <a:fontRef idx="minor">
            <a:schemeClr val="tx1"/>
          </a:fontRef>
        </p:style>
      </p:cxnSp>
      <p:cxnSp>
        <p:nvCxnSpPr>
          <p:cNvPr id="24" name="Straight Connector 163">
            <a:extLst>
              <a:ext uri="{FF2B5EF4-FFF2-40B4-BE49-F238E27FC236}">
                <a16:creationId xmlns:a16="http://schemas.microsoft.com/office/drawing/2014/main" id="{F5C71D00-8FC7-7DC5-2098-192B815D9581}"/>
              </a:ext>
            </a:extLst>
          </p:cNvPr>
          <p:cNvCxnSpPr>
            <a:cxnSpLocks/>
          </p:cNvCxnSpPr>
          <p:nvPr/>
        </p:nvCxnSpPr>
        <p:spPr>
          <a:xfrm flipV="1">
            <a:off x="8097970" y="3251952"/>
            <a:ext cx="170863" cy="97880"/>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Straight Connector 164">
            <a:extLst>
              <a:ext uri="{FF2B5EF4-FFF2-40B4-BE49-F238E27FC236}">
                <a16:creationId xmlns:a16="http://schemas.microsoft.com/office/drawing/2014/main" id="{87ABB1D6-E496-1CC8-0023-5FFF1188253B}"/>
              </a:ext>
            </a:extLst>
          </p:cNvPr>
          <p:cNvCxnSpPr>
            <a:cxnSpLocks/>
          </p:cNvCxnSpPr>
          <p:nvPr/>
        </p:nvCxnSpPr>
        <p:spPr>
          <a:xfrm flipV="1">
            <a:off x="8104574" y="3274520"/>
            <a:ext cx="243102" cy="142102"/>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165">
            <a:extLst>
              <a:ext uri="{FF2B5EF4-FFF2-40B4-BE49-F238E27FC236}">
                <a16:creationId xmlns:a16="http://schemas.microsoft.com/office/drawing/2014/main" id="{5EAC6592-01DE-64E8-E5A6-D5A66FCE3BA3}"/>
              </a:ext>
            </a:extLst>
          </p:cNvPr>
          <p:cNvCxnSpPr>
            <a:cxnSpLocks/>
          </p:cNvCxnSpPr>
          <p:nvPr/>
        </p:nvCxnSpPr>
        <p:spPr>
          <a:xfrm flipV="1">
            <a:off x="8169804" y="3345572"/>
            <a:ext cx="177872" cy="93620"/>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Straight Connector 170">
            <a:extLst>
              <a:ext uri="{FF2B5EF4-FFF2-40B4-BE49-F238E27FC236}">
                <a16:creationId xmlns:a16="http://schemas.microsoft.com/office/drawing/2014/main" id="{D5E9233F-8C20-D97C-A698-8009B8C60473}"/>
              </a:ext>
            </a:extLst>
          </p:cNvPr>
          <p:cNvCxnSpPr>
            <a:cxnSpLocks/>
          </p:cNvCxnSpPr>
          <p:nvPr/>
        </p:nvCxnSpPr>
        <p:spPr>
          <a:xfrm flipV="1">
            <a:off x="8581561" y="3251452"/>
            <a:ext cx="55565" cy="35281"/>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Straight Connector 171">
            <a:extLst>
              <a:ext uri="{FF2B5EF4-FFF2-40B4-BE49-F238E27FC236}">
                <a16:creationId xmlns:a16="http://schemas.microsoft.com/office/drawing/2014/main" id="{49BC00C8-957F-84E0-4D82-A755B04D02B5}"/>
              </a:ext>
            </a:extLst>
          </p:cNvPr>
          <p:cNvCxnSpPr>
            <a:cxnSpLocks/>
          </p:cNvCxnSpPr>
          <p:nvPr/>
        </p:nvCxnSpPr>
        <p:spPr>
          <a:xfrm flipV="1">
            <a:off x="8581561" y="3259001"/>
            <a:ext cx="146824" cy="900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172">
            <a:extLst>
              <a:ext uri="{FF2B5EF4-FFF2-40B4-BE49-F238E27FC236}">
                <a16:creationId xmlns:a16="http://schemas.microsoft.com/office/drawing/2014/main" id="{671B44CA-0095-B521-E74A-F14D22099291}"/>
              </a:ext>
            </a:extLst>
          </p:cNvPr>
          <p:cNvCxnSpPr>
            <a:cxnSpLocks/>
          </p:cNvCxnSpPr>
          <p:nvPr/>
        </p:nvCxnSpPr>
        <p:spPr>
          <a:xfrm flipV="1">
            <a:off x="8588165" y="3273775"/>
            <a:ext cx="243102" cy="142102"/>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173">
            <a:extLst>
              <a:ext uri="{FF2B5EF4-FFF2-40B4-BE49-F238E27FC236}">
                <a16:creationId xmlns:a16="http://schemas.microsoft.com/office/drawing/2014/main" id="{EDC433D0-81A0-9BC7-25E8-1C7A4B506FEC}"/>
              </a:ext>
            </a:extLst>
          </p:cNvPr>
          <p:cNvCxnSpPr>
            <a:cxnSpLocks/>
          </p:cNvCxnSpPr>
          <p:nvPr/>
        </p:nvCxnSpPr>
        <p:spPr>
          <a:xfrm flipV="1">
            <a:off x="8588165" y="3344827"/>
            <a:ext cx="243102" cy="142102"/>
          </a:xfrm>
          <a:prstGeom prst="line">
            <a:avLst/>
          </a:prstGeom>
        </p:spPr>
        <p:style>
          <a:lnRef idx="1">
            <a:schemeClr val="accent2"/>
          </a:lnRef>
          <a:fillRef idx="0">
            <a:schemeClr val="accent2"/>
          </a:fillRef>
          <a:effectRef idx="0">
            <a:schemeClr val="accent2"/>
          </a:effectRef>
          <a:fontRef idx="minor">
            <a:schemeClr val="tx1"/>
          </a:fontRef>
        </p:style>
      </p:cxnSp>
      <p:cxnSp>
        <p:nvCxnSpPr>
          <p:cNvPr id="31" name="Straight Connector 174">
            <a:extLst>
              <a:ext uri="{FF2B5EF4-FFF2-40B4-BE49-F238E27FC236}">
                <a16:creationId xmlns:a16="http://schemas.microsoft.com/office/drawing/2014/main" id="{6C942F77-AA55-81C3-B7C7-CC860D8533CB}"/>
              </a:ext>
            </a:extLst>
          </p:cNvPr>
          <p:cNvCxnSpPr>
            <a:cxnSpLocks/>
          </p:cNvCxnSpPr>
          <p:nvPr/>
        </p:nvCxnSpPr>
        <p:spPr>
          <a:xfrm flipV="1">
            <a:off x="8588165" y="3407031"/>
            <a:ext cx="243102" cy="142102"/>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175">
            <a:extLst>
              <a:ext uri="{FF2B5EF4-FFF2-40B4-BE49-F238E27FC236}">
                <a16:creationId xmlns:a16="http://schemas.microsoft.com/office/drawing/2014/main" id="{D0BECA2A-E78F-FAFA-9F34-A9B477D6D6BD}"/>
              </a:ext>
            </a:extLst>
          </p:cNvPr>
          <p:cNvCxnSpPr>
            <a:cxnSpLocks/>
          </p:cNvCxnSpPr>
          <p:nvPr/>
        </p:nvCxnSpPr>
        <p:spPr>
          <a:xfrm flipV="1">
            <a:off x="8588165" y="3469385"/>
            <a:ext cx="243102" cy="142102"/>
          </a:xfrm>
          <a:prstGeom prst="line">
            <a:avLst/>
          </a:prstGeom>
        </p:spPr>
        <p:style>
          <a:lnRef idx="1">
            <a:schemeClr val="accent2"/>
          </a:lnRef>
          <a:fillRef idx="0">
            <a:schemeClr val="accent2"/>
          </a:fillRef>
          <a:effectRef idx="0">
            <a:schemeClr val="accent2"/>
          </a:effectRef>
          <a:fontRef idx="minor">
            <a:schemeClr val="tx1"/>
          </a:fontRef>
        </p:style>
      </p:cxnSp>
      <p:cxnSp>
        <p:nvCxnSpPr>
          <p:cNvPr id="33" name="Straight Connector 176">
            <a:extLst>
              <a:ext uri="{FF2B5EF4-FFF2-40B4-BE49-F238E27FC236}">
                <a16:creationId xmlns:a16="http://schemas.microsoft.com/office/drawing/2014/main" id="{C46A9D1C-7425-3882-B996-567C6C520F22}"/>
              </a:ext>
            </a:extLst>
          </p:cNvPr>
          <p:cNvCxnSpPr>
            <a:cxnSpLocks/>
          </p:cNvCxnSpPr>
          <p:nvPr/>
        </p:nvCxnSpPr>
        <p:spPr>
          <a:xfrm flipV="1">
            <a:off x="8709715" y="3536176"/>
            <a:ext cx="128156" cy="75161"/>
          </a:xfrm>
          <a:prstGeom prst="line">
            <a:avLst/>
          </a:prstGeom>
        </p:spPr>
        <p:style>
          <a:lnRef idx="1">
            <a:schemeClr val="accent2"/>
          </a:lnRef>
          <a:fillRef idx="0">
            <a:schemeClr val="accent2"/>
          </a:fillRef>
          <a:effectRef idx="0">
            <a:schemeClr val="accent2"/>
          </a:effectRef>
          <a:fontRef idx="minor">
            <a:schemeClr val="tx1"/>
          </a:fontRef>
        </p:style>
      </p:cxnSp>
      <p:cxnSp>
        <p:nvCxnSpPr>
          <p:cNvPr id="34" name="Straight Connector 157">
            <a:extLst>
              <a:ext uri="{FF2B5EF4-FFF2-40B4-BE49-F238E27FC236}">
                <a16:creationId xmlns:a16="http://schemas.microsoft.com/office/drawing/2014/main" id="{D77B9CAF-9D39-6BF3-819A-87C572837D61}"/>
              </a:ext>
            </a:extLst>
          </p:cNvPr>
          <p:cNvCxnSpPr>
            <a:cxnSpLocks/>
          </p:cNvCxnSpPr>
          <p:nvPr/>
        </p:nvCxnSpPr>
        <p:spPr>
          <a:xfrm flipV="1">
            <a:off x="7774675" y="3241519"/>
            <a:ext cx="1314136" cy="4260"/>
          </a:xfrm>
          <a:prstGeom prst="line">
            <a:avLst/>
          </a:prstGeom>
          <a:ln w="6350"/>
        </p:spPr>
        <p:style>
          <a:lnRef idx="1">
            <a:schemeClr val="accent2"/>
          </a:lnRef>
          <a:fillRef idx="0">
            <a:schemeClr val="accent2"/>
          </a:fillRef>
          <a:effectRef idx="0">
            <a:schemeClr val="accent2"/>
          </a:effectRef>
          <a:fontRef idx="minor">
            <a:schemeClr val="tx1"/>
          </a:fontRef>
        </p:style>
      </p:cxnSp>
      <p:cxnSp>
        <p:nvCxnSpPr>
          <p:cNvPr id="35" name="Straight Connector 158">
            <a:extLst>
              <a:ext uri="{FF2B5EF4-FFF2-40B4-BE49-F238E27FC236}">
                <a16:creationId xmlns:a16="http://schemas.microsoft.com/office/drawing/2014/main" id="{25553A75-F966-9713-FDC2-BBE83DCFE5EA}"/>
              </a:ext>
            </a:extLst>
          </p:cNvPr>
          <p:cNvCxnSpPr>
            <a:cxnSpLocks/>
          </p:cNvCxnSpPr>
          <p:nvPr/>
        </p:nvCxnSpPr>
        <p:spPr>
          <a:xfrm flipV="1">
            <a:off x="7826746" y="3957621"/>
            <a:ext cx="1314136" cy="4260"/>
          </a:xfrm>
          <a:prstGeom prst="line">
            <a:avLst/>
          </a:prstGeom>
          <a:ln w="6350"/>
        </p:spPr>
        <p:style>
          <a:lnRef idx="1">
            <a:schemeClr val="accent2"/>
          </a:lnRef>
          <a:fillRef idx="0">
            <a:schemeClr val="accent2"/>
          </a:fillRef>
          <a:effectRef idx="0">
            <a:schemeClr val="accent2"/>
          </a:effectRef>
          <a:fontRef idx="minor">
            <a:schemeClr val="tx1"/>
          </a:fontRef>
        </p:style>
      </p:cxnSp>
      <p:grpSp>
        <p:nvGrpSpPr>
          <p:cNvPr id="37" name="Group 229">
            <a:extLst>
              <a:ext uri="{FF2B5EF4-FFF2-40B4-BE49-F238E27FC236}">
                <a16:creationId xmlns:a16="http://schemas.microsoft.com/office/drawing/2014/main" id="{CBCFF1F6-BC9A-B622-9221-EC2530052C71}"/>
              </a:ext>
            </a:extLst>
          </p:cNvPr>
          <p:cNvGrpSpPr/>
          <p:nvPr/>
        </p:nvGrpSpPr>
        <p:grpSpPr>
          <a:xfrm>
            <a:off x="7815740" y="4321086"/>
            <a:ext cx="1333560" cy="742695"/>
            <a:chOff x="6437009" y="4222001"/>
            <a:chExt cx="1746871" cy="1062984"/>
          </a:xfrm>
        </p:grpSpPr>
        <p:sp>
          <p:nvSpPr>
            <p:cNvPr id="38" name="Rectangle 37">
              <a:extLst>
                <a:ext uri="{FF2B5EF4-FFF2-40B4-BE49-F238E27FC236}">
                  <a16:creationId xmlns:a16="http://schemas.microsoft.com/office/drawing/2014/main" id="{78D512A8-4817-75D4-317D-03313D18F4EC}"/>
                </a:ext>
              </a:extLst>
            </p:cNvPr>
            <p:cNvSpPr/>
            <p:nvPr/>
          </p:nvSpPr>
          <p:spPr>
            <a:xfrm>
              <a:off x="6844919" y="4236160"/>
              <a:ext cx="306092" cy="459878"/>
            </a:xfrm>
            <a:prstGeom prst="rect">
              <a:avLst/>
            </a:prstGeom>
            <a:solidFill>
              <a:schemeClr val="tx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52FD6981-DF87-96F3-8D0C-B007CA737A00}"/>
                </a:ext>
              </a:extLst>
            </p:cNvPr>
            <p:cNvSpPr/>
            <p:nvPr/>
          </p:nvSpPr>
          <p:spPr>
            <a:xfrm>
              <a:off x="6844919" y="5069400"/>
              <a:ext cx="306092" cy="215585"/>
            </a:xfrm>
            <a:prstGeom prst="rect">
              <a:avLst/>
            </a:prstGeom>
            <a:solidFill>
              <a:schemeClr val="tx2">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87B21C66-4CF7-9341-9F92-E3017FF9DB75}"/>
                </a:ext>
              </a:extLst>
            </p:cNvPr>
            <p:cNvSpPr/>
            <p:nvPr/>
          </p:nvSpPr>
          <p:spPr>
            <a:xfrm>
              <a:off x="6844919" y="4698340"/>
              <a:ext cx="306092" cy="3654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3AEC0F40-B21F-54F0-B411-96E34028A76B}"/>
                </a:ext>
              </a:extLst>
            </p:cNvPr>
            <p:cNvSpPr/>
            <p:nvPr/>
          </p:nvSpPr>
          <p:spPr>
            <a:xfrm>
              <a:off x="7156747" y="4235660"/>
              <a:ext cx="306092" cy="296172"/>
            </a:xfrm>
            <a:prstGeom prst="rect">
              <a:avLst/>
            </a:prstGeom>
            <a:solidFill>
              <a:schemeClr val="tx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C109A821-93A3-28C6-4A0D-30FB7673C1D5}"/>
                </a:ext>
              </a:extLst>
            </p:cNvPr>
            <p:cNvSpPr/>
            <p:nvPr/>
          </p:nvSpPr>
          <p:spPr>
            <a:xfrm>
              <a:off x="7155487" y="5143593"/>
              <a:ext cx="306092" cy="141392"/>
            </a:xfrm>
            <a:prstGeom prst="rect">
              <a:avLst/>
            </a:prstGeom>
            <a:solidFill>
              <a:schemeClr val="tx2">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6BB8DA30-7EBE-687A-1987-165A45809D60}"/>
                </a:ext>
              </a:extLst>
            </p:cNvPr>
            <p:cNvSpPr/>
            <p:nvPr/>
          </p:nvSpPr>
          <p:spPr>
            <a:xfrm>
              <a:off x="7149127" y="4534213"/>
              <a:ext cx="306092" cy="6059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C9143FF3-AB05-7B00-8454-C5A0281E663C}"/>
                </a:ext>
              </a:extLst>
            </p:cNvPr>
            <p:cNvSpPr/>
            <p:nvPr/>
          </p:nvSpPr>
          <p:spPr>
            <a:xfrm>
              <a:off x="7467086" y="4234117"/>
              <a:ext cx="306092" cy="334612"/>
            </a:xfrm>
            <a:prstGeom prst="rect">
              <a:avLst/>
            </a:prstGeom>
            <a:solidFill>
              <a:schemeClr val="tx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9226A5D3-D1A2-2F67-2B87-9DA5A7D20BFF}"/>
                </a:ext>
              </a:extLst>
            </p:cNvPr>
            <p:cNvSpPr/>
            <p:nvPr/>
          </p:nvSpPr>
          <p:spPr>
            <a:xfrm>
              <a:off x="7459980" y="4988566"/>
              <a:ext cx="306092" cy="296172"/>
            </a:xfrm>
            <a:prstGeom prst="rect">
              <a:avLst/>
            </a:prstGeom>
            <a:solidFill>
              <a:schemeClr val="tx2">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9A74DAF3-D18C-65FE-0068-5C067F24B82C}"/>
                </a:ext>
              </a:extLst>
            </p:cNvPr>
            <p:cNvSpPr/>
            <p:nvPr/>
          </p:nvSpPr>
          <p:spPr>
            <a:xfrm>
              <a:off x="7459980" y="4571588"/>
              <a:ext cx="306092" cy="41125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cxnSp>
          <p:nvCxnSpPr>
            <p:cNvPr id="47" name="Straight Connector 132">
              <a:extLst>
                <a:ext uri="{FF2B5EF4-FFF2-40B4-BE49-F238E27FC236}">
                  <a16:creationId xmlns:a16="http://schemas.microsoft.com/office/drawing/2014/main" id="{05E3DD56-1CA1-3D62-B8D2-39C666D9504D}"/>
                </a:ext>
              </a:extLst>
            </p:cNvPr>
            <p:cNvCxnSpPr>
              <a:cxnSpLocks/>
            </p:cNvCxnSpPr>
            <p:nvPr/>
          </p:nvCxnSpPr>
          <p:spPr>
            <a:xfrm flipV="1">
              <a:off x="6450406" y="5273413"/>
              <a:ext cx="1733474" cy="6331"/>
            </a:xfrm>
            <a:prstGeom prst="line">
              <a:avLst/>
            </a:prstGeom>
            <a:l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133">
              <a:extLst>
                <a:ext uri="{FF2B5EF4-FFF2-40B4-BE49-F238E27FC236}">
                  <a16:creationId xmlns:a16="http://schemas.microsoft.com/office/drawing/2014/main" id="{C673AF7A-7D19-FD61-7E6E-BBFD28826D53}"/>
                </a:ext>
              </a:extLst>
            </p:cNvPr>
            <p:cNvCxnSpPr>
              <a:cxnSpLocks/>
            </p:cNvCxnSpPr>
            <p:nvPr/>
          </p:nvCxnSpPr>
          <p:spPr>
            <a:xfrm flipV="1">
              <a:off x="6437009" y="4222001"/>
              <a:ext cx="1733474" cy="6331"/>
            </a:xfrm>
            <a:prstGeom prst="line">
              <a:avLst/>
            </a:prstGeom>
            <a:ln>
              <a:prstDash val="solid"/>
            </a:ln>
          </p:spPr>
          <p:style>
            <a:lnRef idx="1">
              <a:schemeClr val="accent2"/>
            </a:lnRef>
            <a:fillRef idx="0">
              <a:schemeClr val="accent2"/>
            </a:fillRef>
            <a:effectRef idx="0">
              <a:schemeClr val="accent2"/>
            </a:effectRef>
            <a:fontRef idx="minor">
              <a:schemeClr val="tx1"/>
            </a:fontRef>
          </p:style>
        </p:cxnSp>
      </p:grpSp>
      <p:sp>
        <p:nvSpPr>
          <p:cNvPr id="50" name="TextBox 225">
            <a:extLst>
              <a:ext uri="{FF2B5EF4-FFF2-40B4-BE49-F238E27FC236}">
                <a16:creationId xmlns:a16="http://schemas.microsoft.com/office/drawing/2014/main" id="{22E165D8-779C-BFB2-C92F-F68A54591A0E}"/>
              </a:ext>
            </a:extLst>
          </p:cNvPr>
          <p:cNvSpPr txBox="1"/>
          <p:nvPr/>
        </p:nvSpPr>
        <p:spPr>
          <a:xfrm>
            <a:off x="8974747" y="4347197"/>
            <a:ext cx="16679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entury Gothic" panose="020F0302020204030204"/>
                <a:ea typeface="+mn-ea"/>
                <a:cs typeface="+mn-cs"/>
              </a:rPr>
              <a:t>VBR NextGen statmux with no padding</a:t>
            </a:r>
          </a:p>
        </p:txBody>
      </p:sp>
      <p:sp>
        <p:nvSpPr>
          <p:cNvPr id="53" name="TextBox 187">
            <a:extLst>
              <a:ext uri="{FF2B5EF4-FFF2-40B4-BE49-F238E27FC236}">
                <a16:creationId xmlns:a16="http://schemas.microsoft.com/office/drawing/2014/main" id="{28497520-5BF7-07D6-F2C2-C49DCF7D731B}"/>
              </a:ext>
            </a:extLst>
          </p:cNvPr>
          <p:cNvSpPr txBox="1"/>
          <p:nvPr/>
        </p:nvSpPr>
        <p:spPr>
          <a:xfrm>
            <a:off x="956610" y="1055884"/>
            <a:ext cx="957531"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entury Gothic" panose="020F0302020204030204"/>
                <a:ea typeface="+mn-ea"/>
                <a:cs typeface="+mn-cs"/>
              </a:rPr>
              <a:t>BEFORE</a:t>
            </a:r>
            <a:endParaRPr kumimoji="0" lang="en-US" sz="140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4" name="TextBox 187">
            <a:extLst>
              <a:ext uri="{FF2B5EF4-FFF2-40B4-BE49-F238E27FC236}">
                <a16:creationId xmlns:a16="http://schemas.microsoft.com/office/drawing/2014/main" id="{7AC71804-9B0C-A4A7-E28E-AFBE86A338C3}"/>
              </a:ext>
            </a:extLst>
          </p:cNvPr>
          <p:cNvSpPr txBox="1"/>
          <p:nvPr/>
        </p:nvSpPr>
        <p:spPr>
          <a:xfrm>
            <a:off x="956610" y="3808360"/>
            <a:ext cx="957531"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entury Gothic" panose="020F0302020204030204"/>
                <a:ea typeface="+mn-ea"/>
                <a:cs typeface="+mn-cs"/>
              </a:rPr>
              <a:t>NOW</a:t>
            </a:r>
            <a:endParaRPr kumimoji="0" lang="en-US" sz="140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76907745"/>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 coins arrondis 134">
            <a:extLst>
              <a:ext uri="{FF2B5EF4-FFF2-40B4-BE49-F238E27FC236}">
                <a16:creationId xmlns:a16="http://schemas.microsoft.com/office/drawing/2014/main" id="{8BF379D6-4F73-4B8B-ED8C-EBECD033607C}"/>
              </a:ext>
            </a:extLst>
          </p:cNvPr>
          <p:cNvSpPr/>
          <p:nvPr/>
        </p:nvSpPr>
        <p:spPr>
          <a:xfrm>
            <a:off x="202906" y="1407737"/>
            <a:ext cx="2951730" cy="1273899"/>
          </a:xfrm>
          <a:prstGeom prst="roundRect">
            <a:avLst>
              <a:gd name="adj" fmla="val 11367"/>
            </a:avLst>
          </a:prstGeom>
          <a:noFill/>
          <a:ln w="22225">
            <a:gradFill>
              <a:gsLst>
                <a:gs pos="0">
                  <a:srgbClr val="05A75D"/>
                </a:gs>
                <a:gs pos="100000">
                  <a:srgbClr val="13A2DD"/>
                </a:gs>
              </a:gsLst>
              <a:lin ang="5400000" scaled="1"/>
            </a:gradFill>
          </a:ln>
        </p:spPr>
        <p:txBody>
          <a:bodyPr wrap="square" lIns="0" tIns="0" rIns="0" bIns="0" rtlCol="0" anchor="t">
            <a:normAutofit/>
          </a:bodyPr>
          <a:lstStyle/>
          <a:p>
            <a:pPr marL="0" marR="0" lvl="0" indent="0" algn="r" defTabSz="914400" rtl="0" eaLnBrk="1" fontAlgn="auto" latinLnBrk="0" hangingPunct="1">
              <a:lnSpc>
                <a:spcPct val="90000"/>
              </a:lnSpc>
              <a:spcBef>
                <a:spcPts val="1000"/>
              </a:spcBef>
              <a:spcAft>
                <a:spcPts val="0"/>
              </a:spcAft>
              <a:buClr>
                <a:srgbClr val="86CBA0"/>
              </a:buClr>
              <a:buSzTx/>
              <a:buFontTx/>
              <a:buNone/>
              <a:tabLst>
                <a:tab pos="4664075" algn="l"/>
              </a:tabLst>
              <a:defRPr/>
            </a:pPr>
            <a:r>
              <a:rPr kumimoji="0" lang="en-US" sz="1600" b="1" i="0" u="none" strike="noStrike" kern="1200" cap="none" spc="0" normalizeH="0" baseline="0" noProof="0" dirty="0">
                <a:ln>
                  <a:noFill/>
                </a:ln>
                <a:solidFill>
                  <a:srgbClr val="FFFFFF"/>
                </a:solidFill>
                <a:effectLst/>
                <a:uLnTx/>
                <a:uFillTx/>
                <a:latin typeface="Century Gothic" panose="020F0302020204030204"/>
                <a:ea typeface="+mn-ea"/>
                <a:cs typeface="+mn-cs"/>
              </a:rPr>
              <a:t>  </a:t>
            </a:r>
            <a:endParaRPr kumimoji="0" lang="en-US" sz="1600" b="0" i="0" u="none" strike="noStrike" kern="1200" cap="none" spc="0" normalizeH="0" baseline="0" noProof="0" dirty="0">
              <a:ln>
                <a:noFill/>
              </a:ln>
              <a:solidFill>
                <a:srgbClr val="32A75D"/>
              </a:solidFill>
              <a:effectLst/>
              <a:uLnTx/>
              <a:uFillTx/>
              <a:latin typeface="Century Gothic" panose="020F0302020204030204"/>
              <a:ea typeface="+mn-ea"/>
              <a:cs typeface="+mn-cs"/>
            </a:endParaRPr>
          </a:p>
        </p:txBody>
      </p:sp>
      <p:pic>
        <p:nvPicPr>
          <p:cNvPr id="138" name="Image 137" descr="Une image contenant texte, arts de la table, assiette, vaisselle&#10;&#10;Description générée automatiquement">
            <a:extLst>
              <a:ext uri="{FF2B5EF4-FFF2-40B4-BE49-F238E27FC236}">
                <a16:creationId xmlns:a16="http://schemas.microsoft.com/office/drawing/2014/main" id="{9D4A307E-CE57-BCA4-A210-215CDBB5C7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494" y="1898938"/>
            <a:ext cx="858310" cy="620514"/>
          </a:xfrm>
          <a:prstGeom prst="rect">
            <a:avLst/>
          </a:prstGeom>
        </p:spPr>
      </p:pic>
      <p:sp>
        <p:nvSpPr>
          <p:cNvPr id="6" name="Rectangle : coins arrondis 5">
            <a:extLst>
              <a:ext uri="{FF2B5EF4-FFF2-40B4-BE49-F238E27FC236}">
                <a16:creationId xmlns:a16="http://schemas.microsoft.com/office/drawing/2014/main" id="{81B2A6F8-2D52-F304-46D6-194A63D935E7}"/>
              </a:ext>
            </a:extLst>
          </p:cNvPr>
          <p:cNvSpPr/>
          <p:nvPr/>
        </p:nvSpPr>
        <p:spPr>
          <a:xfrm>
            <a:off x="312702" y="1883819"/>
            <a:ext cx="1064042" cy="669589"/>
          </a:xfrm>
          <a:prstGeom prst="round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cxnSp>
        <p:nvCxnSpPr>
          <p:cNvPr id="15" name="Connecteur droit avec flèche 14">
            <a:extLst>
              <a:ext uri="{FF2B5EF4-FFF2-40B4-BE49-F238E27FC236}">
                <a16:creationId xmlns:a16="http://schemas.microsoft.com/office/drawing/2014/main" id="{46786F73-A589-3803-6A96-4A32855212BC}"/>
              </a:ext>
            </a:extLst>
          </p:cNvPr>
          <p:cNvCxnSpPr>
            <a:cxnSpLocks/>
            <a:stCxn id="6" idx="3"/>
            <a:endCxn id="8" idx="1"/>
          </p:cNvCxnSpPr>
          <p:nvPr/>
        </p:nvCxnSpPr>
        <p:spPr>
          <a:xfrm>
            <a:off x="1376744" y="2218614"/>
            <a:ext cx="531560" cy="10269"/>
          </a:xfrm>
          <a:prstGeom prst="straightConnector1">
            <a:avLst/>
          </a:prstGeom>
          <a:noFill/>
          <a:ln w="19050" cap="rnd">
            <a:solidFill>
              <a:schemeClr val="tx2"/>
            </a:solidFill>
            <a:headEnd type="none" w="med" len="med"/>
            <a:tailEnd type="triangle" w="med" len="med"/>
          </a:ln>
        </p:spPr>
      </p:cxnSp>
      <p:sp>
        <p:nvSpPr>
          <p:cNvPr id="16" name="Titre 1">
            <a:extLst>
              <a:ext uri="{FF2B5EF4-FFF2-40B4-BE49-F238E27FC236}">
                <a16:creationId xmlns:a16="http://schemas.microsoft.com/office/drawing/2014/main" id="{44F3BF35-800A-487C-8BAF-ECF07AD2BFC1}"/>
              </a:ext>
            </a:extLst>
          </p:cNvPr>
          <p:cNvSpPr>
            <a:spLocks noGrp="1"/>
          </p:cNvSpPr>
          <p:nvPr>
            <p:ph type="title"/>
          </p:nvPr>
        </p:nvSpPr>
        <p:spPr>
          <a:xfrm>
            <a:off x="515938" y="400835"/>
            <a:ext cx="8600630" cy="431800"/>
          </a:xfrm>
        </p:spPr>
        <p:txBody>
          <a:bodyPr>
            <a:noAutofit/>
          </a:bodyPr>
          <a:lstStyle/>
          <a:p>
            <a:r>
              <a:rPr lang="en-US" sz="3200" dirty="0">
                <a:latin typeface="Avenir Next ATEME"/>
              </a:rPr>
              <a:t>5G Broadcast </a:t>
            </a:r>
            <a:r>
              <a:rPr lang="en-US" sz="3200" dirty="0" err="1">
                <a:latin typeface="Avenir Next ATEME"/>
              </a:rPr>
              <a:t>statmux</a:t>
            </a:r>
            <a:r>
              <a:rPr lang="en-US" sz="3200" dirty="0">
                <a:latin typeface="Avenir Next ATEME"/>
              </a:rPr>
              <a:t> trial with ORS Group</a:t>
            </a:r>
            <a:endParaRPr lang="fr-FR" sz="3200" dirty="0">
              <a:latin typeface="Avenir Next ATEME"/>
            </a:endParaRPr>
          </a:p>
        </p:txBody>
      </p:sp>
      <p:sp>
        <p:nvSpPr>
          <p:cNvPr id="26" name="ZoneTexte 25">
            <a:extLst>
              <a:ext uri="{FF2B5EF4-FFF2-40B4-BE49-F238E27FC236}">
                <a16:creationId xmlns:a16="http://schemas.microsoft.com/office/drawing/2014/main" id="{2D02A3B1-B149-E228-7AC3-BDE366B974A9}"/>
              </a:ext>
            </a:extLst>
          </p:cNvPr>
          <p:cNvSpPr txBox="1"/>
          <p:nvPr/>
        </p:nvSpPr>
        <p:spPr>
          <a:xfrm>
            <a:off x="1413262" y="1805338"/>
            <a:ext cx="74941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entury Gothic" panose="020F0302020204030204"/>
                <a:ea typeface="+mn-ea"/>
                <a:cs typeface="+mn-cs"/>
              </a:rPr>
              <a:t>DASH</a:t>
            </a:r>
          </a:p>
        </p:txBody>
      </p:sp>
      <p:pic>
        <p:nvPicPr>
          <p:cNvPr id="228" name="Image 227" descr="Une image contenant texte, clipart&#10;&#10;Description générée automatiquement">
            <a:extLst>
              <a:ext uri="{FF2B5EF4-FFF2-40B4-BE49-F238E27FC236}">
                <a16:creationId xmlns:a16="http://schemas.microsoft.com/office/drawing/2014/main" id="{FA52B9BC-EFA6-34E1-41A5-3614A1BE28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0463" y="1870395"/>
            <a:ext cx="426545" cy="630116"/>
          </a:xfrm>
          <a:prstGeom prst="rect">
            <a:avLst/>
          </a:prstGeom>
        </p:spPr>
      </p:pic>
      <p:cxnSp>
        <p:nvCxnSpPr>
          <p:cNvPr id="4" name="Connecteur droit avec flèche 3">
            <a:extLst>
              <a:ext uri="{FF2B5EF4-FFF2-40B4-BE49-F238E27FC236}">
                <a16:creationId xmlns:a16="http://schemas.microsoft.com/office/drawing/2014/main" id="{90DC80FA-3381-D490-086B-3B584619916E}"/>
              </a:ext>
            </a:extLst>
          </p:cNvPr>
          <p:cNvCxnSpPr>
            <a:cxnSpLocks/>
            <a:stCxn id="8" idx="3"/>
          </p:cNvCxnSpPr>
          <p:nvPr/>
        </p:nvCxnSpPr>
        <p:spPr>
          <a:xfrm>
            <a:off x="2693907" y="2228883"/>
            <a:ext cx="603284"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 coins arrondis 7">
            <a:extLst>
              <a:ext uri="{FF2B5EF4-FFF2-40B4-BE49-F238E27FC236}">
                <a16:creationId xmlns:a16="http://schemas.microsoft.com/office/drawing/2014/main" id="{0F853F5D-10CC-A7A1-418F-2061D4557E9F}"/>
              </a:ext>
            </a:extLst>
          </p:cNvPr>
          <p:cNvSpPr/>
          <p:nvPr/>
        </p:nvSpPr>
        <p:spPr>
          <a:xfrm>
            <a:off x="1908304" y="1897337"/>
            <a:ext cx="785603" cy="663091"/>
          </a:xfrm>
          <a:prstGeom prst="roundRect">
            <a:avLst/>
          </a:prstGeom>
          <a:noFill/>
          <a:ln w="9525">
            <a:gradFill>
              <a:gsLst>
                <a:gs pos="0">
                  <a:srgbClr val="05A75D"/>
                </a:gs>
                <a:gs pos="100000">
                  <a:srgbClr val="13A2DD"/>
                </a:gs>
              </a:gsLst>
              <a:lin ang="5400000" scaled="1"/>
            </a:gradFill>
            <a:prstDash val="dash"/>
          </a:ln>
        </p:spPr>
        <p:txBody>
          <a:bodyPr wrap="square" lIns="0" tIns="0" rIns="0" bIns="0" rtlCol="0" anchor="ctr">
            <a:normAutofit/>
          </a:bodyPr>
          <a:lstStyle/>
          <a:p>
            <a:pPr marL="0" marR="0" lvl="0" indent="0" algn="ctr" defTabSz="914400" rtl="0" eaLnBrk="1" fontAlgn="auto" latinLnBrk="0" hangingPunct="1">
              <a:lnSpc>
                <a:spcPct val="90000"/>
              </a:lnSpc>
              <a:spcBef>
                <a:spcPts val="1000"/>
              </a:spcBef>
              <a:spcAft>
                <a:spcPts val="0"/>
              </a:spcAft>
              <a:buClr>
                <a:srgbClr val="86CBA0"/>
              </a:buClr>
              <a:buSzTx/>
              <a:buFontTx/>
              <a:buNone/>
              <a:tabLst/>
              <a:defRPr/>
            </a:pPr>
            <a:r>
              <a:rPr kumimoji="0" lang="en-US" sz="1050" b="1" i="0" u="none" strike="noStrike" kern="1200" cap="none" spc="0" normalizeH="0" baseline="0" noProof="0" dirty="0" err="1">
                <a:ln>
                  <a:noFill/>
                </a:ln>
                <a:solidFill>
                  <a:srgbClr val="FFFFFF"/>
                </a:solidFill>
                <a:effectLst/>
                <a:uLnTx/>
                <a:uFillTx/>
                <a:latin typeface="Century Gothic" panose="020F0302020204030204"/>
                <a:ea typeface="+mn-ea"/>
                <a:cs typeface="+mn-cs"/>
              </a:rPr>
              <a:t>OTTCaste</a:t>
            </a:r>
            <a:r>
              <a:rPr kumimoji="0" lang="en-US" sz="1050" b="0" i="0" u="none" strike="noStrike" kern="1200" cap="none" spc="0" normalizeH="0" baseline="0" noProof="0" dirty="0" err="1">
                <a:ln>
                  <a:noFill/>
                </a:ln>
                <a:solidFill>
                  <a:srgbClr val="FFFFFF"/>
                </a:solidFill>
                <a:effectLst/>
                <a:uLnTx/>
                <a:uFillTx/>
                <a:latin typeface="Century Gothic" panose="020F0302020204030204"/>
                <a:ea typeface="+mn-ea"/>
                <a:cs typeface="+mn-cs"/>
              </a:rPr>
              <a:t>r</a:t>
            </a:r>
            <a:endParaRPr kumimoji="0" lang="en-US" sz="1050" b="0" i="0" u="none" strike="noStrike" kern="1200" cap="none" spc="0" normalizeH="0" baseline="0" noProof="0" dirty="0">
              <a:ln>
                <a:noFill/>
              </a:ln>
              <a:solidFill>
                <a:srgbClr val="FFFFFF"/>
              </a:solidFill>
              <a:effectLst/>
              <a:uLnTx/>
              <a:uFillTx/>
              <a:latin typeface="Century Gothic" panose="020F0302020204030204"/>
              <a:ea typeface="+mn-ea"/>
              <a:cs typeface="+mn-cs"/>
            </a:endParaRPr>
          </a:p>
          <a:p>
            <a:pPr marL="0" marR="0" lvl="0" indent="0" algn="ctr" defTabSz="914400" rtl="0" eaLnBrk="1" fontAlgn="auto" latinLnBrk="0" hangingPunct="1">
              <a:lnSpc>
                <a:spcPct val="90000"/>
              </a:lnSpc>
              <a:spcBef>
                <a:spcPts val="1000"/>
              </a:spcBef>
              <a:spcAft>
                <a:spcPts val="0"/>
              </a:spcAft>
              <a:buClr>
                <a:srgbClr val="86CBA0"/>
              </a:buClr>
              <a:buSzTx/>
              <a:buFontTx/>
              <a:buNone/>
              <a:tabLst/>
              <a:defRPr/>
            </a:pPr>
            <a:r>
              <a:rPr kumimoji="0" lang="en-US" sz="1050" b="0" i="0" u="none" strike="noStrike" kern="1200" cap="none" spc="0" normalizeH="0" baseline="0" noProof="0" dirty="0">
                <a:ln>
                  <a:noFill/>
                </a:ln>
                <a:solidFill>
                  <a:srgbClr val="32A75D"/>
                </a:solidFill>
                <a:effectLst/>
                <a:uLnTx/>
                <a:uFillTx/>
                <a:latin typeface="Century Gothic" panose="020F0302020204030204"/>
                <a:ea typeface="+mn-ea"/>
                <a:cs typeface="+mn-cs"/>
              </a:rPr>
              <a:t>NextGen statmux</a:t>
            </a:r>
          </a:p>
        </p:txBody>
      </p:sp>
      <p:sp>
        <p:nvSpPr>
          <p:cNvPr id="10" name="ZoneTexte 9">
            <a:extLst>
              <a:ext uri="{FF2B5EF4-FFF2-40B4-BE49-F238E27FC236}">
                <a16:creationId xmlns:a16="http://schemas.microsoft.com/office/drawing/2014/main" id="{20A8D209-5FAF-51F5-A283-F29AD485030F}"/>
              </a:ext>
            </a:extLst>
          </p:cNvPr>
          <p:cNvSpPr txBox="1"/>
          <p:nvPr/>
        </p:nvSpPr>
        <p:spPr>
          <a:xfrm>
            <a:off x="2649154" y="1987782"/>
            <a:ext cx="54556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entury Gothic" panose="020F0302020204030204"/>
                <a:ea typeface="+mn-ea"/>
                <a:cs typeface="+mn-cs"/>
              </a:rPr>
              <a:t>ROUTE</a:t>
            </a:r>
          </a:p>
        </p:txBody>
      </p:sp>
      <p:sp>
        <p:nvSpPr>
          <p:cNvPr id="14" name="ZoneTexte 13">
            <a:extLst>
              <a:ext uri="{FF2B5EF4-FFF2-40B4-BE49-F238E27FC236}">
                <a16:creationId xmlns:a16="http://schemas.microsoft.com/office/drawing/2014/main" id="{EF42D6C4-5C5A-7CA2-9DC9-CBBA26A553A0}"/>
              </a:ext>
            </a:extLst>
          </p:cNvPr>
          <p:cNvSpPr txBox="1"/>
          <p:nvPr/>
        </p:nvSpPr>
        <p:spPr>
          <a:xfrm>
            <a:off x="1318804" y="1375371"/>
            <a:ext cx="674370"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86CBA0"/>
              </a:buClr>
              <a:buSzTx/>
              <a:buFontTx/>
              <a:buNone/>
              <a:tabLst/>
              <a:defRPr/>
            </a:pPr>
            <a:r>
              <a:rPr kumimoji="0" lang="en-US" sz="900" b="0" i="0" u="none" strike="noStrike" kern="1200" cap="none" spc="0" normalizeH="0" baseline="0" noProof="0" dirty="0" err="1">
                <a:ln>
                  <a:noFill/>
                </a:ln>
                <a:solidFill>
                  <a:srgbClr val="32A75D"/>
                </a:solidFill>
                <a:effectLst/>
                <a:uLnTx/>
                <a:uFillTx/>
                <a:latin typeface="Century Gothic" panose="020F0302020204030204"/>
                <a:ea typeface="+mn-ea"/>
                <a:cs typeface="+mn-cs"/>
              </a:rPr>
              <a:t>StatMux</a:t>
            </a:r>
            <a:endParaRPr kumimoji="0" lang="en-US" sz="900" b="0" i="0" u="none" strike="noStrike" kern="1200" cap="none" spc="0" normalizeH="0" baseline="0" noProof="0" dirty="0">
              <a:ln>
                <a:noFill/>
              </a:ln>
              <a:solidFill>
                <a:srgbClr val="404953"/>
              </a:solidFill>
              <a:effectLst/>
              <a:uLnTx/>
              <a:uFillTx/>
              <a:latin typeface="Century Gothic" panose="020F0302020204030204"/>
              <a:ea typeface="+mn-ea"/>
              <a:cs typeface="+mn-cs"/>
            </a:endParaRPr>
          </a:p>
        </p:txBody>
      </p:sp>
      <p:sp>
        <p:nvSpPr>
          <p:cNvPr id="236" name="Arc 235">
            <a:extLst>
              <a:ext uri="{FF2B5EF4-FFF2-40B4-BE49-F238E27FC236}">
                <a16:creationId xmlns:a16="http://schemas.microsoft.com/office/drawing/2014/main" id="{880A7FE2-E900-06F2-49D7-E9AF2539E0E7}"/>
              </a:ext>
            </a:extLst>
          </p:cNvPr>
          <p:cNvSpPr/>
          <p:nvPr/>
        </p:nvSpPr>
        <p:spPr>
          <a:xfrm rot="18851214">
            <a:off x="695043" y="1587785"/>
            <a:ext cx="1832190" cy="1863334"/>
          </a:xfrm>
          <a:prstGeom prst="arc">
            <a:avLst/>
          </a:prstGeom>
          <a:noFill/>
          <a:ln w="19050" cap="rnd">
            <a:solidFill>
              <a:schemeClr val="tx2"/>
            </a:solidFill>
            <a:headEnd type="arrow"/>
            <a:tailEnd type="none"/>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04953"/>
              </a:solidFill>
              <a:effectLst/>
              <a:uLnTx/>
              <a:uFillTx/>
              <a:latin typeface="Century Gothic" panose="020F0302020204030204"/>
              <a:ea typeface="+mn-ea"/>
              <a:cs typeface="+mn-cs"/>
            </a:endParaRPr>
          </a:p>
        </p:txBody>
      </p:sp>
      <p:sp>
        <p:nvSpPr>
          <p:cNvPr id="37" name="Rectangle : coins arrondis 134">
            <a:extLst>
              <a:ext uri="{FF2B5EF4-FFF2-40B4-BE49-F238E27FC236}">
                <a16:creationId xmlns:a16="http://schemas.microsoft.com/office/drawing/2014/main" id="{E9F85DCC-BF2F-390E-31C8-118D929FA8D1}"/>
              </a:ext>
            </a:extLst>
          </p:cNvPr>
          <p:cNvSpPr/>
          <p:nvPr/>
        </p:nvSpPr>
        <p:spPr>
          <a:xfrm>
            <a:off x="3289865" y="1873808"/>
            <a:ext cx="1719592" cy="625558"/>
          </a:xfrm>
          <a:prstGeom prst="roundRect">
            <a:avLst>
              <a:gd name="adj" fmla="val 11367"/>
            </a:avLst>
          </a:prstGeom>
          <a:solidFill>
            <a:schemeClr val="bg1"/>
          </a:solidFill>
          <a:ln w="22225">
            <a:gradFill>
              <a:gsLst>
                <a:gs pos="0">
                  <a:srgbClr val="05A75D"/>
                </a:gs>
                <a:gs pos="100000">
                  <a:srgbClr val="13A2DD"/>
                </a:gs>
              </a:gsLst>
              <a:lin ang="5400000" scaled="1"/>
            </a:gradFill>
          </a:ln>
        </p:spPr>
        <p:txBody>
          <a:bodyPr wrap="square" lIns="0" tIns="0" rIns="0" bIns="0" rtlCol="0" anchor="t">
            <a:normAutofit/>
          </a:bodyPr>
          <a:lstStyle/>
          <a:p>
            <a:pPr marL="0" marR="0" lvl="0" indent="0" algn="r" defTabSz="914400" rtl="0" eaLnBrk="1" fontAlgn="auto" latinLnBrk="0" hangingPunct="1">
              <a:lnSpc>
                <a:spcPct val="90000"/>
              </a:lnSpc>
              <a:spcBef>
                <a:spcPts val="1000"/>
              </a:spcBef>
              <a:spcAft>
                <a:spcPts val="0"/>
              </a:spcAft>
              <a:buClr>
                <a:srgbClr val="86CBA0"/>
              </a:buClr>
              <a:buSzTx/>
              <a:buFontTx/>
              <a:buNone/>
              <a:tabLst>
                <a:tab pos="4664075" algn="l"/>
              </a:tabLst>
              <a:defRPr/>
            </a:pPr>
            <a:r>
              <a:rPr kumimoji="0" lang="en-US" sz="1600" b="1" i="0" u="none" strike="noStrike" kern="1200" cap="none" spc="0" normalizeH="0" baseline="0" noProof="0" dirty="0">
                <a:ln>
                  <a:noFill/>
                </a:ln>
                <a:solidFill>
                  <a:srgbClr val="FFFFFF"/>
                </a:solidFill>
                <a:effectLst/>
                <a:uLnTx/>
                <a:uFillTx/>
                <a:latin typeface="Century Gothic" panose="020F0302020204030204"/>
                <a:ea typeface="+mn-ea"/>
                <a:cs typeface="+mn-cs"/>
              </a:rPr>
              <a:t>  </a:t>
            </a:r>
            <a:endParaRPr kumimoji="0" lang="en-US" sz="1600" b="0" i="0" u="none" strike="noStrike" kern="1200" cap="none" spc="0" normalizeH="0" baseline="0" noProof="0" dirty="0">
              <a:ln>
                <a:noFill/>
              </a:ln>
              <a:solidFill>
                <a:srgbClr val="32A75D"/>
              </a:solidFill>
              <a:effectLst/>
              <a:uLnTx/>
              <a:uFillTx/>
              <a:latin typeface="Century Gothic" panose="020F0302020204030204"/>
              <a:ea typeface="+mn-ea"/>
              <a:cs typeface="+mn-cs"/>
            </a:endParaRPr>
          </a:p>
        </p:txBody>
      </p:sp>
      <p:sp>
        <p:nvSpPr>
          <p:cNvPr id="41" name="Cylinder 40">
            <a:extLst>
              <a:ext uri="{FF2B5EF4-FFF2-40B4-BE49-F238E27FC236}">
                <a16:creationId xmlns:a16="http://schemas.microsoft.com/office/drawing/2014/main" id="{04EE3091-9AAB-16F7-6322-5956468A228E}"/>
              </a:ext>
            </a:extLst>
          </p:cNvPr>
          <p:cNvSpPr/>
          <p:nvPr/>
        </p:nvSpPr>
        <p:spPr>
          <a:xfrm rot="16200000">
            <a:off x="6491972" y="720720"/>
            <a:ext cx="1724285" cy="3100447"/>
          </a:xfrm>
          <a:prstGeom prst="can">
            <a:avLst/>
          </a:prstGeom>
          <a:solidFill>
            <a:srgbClr val="81D1A3"/>
          </a:solidFill>
          <a:ln w="12700" cap="flat" cmpd="sng" algn="ctr">
            <a:solidFill>
              <a:srgbClr val="4472C4">
                <a:shade val="50000"/>
              </a:srgbClr>
            </a:solidFill>
            <a:prstDash val="solid"/>
            <a:miter lim="800000"/>
          </a:ln>
          <a:effectLst/>
        </p:spPr>
        <p:txBody>
          <a:bodyPr vert="vert"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cxnSp>
        <p:nvCxnSpPr>
          <p:cNvPr id="129" name="Connecteur droit avec flèche 3">
            <a:extLst>
              <a:ext uri="{FF2B5EF4-FFF2-40B4-BE49-F238E27FC236}">
                <a16:creationId xmlns:a16="http://schemas.microsoft.com/office/drawing/2014/main" id="{268FB3F7-ED18-E3A8-8890-E4D323E1D4FA}"/>
              </a:ext>
            </a:extLst>
          </p:cNvPr>
          <p:cNvCxnSpPr>
            <a:cxnSpLocks/>
          </p:cNvCxnSpPr>
          <p:nvPr/>
        </p:nvCxnSpPr>
        <p:spPr>
          <a:xfrm flipH="1">
            <a:off x="1607750" y="2228882"/>
            <a:ext cx="18428" cy="722732"/>
          </a:xfrm>
          <a:prstGeom prst="straightConnector1">
            <a:avLst/>
          </a:prstGeom>
          <a:ln w="19050">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3" name="TextBox 70">
            <a:extLst>
              <a:ext uri="{FF2B5EF4-FFF2-40B4-BE49-F238E27FC236}">
                <a16:creationId xmlns:a16="http://schemas.microsoft.com/office/drawing/2014/main" id="{BB19031B-2532-4CFE-E0FC-FC30B7C4FE54}"/>
              </a:ext>
            </a:extLst>
          </p:cNvPr>
          <p:cNvSpPr txBox="1"/>
          <p:nvPr/>
        </p:nvSpPr>
        <p:spPr>
          <a:xfrm rot="10800000" flipV="1">
            <a:off x="1010963" y="3459380"/>
            <a:ext cx="1193573" cy="244234"/>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entury Gothic" panose="020F0302020204030204"/>
                <a:ea typeface="+mn-ea"/>
                <a:cs typeface="Times New Roman" panose="02020603050405020304" pitchFamily="18" charset="0"/>
              </a:rPr>
              <a:t>CDN</a:t>
            </a:r>
            <a:endParaRPr kumimoji="0" lang="en-ES" sz="1000" b="0" i="0" u="none" strike="noStrike" kern="1200" cap="none" spc="0" normalizeH="0" baseline="0" noProof="0" dirty="0">
              <a:ln>
                <a:noFill/>
              </a:ln>
              <a:solidFill>
                <a:srgbClr val="FFFFFF"/>
              </a:solidFill>
              <a:effectLst/>
              <a:uLnTx/>
              <a:uFillTx/>
              <a:latin typeface="Century Gothic" panose="020F0302020204030204"/>
              <a:ea typeface="+mn-ea"/>
              <a:cs typeface="Times New Roman" panose="02020603050405020304" pitchFamily="18" charset="0"/>
            </a:endParaRPr>
          </a:p>
        </p:txBody>
      </p:sp>
      <p:pic>
        <p:nvPicPr>
          <p:cNvPr id="134" name="Image 72">
            <a:extLst>
              <a:ext uri="{FF2B5EF4-FFF2-40B4-BE49-F238E27FC236}">
                <a16:creationId xmlns:a16="http://schemas.microsoft.com/office/drawing/2014/main" id="{DB875E08-73BE-A6A0-CEA2-F895285E9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8804" y="2860769"/>
            <a:ext cx="519415" cy="569067"/>
          </a:xfrm>
          <a:prstGeom prst="rect">
            <a:avLst/>
          </a:prstGeom>
        </p:spPr>
      </p:pic>
      <p:pic>
        <p:nvPicPr>
          <p:cNvPr id="3" name="Picture 2" descr="A close up of a logo&#10;&#10;Description automatically generated">
            <a:extLst>
              <a:ext uri="{FF2B5EF4-FFF2-40B4-BE49-F238E27FC236}">
                <a16:creationId xmlns:a16="http://schemas.microsoft.com/office/drawing/2014/main" id="{05ABF7D0-5F70-9C45-C080-15D093FC35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8709" y="1969330"/>
            <a:ext cx="1638957" cy="275478"/>
          </a:xfrm>
          <a:prstGeom prst="rect">
            <a:avLst/>
          </a:prstGeom>
        </p:spPr>
      </p:pic>
      <p:pic>
        <p:nvPicPr>
          <p:cNvPr id="7" name="Picture 6">
            <a:extLst>
              <a:ext uri="{FF2B5EF4-FFF2-40B4-BE49-F238E27FC236}">
                <a16:creationId xmlns:a16="http://schemas.microsoft.com/office/drawing/2014/main" id="{CDC4280E-7721-C256-9EB6-E5B8E441D187}"/>
              </a:ext>
            </a:extLst>
          </p:cNvPr>
          <p:cNvPicPr>
            <a:picLocks noChangeAspect="1"/>
          </p:cNvPicPr>
          <p:nvPr/>
        </p:nvPicPr>
        <p:blipFill>
          <a:blip r:embed="rId6"/>
          <a:stretch>
            <a:fillRect/>
          </a:stretch>
        </p:blipFill>
        <p:spPr>
          <a:xfrm>
            <a:off x="5956670" y="1477440"/>
            <a:ext cx="2811069" cy="1584789"/>
          </a:xfrm>
          <a:prstGeom prst="rect">
            <a:avLst/>
          </a:prstGeom>
        </p:spPr>
      </p:pic>
      <p:sp>
        <p:nvSpPr>
          <p:cNvPr id="9" name="Cylinder 8">
            <a:extLst>
              <a:ext uri="{FF2B5EF4-FFF2-40B4-BE49-F238E27FC236}">
                <a16:creationId xmlns:a16="http://schemas.microsoft.com/office/drawing/2014/main" id="{B2A41B56-AB2D-8445-366D-28F29BECF049}"/>
              </a:ext>
            </a:extLst>
          </p:cNvPr>
          <p:cNvSpPr/>
          <p:nvPr/>
        </p:nvSpPr>
        <p:spPr>
          <a:xfrm rot="16200000">
            <a:off x="6491971" y="728279"/>
            <a:ext cx="1724285" cy="3100447"/>
          </a:xfrm>
          <a:prstGeom prst="can">
            <a:avLst/>
          </a:prstGeom>
          <a:noFill/>
          <a:ln w="12700" cap="flat" cmpd="sng" algn="ctr">
            <a:solidFill>
              <a:srgbClr val="4472C4">
                <a:shade val="50000"/>
              </a:srgbClr>
            </a:solidFill>
            <a:prstDash val="solid"/>
            <a:miter lim="800000"/>
          </a:ln>
          <a:effectLst/>
        </p:spPr>
        <p:txBody>
          <a:bodyPr vert="vert"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2" name="Rectangle : coins arrondis 7">
            <a:extLst>
              <a:ext uri="{FF2B5EF4-FFF2-40B4-BE49-F238E27FC236}">
                <a16:creationId xmlns:a16="http://schemas.microsoft.com/office/drawing/2014/main" id="{8C662643-4C20-4C82-0A58-B60BF3F501C0}"/>
              </a:ext>
            </a:extLst>
          </p:cNvPr>
          <p:cNvSpPr/>
          <p:nvPr/>
        </p:nvSpPr>
        <p:spPr>
          <a:xfrm>
            <a:off x="5898119" y="3228848"/>
            <a:ext cx="2897774" cy="1140069"/>
          </a:xfrm>
          <a:prstGeom prst="roundRect">
            <a:avLst/>
          </a:prstGeom>
          <a:noFill/>
          <a:ln w="9525">
            <a:gradFill>
              <a:gsLst>
                <a:gs pos="0">
                  <a:srgbClr val="05A75D"/>
                </a:gs>
                <a:gs pos="100000">
                  <a:srgbClr val="13A2DD"/>
                </a:gs>
              </a:gsLst>
              <a:lin ang="5400000" scaled="1"/>
            </a:gradFill>
            <a:prstDash val="dash"/>
          </a:ln>
        </p:spPr>
        <p:txBody>
          <a:bodyPr wrap="square" lIns="0" tIns="0" rIns="0" bIns="0" rtlCol="0" anchor="ctr">
            <a:normAutofit/>
          </a:bodyPr>
          <a:lstStyle/>
          <a:p>
            <a:pPr marL="0" marR="0" lvl="0" indent="0" algn="l" defTabSz="914400" rtl="0" eaLnBrk="1" fontAlgn="auto" latinLnBrk="0" hangingPunct="1">
              <a:lnSpc>
                <a:spcPct val="90000"/>
              </a:lnSpc>
              <a:spcBef>
                <a:spcPts val="1000"/>
              </a:spcBef>
              <a:spcAft>
                <a:spcPts val="0"/>
              </a:spcAft>
              <a:buClr>
                <a:srgbClr val="86CBA0"/>
              </a:buClr>
              <a:buSzTx/>
              <a:buFontTx/>
              <a:buNone/>
              <a:tabLst/>
              <a:defRPr/>
            </a:pPr>
            <a:r>
              <a:rPr kumimoji="0" lang="en-US" sz="1050" b="1" i="0" u="none" strike="noStrike" kern="1200" cap="none" spc="0" normalizeH="0" baseline="0" noProof="0" dirty="0">
                <a:ln>
                  <a:noFill/>
                </a:ln>
                <a:solidFill>
                  <a:srgbClr val="FFFFFF"/>
                </a:solidFill>
                <a:effectLst/>
                <a:uLnTx/>
                <a:uFillTx/>
                <a:latin typeface="Century Gothic" panose="020F0302020204030204"/>
                <a:ea typeface="+mn-ea"/>
                <a:cs typeface="+mn-cs"/>
              </a:rPr>
              <a:t>1 PMCH </a:t>
            </a:r>
            <a:r>
              <a:rPr kumimoji="0" lang="en-US" sz="1050" b="0" i="0" u="none" strike="noStrike" kern="1200" cap="none" spc="0" normalizeH="0" baseline="0" noProof="0" dirty="0">
                <a:ln>
                  <a:noFill/>
                </a:ln>
                <a:solidFill>
                  <a:srgbClr val="FFFFFF"/>
                </a:solidFill>
                <a:effectLst/>
                <a:uLnTx/>
                <a:uFillTx/>
                <a:latin typeface="Century Gothic" panose="020F0302020204030204"/>
                <a:ea typeface="+mn-ea"/>
                <a:cs typeface="+mn-cs"/>
              </a:rPr>
              <a:t>(5G-Broadcast Physical Channel),</a:t>
            </a:r>
          </a:p>
          <a:p>
            <a:pPr marL="0" marR="0" lvl="0" indent="0" algn="l" defTabSz="914400" rtl="0" eaLnBrk="1" fontAlgn="auto" latinLnBrk="0" hangingPunct="1">
              <a:lnSpc>
                <a:spcPct val="90000"/>
              </a:lnSpc>
              <a:spcBef>
                <a:spcPts val="1000"/>
              </a:spcBef>
              <a:spcAft>
                <a:spcPts val="0"/>
              </a:spcAft>
              <a:buClr>
                <a:srgbClr val="86CBA0"/>
              </a:buClr>
              <a:buSzTx/>
              <a:buFontTx/>
              <a:buNone/>
              <a:tabLst/>
              <a:defRPr/>
            </a:pPr>
            <a:r>
              <a:rPr kumimoji="0" lang="en-US" sz="1050" b="0" i="0" u="none" strike="noStrike" kern="1200" cap="none" spc="0" normalizeH="0" baseline="0" noProof="0" dirty="0">
                <a:ln>
                  <a:noFill/>
                </a:ln>
                <a:solidFill>
                  <a:srgbClr val="FFFFFF"/>
                </a:solidFill>
                <a:effectLst/>
                <a:uLnTx/>
                <a:uFillTx/>
                <a:latin typeface="Century Gothic" panose="020F0302020204030204"/>
                <a:ea typeface="+mn-ea"/>
                <a:cs typeface="+mn-cs"/>
              </a:rPr>
              <a:t>transporting </a:t>
            </a:r>
            <a:r>
              <a:rPr kumimoji="0" lang="en-US" sz="1050" b="1" i="0" u="none" strike="noStrike" kern="1200" cap="none" spc="0" normalizeH="0" baseline="0" noProof="0" dirty="0">
                <a:ln>
                  <a:noFill/>
                </a:ln>
                <a:solidFill>
                  <a:srgbClr val="FFFFFF"/>
                </a:solidFill>
                <a:effectLst/>
                <a:uLnTx/>
                <a:uFillTx/>
                <a:latin typeface="Century Gothic" panose="020F0302020204030204"/>
                <a:ea typeface="+mn-ea"/>
                <a:cs typeface="+mn-cs"/>
              </a:rPr>
              <a:t>5 </a:t>
            </a:r>
            <a:r>
              <a:rPr kumimoji="0" lang="en-US" sz="1050" b="1" i="0" u="none" strike="noStrike" kern="1200" cap="none" spc="0" normalizeH="0" baseline="0" noProof="0" dirty="0" err="1">
                <a:ln>
                  <a:noFill/>
                </a:ln>
                <a:solidFill>
                  <a:srgbClr val="FFFFFF"/>
                </a:solidFill>
                <a:effectLst/>
                <a:uLnTx/>
                <a:uFillTx/>
                <a:latin typeface="Century Gothic" panose="020F0302020204030204"/>
                <a:ea typeface="+mn-ea"/>
                <a:cs typeface="+mn-cs"/>
              </a:rPr>
              <a:t>statmuxed</a:t>
            </a:r>
            <a:r>
              <a:rPr kumimoji="0" lang="en-US" sz="1050" b="1" i="0" u="none" strike="noStrike" kern="1200" cap="none" spc="0" normalizeH="0" baseline="0" noProof="0" dirty="0">
                <a:ln>
                  <a:noFill/>
                </a:ln>
                <a:solidFill>
                  <a:srgbClr val="FFFFFF"/>
                </a:solidFill>
                <a:effectLst/>
                <a:uLnTx/>
                <a:uFillTx/>
                <a:latin typeface="Century Gothic" panose="020F0302020204030204"/>
                <a:ea typeface="+mn-ea"/>
                <a:cs typeface="+mn-cs"/>
              </a:rPr>
              <a:t> TV services</a:t>
            </a:r>
          </a:p>
          <a:p>
            <a:pPr marL="0" marR="0" lvl="0" indent="0" algn="l" defTabSz="914400" rtl="0" eaLnBrk="1" fontAlgn="auto" latinLnBrk="0" hangingPunct="1">
              <a:lnSpc>
                <a:spcPct val="90000"/>
              </a:lnSpc>
              <a:spcBef>
                <a:spcPts val="1000"/>
              </a:spcBef>
              <a:spcAft>
                <a:spcPts val="0"/>
              </a:spcAft>
              <a:buClr>
                <a:srgbClr val="86CBA0"/>
              </a:buClr>
              <a:buSzTx/>
              <a:buFontTx/>
              <a:buNone/>
              <a:tabLst/>
              <a:defRPr/>
            </a:pPr>
            <a:r>
              <a:rPr kumimoji="0" lang="en-US" sz="900" b="0" i="0" u="none" strike="noStrike" kern="1200" cap="none" spc="0" normalizeH="0" baseline="0" noProof="0" dirty="0">
                <a:ln>
                  <a:noFill/>
                </a:ln>
                <a:solidFill>
                  <a:srgbClr val="FFFFFF"/>
                </a:solidFill>
                <a:effectLst/>
                <a:uLnTx/>
                <a:uFillTx/>
                <a:latin typeface="Century Gothic" panose="020F0302020204030204"/>
                <a:ea typeface="+mn-ea"/>
                <a:cs typeface="+mn-cs"/>
              </a:rPr>
              <a:t>MCS 15, GBR 4Mbps</a:t>
            </a:r>
          </a:p>
        </p:txBody>
      </p:sp>
      <p:pic>
        <p:nvPicPr>
          <p:cNvPr id="13" name="Image 15" descr="Une image contenant Graphique, Police, graphisme, capture d’écran&#10;&#10;Description générée automatiquement">
            <a:extLst>
              <a:ext uri="{FF2B5EF4-FFF2-40B4-BE49-F238E27FC236}">
                <a16:creationId xmlns:a16="http://schemas.microsoft.com/office/drawing/2014/main" id="{6CD75991-588D-B657-E828-ECB33964B4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5645" y="2519648"/>
            <a:ext cx="335620" cy="81854"/>
          </a:xfrm>
          <a:prstGeom prst="rect">
            <a:avLst/>
          </a:prstGeom>
        </p:spPr>
      </p:pic>
      <p:pic>
        <p:nvPicPr>
          <p:cNvPr id="18" name="Picture 17" descr="A close-up of a logo&#10;&#10;Description automatically generated">
            <a:extLst>
              <a:ext uri="{FF2B5EF4-FFF2-40B4-BE49-F238E27FC236}">
                <a16:creationId xmlns:a16="http://schemas.microsoft.com/office/drawing/2014/main" id="{82F6B294-2A37-E406-E0A1-6C84229E80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4655" y="2262568"/>
            <a:ext cx="333211" cy="234914"/>
          </a:xfrm>
          <a:prstGeom prst="rect">
            <a:avLst/>
          </a:prstGeom>
        </p:spPr>
      </p:pic>
      <p:sp>
        <p:nvSpPr>
          <p:cNvPr id="20" name="Rectangle : coins arrondis 134">
            <a:extLst>
              <a:ext uri="{FF2B5EF4-FFF2-40B4-BE49-F238E27FC236}">
                <a16:creationId xmlns:a16="http://schemas.microsoft.com/office/drawing/2014/main" id="{9F4CDC0D-8659-5D54-6814-AA73FA600C12}"/>
              </a:ext>
            </a:extLst>
          </p:cNvPr>
          <p:cNvSpPr/>
          <p:nvPr/>
        </p:nvSpPr>
        <p:spPr>
          <a:xfrm>
            <a:off x="9751705" y="2423840"/>
            <a:ext cx="1719592" cy="625558"/>
          </a:xfrm>
          <a:prstGeom prst="roundRect">
            <a:avLst>
              <a:gd name="adj" fmla="val 11367"/>
            </a:avLst>
          </a:prstGeom>
          <a:solidFill>
            <a:schemeClr val="bg1"/>
          </a:solidFill>
          <a:ln w="22225">
            <a:gradFill>
              <a:gsLst>
                <a:gs pos="0">
                  <a:srgbClr val="05A75D"/>
                </a:gs>
                <a:gs pos="100000">
                  <a:srgbClr val="13A2DD"/>
                </a:gs>
              </a:gsLst>
              <a:lin ang="5400000" scaled="1"/>
            </a:gradFill>
          </a:ln>
        </p:spPr>
        <p:txBody>
          <a:bodyPr wrap="square" lIns="0" tIns="0" rIns="0" bIns="0" rtlCol="0" anchor="t">
            <a:normAutofit/>
          </a:bodyPr>
          <a:lstStyle/>
          <a:p>
            <a:pPr marL="0" marR="0" lvl="0" indent="0" algn="r" defTabSz="914400" rtl="0" eaLnBrk="1" fontAlgn="auto" latinLnBrk="0" hangingPunct="1">
              <a:lnSpc>
                <a:spcPct val="90000"/>
              </a:lnSpc>
              <a:spcBef>
                <a:spcPts val="1000"/>
              </a:spcBef>
              <a:spcAft>
                <a:spcPts val="0"/>
              </a:spcAft>
              <a:buClr>
                <a:srgbClr val="86CBA0"/>
              </a:buClr>
              <a:buSzTx/>
              <a:buFontTx/>
              <a:buNone/>
              <a:tabLst>
                <a:tab pos="4664075" algn="l"/>
              </a:tabLst>
              <a:defRPr/>
            </a:pPr>
            <a:r>
              <a:rPr kumimoji="0" lang="en-US" sz="1600" b="1" i="0" u="none" strike="noStrike" kern="1200" cap="none" spc="0" normalizeH="0" baseline="0" noProof="0" dirty="0">
                <a:ln>
                  <a:noFill/>
                </a:ln>
                <a:solidFill>
                  <a:srgbClr val="FFFFFF"/>
                </a:solidFill>
                <a:effectLst/>
                <a:uLnTx/>
                <a:uFillTx/>
                <a:latin typeface="Century Gothic" panose="020F0302020204030204"/>
                <a:ea typeface="+mn-ea"/>
                <a:cs typeface="+mn-cs"/>
              </a:rPr>
              <a:t>  </a:t>
            </a:r>
            <a:endParaRPr kumimoji="0" lang="en-US" sz="1600" b="0" i="0" u="none" strike="noStrike" kern="1200" cap="none" spc="0" normalizeH="0" baseline="0" noProof="0" dirty="0">
              <a:ln>
                <a:noFill/>
              </a:ln>
              <a:solidFill>
                <a:srgbClr val="32A75D"/>
              </a:solidFill>
              <a:effectLst/>
              <a:uLnTx/>
              <a:uFillTx/>
              <a:latin typeface="Century Gothic" panose="020F0302020204030204"/>
              <a:ea typeface="+mn-ea"/>
              <a:cs typeface="+mn-cs"/>
            </a:endParaRPr>
          </a:p>
        </p:txBody>
      </p:sp>
      <p:pic>
        <p:nvPicPr>
          <p:cNvPr id="22" name="Picture 21" descr="A logo for a company&#10;&#10;Description automatically generated">
            <a:extLst>
              <a:ext uri="{FF2B5EF4-FFF2-40B4-BE49-F238E27FC236}">
                <a16:creationId xmlns:a16="http://schemas.microsoft.com/office/drawing/2014/main" id="{ADBCBBCB-445D-31D0-AC42-294BD17077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59447" y="2739675"/>
            <a:ext cx="258536" cy="258536"/>
          </a:xfrm>
          <a:prstGeom prst="rect">
            <a:avLst/>
          </a:prstGeom>
        </p:spPr>
      </p:pic>
      <p:sp>
        <p:nvSpPr>
          <p:cNvPr id="24" name="TextBox 23">
            <a:extLst>
              <a:ext uri="{FF2B5EF4-FFF2-40B4-BE49-F238E27FC236}">
                <a16:creationId xmlns:a16="http://schemas.microsoft.com/office/drawing/2014/main" id="{435A9A60-84D5-A242-02ED-E445050E981C}"/>
              </a:ext>
            </a:extLst>
          </p:cNvPr>
          <p:cNvSpPr txBox="1"/>
          <p:nvPr/>
        </p:nvSpPr>
        <p:spPr>
          <a:xfrm>
            <a:off x="10139852" y="2819499"/>
            <a:ext cx="1153602" cy="21698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86CBA0"/>
              </a:buClr>
              <a:buSzTx/>
              <a:buFontTx/>
              <a:buNone/>
              <a:tabLst/>
              <a:defRPr/>
            </a:pPr>
            <a:r>
              <a:rPr kumimoji="0" lang="en-US" sz="900" b="0" i="0" u="none" strike="noStrike" kern="1200" cap="none" spc="0" normalizeH="0" baseline="0" noProof="0" dirty="0">
                <a:ln>
                  <a:noFill/>
                </a:ln>
                <a:solidFill>
                  <a:srgbClr val="404953"/>
                </a:solidFill>
                <a:effectLst/>
                <a:uLnTx/>
                <a:uFillTx/>
                <a:latin typeface="Century Gothic" panose="020F0302020204030204"/>
                <a:ea typeface="+mn-ea"/>
                <a:cs typeface="+mn-cs"/>
              </a:rPr>
              <a:t>Reference tools</a:t>
            </a:r>
          </a:p>
        </p:txBody>
      </p:sp>
      <p:sp>
        <p:nvSpPr>
          <p:cNvPr id="25" name="TextBox 24">
            <a:extLst>
              <a:ext uri="{FF2B5EF4-FFF2-40B4-BE49-F238E27FC236}">
                <a16:creationId xmlns:a16="http://schemas.microsoft.com/office/drawing/2014/main" id="{D5D62F62-561F-E9B1-30DD-2ACE3575A216}"/>
              </a:ext>
            </a:extLst>
          </p:cNvPr>
          <p:cNvSpPr txBox="1"/>
          <p:nvPr/>
        </p:nvSpPr>
        <p:spPr>
          <a:xfrm>
            <a:off x="9789179" y="2510466"/>
            <a:ext cx="1682117" cy="21698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86CBA0"/>
              </a:buClr>
              <a:buSzTx/>
              <a:buFontTx/>
              <a:buNone/>
              <a:tabLst/>
              <a:defRPr/>
            </a:pPr>
            <a:r>
              <a:rPr kumimoji="0" lang="en-US" sz="900" b="0" i="0" u="none" strike="noStrike" kern="1200" cap="none" spc="0" normalizeH="0" baseline="0" noProof="0" dirty="0">
                <a:ln>
                  <a:noFill/>
                </a:ln>
                <a:solidFill>
                  <a:srgbClr val="404953"/>
                </a:solidFill>
                <a:effectLst/>
                <a:uLnTx/>
                <a:uFillTx/>
                <a:latin typeface="Century Gothic" panose="020F0302020204030204"/>
                <a:ea typeface="+mn-ea"/>
                <a:cs typeface="+mn-cs"/>
              </a:rPr>
              <a:t>SDR 5G Broadcast receiver</a:t>
            </a:r>
          </a:p>
        </p:txBody>
      </p:sp>
      <p:sp>
        <p:nvSpPr>
          <p:cNvPr id="27" name="Rectangle : coins arrondis 134">
            <a:extLst>
              <a:ext uri="{FF2B5EF4-FFF2-40B4-BE49-F238E27FC236}">
                <a16:creationId xmlns:a16="http://schemas.microsoft.com/office/drawing/2014/main" id="{99E4F7B6-66A6-F620-8863-7112F1469BFA}"/>
              </a:ext>
            </a:extLst>
          </p:cNvPr>
          <p:cNvSpPr/>
          <p:nvPr/>
        </p:nvSpPr>
        <p:spPr>
          <a:xfrm>
            <a:off x="9643959" y="1161195"/>
            <a:ext cx="1909633" cy="2048516"/>
          </a:xfrm>
          <a:prstGeom prst="roundRect">
            <a:avLst>
              <a:gd name="adj" fmla="val 11367"/>
            </a:avLst>
          </a:prstGeom>
          <a:noFill/>
          <a:ln w="22225">
            <a:gradFill>
              <a:gsLst>
                <a:gs pos="0">
                  <a:srgbClr val="05A75D"/>
                </a:gs>
                <a:gs pos="100000">
                  <a:srgbClr val="13A2DD"/>
                </a:gs>
              </a:gsLst>
              <a:lin ang="5400000" scaled="1"/>
            </a:gradFill>
          </a:ln>
        </p:spPr>
        <p:txBody>
          <a:bodyPr wrap="square" lIns="0" tIns="0" rIns="0" bIns="0" rtlCol="0" anchor="t">
            <a:normAutofit/>
          </a:bodyPr>
          <a:lstStyle/>
          <a:p>
            <a:pPr marL="0" marR="0" lvl="0" indent="0" algn="r" defTabSz="914400" rtl="0" eaLnBrk="1" fontAlgn="auto" latinLnBrk="0" hangingPunct="1">
              <a:lnSpc>
                <a:spcPct val="90000"/>
              </a:lnSpc>
              <a:spcBef>
                <a:spcPts val="1000"/>
              </a:spcBef>
              <a:spcAft>
                <a:spcPts val="0"/>
              </a:spcAft>
              <a:buClr>
                <a:srgbClr val="86CBA0"/>
              </a:buClr>
              <a:buSzTx/>
              <a:buFontTx/>
              <a:buNone/>
              <a:tabLst>
                <a:tab pos="4664075" algn="l"/>
              </a:tabLst>
              <a:defRPr/>
            </a:pPr>
            <a:r>
              <a:rPr kumimoji="0" lang="en-US" sz="1600" b="1" i="0" u="none" strike="noStrike" kern="1200" cap="none" spc="0" normalizeH="0" baseline="0" noProof="0" dirty="0">
                <a:ln>
                  <a:noFill/>
                </a:ln>
                <a:solidFill>
                  <a:srgbClr val="FFFFFF"/>
                </a:solidFill>
                <a:effectLst/>
                <a:uLnTx/>
                <a:uFillTx/>
                <a:latin typeface="Century Gothic" panose="020F0302020204030204"/>
                <a:ea typeface="+mn-ea"/>
                <a:cs typeface="+mn-cs"/>
              </a:rPr>
              <a:t>  </a:t>
            </a:r>
            <a:endParaRPr kumimoji="0" lang="en-US" sz="1600" b="0" i="0" u="none" strike="noStrike" kern="1200" cap="none" spc="0" normalizeH="0" baseline="0" noProof="0" dirty="0">
              <a:ln>
                <a:noFill/>
              </a:ln>
              <a:solidFill>
                <a:srgbClr val="32A75D"/>
              </a:solidFill>
              <a:effectLst/>
              <a:uLnTx/>
              <a:uFillTx/>
              <a:latin typeface="Century Gothic" panose="020F0302020204030204"/>
              <a:ea typeface="+mn-ea"/>
              <a:cs typeface="+mn-cs"/>
            </a:endParaRPr>
          </a:p>
        </p:txBody>
      </p:sp>
      <p:sp>
        <p:nvSpPr>
          <p:cNvPr id="28" name="Rectangle : coins arrondis 134">
            <a:extLst>
              <a:ext uri="{FF2B5EF4-FFF2-40B4-BE49-F238E27FC236}">
                <a16:creationId xmlns:a16="http://schemas.microsoft.com/office/drawing/2014/main" id="{5D5AA161-270E-FCDF-3E7D-105B1FCFCAE6}"/>
              </a:ext>
            </a:extLst>
          </p:cNvPr>
          <p:cNvSpPr/>
          <p:nvPr/>
        </p:nvSpPr>
        <p:spPr>
          <a:xfrm>
            <a:off x="9769017" y="1898539"/>
            <a:ext cx="1719592" cy="375456"/>
          </a:xfrm>
          <a:prstGeom prst="roundRect">
            <a:avLst>
              <a:gd name="adj" fmla="val 11367"/>
            </a:avLst>
          </a:prstGeom>
          <a:solidFill>
            <a:schemeClr val="bg1"/>
          </a:solidFill>
          <a:ln w="22225">
            <a:gradFill>
              <a:gsLst>
                <a:gs pos="0">
                  <a:srgbClr val="05A75D"/>
                </a:gs>
                <a:gs pos="100000">
                  <a:srgbClr val="13A2DD"/>
                </a:gs>
              </a:gsLst>
              <a:lin ang="5400000" scaled="1"/>
            </a:gradFill>
          </a:ln>
        </p:spPr>
        <p:txBody>
          <a:bodyPr wrap="square" lIns="0" tIns="0" rIns="0" bIns="0" rtlCol="0" anchor="t">
            <a:normAutofit/>
          </a:bodyPr>
          <a:lstStyle/>
          <a:p>
            <a:pPr marL="0" marR="0" lvl="0" indent="0" algn="r" defTabSz="914400" rtl="0" eaLnBrk="1" fontAlgn="auto" latinLnBrk="0" hangingPunct="1">
              <a:lnSpc>
                <a:spcPct val="90000"/>
              </a:lnSpc>
              <a:spcBef>
                <a:spcPts val="1000"/>
              </a:spcBef>
              <a:spcAft>
                <a:spcPts val="0"/>
              </a:spcAft>
              <a:buClr>
                <a:srgbClr val="86CBA0"/>
              </a:buClr>
              <a:buSzTx/>
              <a:buFontTx/>
              <a:buNone/>
              <a:tabLst>
                <a:tab pos="4664075" algn="l"/>
              </a:tabLst>
              <a:defRPr/>
            </a:pPr>
            <a:r>
              <a:rPr kumimoji="0" lang="en-US" sz="1600" b="1" i="0" u="none" strike="noStrike" kern="1200" cap="none" spc="0" normalizeH="0" baseline="0" noProof="0" dirty="0">
                <a:ln>
                  <a:noFill/>
                </a:ln>
                <a:solidFill>
                  <a:srgbClr val="FFFFFF"/>
                </a:solidFill>
                <a:effectLst/>
                <a:uLnTx/>
                <a:uFillTx/>
                <a:latin typeface="Century Gothic" panose="020F0302020204030204"/>
                <a:ea typeface="+mn-ea"/>
                <a:cs typeface="+mn-cs"/>
              </a:rPr>
              <a:t>  ROUTGPAC</a:t>
            </a:r>
            <a:endParaRPr kumimoji="0" lang="en-US" sz="1600" b="0" i="0" u="none" strike="noStrike" kern="1200" cap="none" spc="0" normalizeH="0" baseline="0" noProof="0" dirty="0">
              <a:ln>
                <a:noFill/>
              </a:ln>
              <a:solidFill>
                <a:srgbClr val="32A75D"/>
              </a:solidFill>
              <a:effectLst/>
              <a:uLnTx/>
              <a:uFillTx/>
              <a:latin typeface="Century Gothic" panose="020F0302020204030204"/>
              <a:ea typeface="+mn-ea"/>
              <a:cs typeface="+mn-cs"/>
            </a:endParaRPr>
          </a:p>
        </p:txBody>
      </p:sp>
      <p:sp>
        <p:nvSpPr>
          <p:cNvPr id="29" name="Rectangle : coins arrondis 134">
            <a:extLst>
              <a:ext uri="{FF2B5EF4-FFF2-40B4-BE49-F238E27FC236}">
                <a16:creationId xmlns:a16="http://schemas.microsoft.com/office/drawing/2014/main" id="{3B365408-0282-046C-AE9E-BA5873B38DCF}"/>
              </a:ext>
            </a:extLst>
          </p:cNvPr>
          <p:cNvSpPr/>
          <p:nvPr/>
        </p:nvSpPr>
        <p:spPr>
          <a:xfrm>
            <a:off x="9781543" y="1371554"/>
            <a:ext cx="1719592" cy="375456"/>
          </a:xfrm>
          <a:prstGeom prst="roundRect">
            <a:avLst>
              <a:gd name="adj" fmla="val 11367"/>
            </a:avLst>
          </a:prstGeom>
          <a:solidFill>
            <a:schemeClr val="bg1"/>
          </a:solidFill>
          <a:ln w="22225">
            <a:gradFill>
              <a:gsLst>
                <a:gs pos="0">
                  <a:srgbClr val="05A75D"/>
                </a:gs>
                <a:gs pos="100000">
                  <a:srgbClr val="13A2DD"/>
                </a:gs>
              </a:gsLst>
              <a:lin ang="5400000" scaled="1"/>
            </a:gradFill>
          </a:ln>
        </p:spPr>
        <p:txBody>
          <a:bodyPr wrap="square" lIns="0" tIns="0" rIns="0" bIns="0" rtlCol="0" anchor="t">
            <a:normAutofit/>
          </a:bodyPr>
          <a:lstStyle/>
          <a:p>
            <a:pPr marL="0" marR="0" lvl="0" indent="0" algn="r" defTabSz="914400" rtl="0" eaLnBrk="1" fontAlgn="auto" latinLnBrk="0" hangingPunct="1">
              <a:lnSpc>
                <a:spcPct val="90000"/>
              </a:lnSpc>
              <a:spcBef>
                <a:spcPts val="1000"/>
              </a:spcBef>
              <a:spcAft>
                <a:spcPts val="0"/>
              </a:spcAft>
              <a:buClr>
                <a:srgbClr val="86CBA0"/>
              </a:buClr>
              <a:buSzTx/>
              <a:buFontTx/>
              <a:buNone/>
              <a:tabLst>
                <a:tab pos="4664075" algn="l"/>
              </a:tabLst>
              <a:defRPr/>
            </a:pPr>
            <a:r>
              <a:rPr kumimoji="0" lang="en-US" sz="1600" b="1" i="0" u="none" strike="noStrike" kern="1200" cap="none" spc="0" normalizeH="0" baseline="0" noProof="0" dirty="0">
                <a:ln>
                  <a:noFill/>
                </a:ln>
                <a:solidFill>
                  <a:srgbClr val="FFFFFF"/>
                </a:solidFill>
                <a:effectLst/>
                <a:uLnTx/>
                <a:uFillTx/>
                <a:latin typeface="Century Gothic" panose="020F0302020204030204"/>
                <a:ea typeface="+mn-ea"/>
                <a:cs typeface="+mn-cs"/>
              </a:rPr>
              <a:t>  ROUTDASH </a:t>
            </a:r>
            <a:endParaRPr kumimoji="0" lang="en-US" sz="1600" b="0" i="0" u="none" strike="noStrike" kern="1200" cap="none" spc="0" normalizeH="0" baseline="0" noProof="0" dirty="0">
              <a:ln>
                <a:noFill/>
              </a:ln>
              <a:solidFill>
                <a:srgbClr val="32A75D"/>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04800577-1FB5-7DC1-E453-E2194C6FE939}"/>
              </a:ext>
            </a:extLst>
          </p:cNvPr>
          <p:cNvSpPr txBox="1"/>
          <p:nvPr/>
        </p:nvSpPr>
        <p:spPr>
          <a:xfrm>
            <a:off x="9859447" y="1981659"/>
            <a:ext cx="1416006" cy="21698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86CBA0"/>
              </a:buClr>
              <a:buSzTx/>
              <a:buFontTx/>
              <a:buNone/>
              <a:tabLst/>
              <a:defRPr/>
            </a:pPr>
            <a:r>
              <a:rPr kumimoji="0" lang="en-US" sz="900" b="0" i="0" u="none" strike="noStrike" kern="1200" cap="none" spc="0" normalizeH="0" baseline="0" noProof="0" dirty="0">
                <a:ln>
                  <a:noFill/>
                </a:ln>
                <a:solidFill>
                  <a:srgbClr val="404953"/>
                </a:solidFill>
                <a:effectLst/>
                <a:uLnTx/>
                <a:uFillTx/>
                <a:latin typeface="Century Gothic" panose="020F0302020204030204"/>
                <a:ea typeface="+mn-ea"/>
                <a:cs typeface="+mn-cs"/>
              </a:rPr>
              <a:t>ROUTE gateway</a:t>
            </a:r>
          </a:p>
        </p:txBody>
      </p:sp>
      <p:sp>
        <p:nvSpPr>
          <p:cNvPr id="33" name="TextBox 32">
            <a:extLst>
              <a:ext uri="{FF2B5EF4-FFF2-40B4-BE49-F238E27FC236}">
                <a16:creationId xmlns:a16="http://schemas.microsoft.com/office/drawing/2014/main" id="{992EBE44-25FA-3502-A960-D54EA2CF80F0}"/>
              </a:ext>
            </a:extLst>
          </p:cNvPr>
          <p:cNvSpPr txBox="1"/>
          <p:nvPr/>
        </p:nvSpPr>
        <p:spPr>
          <a:xfrm>
            <a:off x="9859447" y="1467045"/>
            <a:ext cx="1416006" cy="21698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86CBA0"/>
              </a:buClr>
              <a:buSzTx/>
              <a:buFontTx/>
              <a:buNone/>
              <a:tabLst/>
              <a:defRPr/>
            </a:pPr>
            <a:r>
              <a:rPr kumimoji="0" lang="en-US" sz="900" b="0" i="0" u="none" strike="noStrike" kern="1200" cap="none" spc="0" normalizeH="0" baseline="0" noProof="0" dirty="0">
                <a:ln>
                  <a:noFill/>
                </a:ln>
                <a:solidFill>
                  <a:srgbClr val="404953"/>
                </a:solidFill>
                <a:effectLst/>
                <a:uLnTx/>
                <a:uFillTx/>
                <a:latin typeface="Century Gothic" panose="020F0302020204030204"/>
                <a:ea typeface="+mn-ea"/>
                <a:cs typeface="+mn-cs"/>
              </a:rPr>
              <a:t>Dash player</a:t>
            </a:r>
          </a:p>
        </p:txBody>
      </p:sp>
      <p:pic>
        <p:nvPicPr>
          <p:cNvPr id="36" name="Picture 35" descr="A logo with a circle and a triangle&#10;&#10;Description automatically generated">
            <a:extLst>
              <a:ext uri="{FF2B5EF4-FFF2-40B4-BE49-F238E27FC236}">
                <a16:creationId xmlns:a16="http://schemas.microsoft.com/office/drawing/2014/main" id="{C9E63604-A10A-20EC-E171-9CAC42AD8B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56939" y="1960379"/>
            <a:ext cx="214357" cy="278122"/>
          </a:xfrm>
          <a:prstGeom prst="rect">
            <a:avLst/>
          </a:prstGeom>
        </p:spPr>
      </p:pic>
      <p:cxnSp>
        <p:nvCxnSpPr>
          <p:cNvPr id="38" name="Connecteur droit avec flèche 14">
            <a:extLst>
              <a:ext uri="{FF2B5EF4-FFF2-40B4-BE49-F238E27FC236}">
                <a16:creationId xmlns:a16="http://schemas.microsoft.com/office/drawing/2014/main" id="{2FED7715-8720-D44C-38EB-CDBC65ACBE56}"/>
              </a:ext>
            </a:extLst>
          </p:cNvPr>
          <p:cNvCxnSpPr>
            <a:cxnSpLocks/>
            <a:endCxn id="28" idx="2"/>
          </p:cNvCxnSpPr>
          <p:nvPr/>
        </p:nvCxnSpPr>
        <p:spPr>
          <a:xfrm flipV="1">
            <a:off x="10628813" y="2273995"/>
            <a:ext cx="0" cy="144984"/>
          </a:xfrm>
          <a:prstGeom prst="straightConnector1">
            <a:avLst/>
          </a:prstGeom>
          <a:noFill/>
          <a:ln w="19050" cap="rnd">
            <a:solidFill>
              <a:schemeClr val="tx2"/>
            </a:solidFill>
            <a:headEnd type="none" w="med" len="med"/>
            <a:tailEnd type="triangle" w="med" len="med"/>
          </a:ln>
        </p:spPr>
      </p:cxnSp>
      <p:cxnSp>
        <p:nvCxnSpPr>
          <p:cNvPr id="40" name="Connecteur droit avec flèche 14">
            <a:extLst>
              <a:ext uri="{FF2B5EF4-FFF2-40B4-BE49-F238E27FC236}">
                <a16:creationId xmlns:a16="http://schemas.microsoft.com/office/drawing/2014/main" id="{6430057B-8D2B-9B0A-88CB-E52D6F52B6A4}"/>
              </a:ext>
            </a:extLst>
          </p:cNvPr>
          <p:cNvCxnSpPr>
            <a:cxnSpLocks/>
          </p:cNvCxnSpPr>
          <p:nvPr/>
        </p:nvCxnSpPr>
        <p:spPr>
          <a:xfrm flipV="1">
            <a:off x="10628813" y="1741172"/>
            <a:ext cx="0" cy="144984"/>
          </a:xfrm>
          <a:prstGeom prst="straightConnector1">
            <a:avLst/>
          </a:prstGeom>
          <a:noFill/>
          <a:ln w="19050" cap="rnd">
            <a:solidFill>
              <a:schemeClr val="tx2"/>
            </a:solidFill>
            <a:headEnd type="none" w="med" len="med"/>
            <a:tailEnd type="triangle" w="med" len="med"/>
          </a:ln>
        </p:spPr>
      </p:cxnSp>
      <p:sp>
        <p:nvSpPr>
          <p:cNvPr id="43" name="Arc 42">
            <a:extLst>
              <a:ext uri="{FF2B5EF4-FFF2-40B4-BE49-F238E27FC236}">
                <a16:creationId xmlns:a16="http://schemas.microsoft.com/office/drawing/2014/main" id="{CC4DF507-E766-FEC5-2807-88A448805952}"/>
              </a:ext>
            </a:extLst>
          </p:cNvPr>
          <p:cNvSpPr/>
          <p:nvPr/>
        </p:nvSpPr>
        <p:spPr>
          <a:xfrm>
            <a:off x="9021665" y="1889559"/>
            <a:ext cx="452161" cy="929880"/>
          </a:xfrm>
          <a:prstGeom prst="arc">
            <a:avLst>
              <a:gd name="adj1" fmla="val 17041729"/>
              <a:gd name="adj2" fmla="val 4423926"/>
            </a:avLst>
          </a:prstGeom>
        </p:spPr>
        <p:style>
          <a:lnRef idx="1">
            <a:schemeClr val="accent4"/>
          </a:lnRef>
          <a:fillRef idx="0">
            <a:schemeClr val="accent4"/>
          </a:fillRef>
          <a:effectRef idx="0">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04953"/>
              </a:solidFill>
              <a:effectLst/>
              <a:uLnTx/>
              <a:uFillTx/>
              <a:latin typeface="Century Gothic" panose="020F0302020204030204"/>
              <a:ea typeface="+mn-ea"/>
              <a:cs typeface="+mn-cs"/>
            </a:endParaRPr>
          </a:p>
        </p:txBody>
      </p:sp>
      <p:sp>
        <p:nvSpPr>
          <p:cNvPr id="46" name="Arc 45">
            <a:extLst>
              <a:ext uri="{FF2B5EF4-FFF2-40B4-BE49-F238E27FC236}">
                <a16:creationId xmlns:a16="http://schemas.microsoft.com/office/drawing/2014/main" id="{48A3B96A-D3AF-2DC3-0823-5E418235B39C}"/>
              </a:ext>
            </a:extLst>
          </p:cNvPr>
          <p:cNvSpPr/>
          <p:nvPr/>
        </p:nvSpPr>
        <p:spPr>
          <a:xfrm>
            <a:off x="8831630" y="1981399"/>
            <a:ext cx="393618" cy="759822"/>
          </a:xfrm>
          <a:prstGeom prst="arc">
            <a:avLst>
              <a:gd name="adj1" fmla="val 17356781"/>
              <a:gd name="adj2" fmla="val 4423926"/>
            </a:avLst>
          </a:prstGeom>
        </p:spPr>
        <p:style>
          <a:lnRef idx="1">
            <a:schemeClr val="accent4"/>
          </a:lnRef>
          <a:fillRef idx="0">
            <a:schemeClr val="accent4"/>
          </a:fillRef>
          <a:effectRef idx="0">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04953"/>
              </a:solidFill>
              <a:effectLst/>
              <a:uLnTx/>
              <a:uFillTx/>
              <a:latin typeface="Century Gothic" panose="020F0302020204030204"/>
              <a:ea typeface="+mn-ea"/>
              <a:cs typeface="+mn-cs"/>
            </a:endParaRPr>
          </a:p>
        </p:txBody>
      </p:sp>
      <p:pic>
        <p:nvPicPr>
          <p:cNvPr id="47" name="Image 79">
            <a:extLst>
              <a:ext uri="{FF2B5EF4-FFF2-40B4-BE49-F238E27FC236}">
                <a16:creationId xmlns:a16="http://schemas.microsoft.com/office/drawing/2014/main" id="{52EEA38E-7BB4-B428-78AD-DA0FEAF99E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52237" y="3301762"/>
            <a:ext cx="823759" cy="386877"/>
          </a:xfrm>
          <a:prstGeom prst="rect">
            <a:avLst/>
          </a:prstGeom>
        </p:spPr>
      </p:pic>
      <p:sp>
        <p:nvSpPr>
          <p:cNvPr id="54" name="TextBox 53">
            <a:extLst>
              <a:ext uri="{FF2B5EF4-FFF2-40B4-BE49-F238E27FC236}">
                <a16:creationId xmlns:a16="http://schemas.microsoft.com/office/drawing/2014/main" id="{061E785D-ADEB-EC0C-5F2E-686942595B14}"/>
              </a:ext>
            </a:extLst>
          </p:cNvPr>
          <p:cNvSpPr txBox="1"/>
          <p:nvPr/>
        </p:nvSpPr>
        <p:spPr>
          <a:xfrm>
            <a:off x="1398500" y="1948636"/>
            <a:ext cx="531560" cy="3139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86CBA0"/>
              </a:buClr>
              <a:buSzTx/>
              <a:buFontTx/>
              <a:buNone/>
              <a:tabLst/>
              <a:defRPr/>
            </a:pPr>
            <a:r>
              <a:rPr kumimoji="0" lang="en-US" sz="800" b="0" i="0" u="none" strike="noStrike" kern="1200" cap="none" spc="0" normalizeH="0" baseline="0" noProof="0" dirty="0">
                <a:ln>
                  <a:noFill/>
                </a:ln>
                <a:solidFill>
                  <a:srgbClr val="FFFFFF"/>
                </a:solidFill>
                <a:effectLst/>
                <a:uLnTx/>
                <a:uFillTx/>
                <a:latin typeface="Century Gothic" panose="020F0302020204030204"/>
                <a:ea typeface="+mn-ea"/>
                <a:cs typeface="+mn-cs"/>
              </a:rPr>
              <a:t>(HEVC</a:t>
            </a:r>
            <a:br>
              <a:rPr kumimoji="0" lang="en-US" sz="800" b="0" i="0" u="none" strike="noStrike" kern="1200" cap="none" spc="0" normalizeH="0" baseline="0" noProof="0" dirty="0">
                <a:ln>
                  <a:noFill/>
                </a:ln>
                <a:solidFill>
                  <a:srgbClr val="FFFFFF"/>
                </a:solidFill>
                <a:effectLst/>
                <a:uLnTx/>
                <a:uFillTx/>
                <a:latin typeface="Century Gothic" panose="020F0302020204030204"/>
                <a:ea typeface="+mn-ea"/>
                <a:cs typeface="+mn-cs"/>
              </a:rPr>
            </a:br>
            <a:r>
              <a:rPr kumimoji="0" lang="en-US" sz="800" b="0" i="0" u="none" strike="noStrike" kern="1200" cap="none" spc="0" normalizeH="0" baseline="0" noProof="0" dirty="0">
                <a:ln>
                  <a:noFill/>
                </a:ln>
                <a:solidFill>
                  <a:srgbClr val="FFFFFF"/>
                </a:solidFill>
                <a:effectLst/>
                <a:uLnTx/>
                <a:uFillTx/>
                <a:latin typeface="Century Gothic" panose="020F0302020204030204"/>
                <a:ea typeface="+mn-ea"/>
                <a:cs typeface="+mn-cs"/>
              </a:rPr>
              <a:t>720p)</a:t>
            </a:r>
          </a:p>
        </p:txBody>
      </p:sp>
      <p:sp>
        <p:nvSpPr>
          <p:cNvPr id="63" name="TextBox 62">
            <a:extLst>
              <a:ext uri="{FF2B5EF4-FFF2-40B4-BE49-F238E27FC236}">
                <a16:creationId xmlns:a16="http://schemas.microsoft.com/office/drawing/2014/main" id="{5138B77C-3AB7-03E2-0559-1E5C0FE5C132}"/>
              </a:ext>
            </a:extLst>
          </p:cNvPr>
          <p:cNvSpPr txBox="1"/>
          <p:nvPr/>
        </p:nvSpPr>
        <p:spPr>
          <a:xfrm>
            <a:off x="4879344" y="2553408"/>
            <a:ext cx="14038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entury Gothic" panose="020F0302020204030204"/>
                <a:ea typeface="+mn-ea"/>
                <a:cs typeface="+mn-cs"/>
              </a:rPr>
              <a:t>CF 640.5 MHz</a:t>
            </a:r>
            <a:br>
              <a:rPr kumimoji="0" lang="en-US" sz="800" b="0" i="0" u="none" strike="noStrike" kern="1200" cap="none" spc="0" normalizeH="0" baseline="0" noProof="0" dirty="0">
                <a:ln>
                  <a:noFill/>
                </a:ln>
                <a:solidFill>
                  <a:srgbClr val="FFFFFF"/>
                </a:solidFill>
                <a:effectLst/>
                <a:uLnTx/>
                <a:uFillTx/>
                <a:latin typeface="Century Gothic" panose="020F0302020204030204"/>
                <a:ea typeface="+mn-ea"/>
                <a:cs typeface="+mn-cs"/>
              </a:rPr>
            </a:br>
            <a:r>
              <a:rPr kumimoji="0" lang="en-US" sz="800" b="0" i="0" u="none" strike="noStrike" kern="1200" cap="none" spc="0" normalizeH="0" baseline="0" noProof="0" dirty="0">
                <a:ln>
                  <a:noFill/>
                </a:ln>
                <a:solidFill>
                  <a:srgbClr val="FFFFFF"/>
                </a:solidFill>
                <a:effectLst/>
                <a:uLnTx/>
                <a:uFillTx/>
                <a:latin typeface="Century Gothic" panose="020F0302020204030204"/>
                <a:ea typeface="+mn-ea"/>
                <a:cs typeface="+mn-cs"/>
              </a:rPr>
              <a:t>5 </a:t>
            </a:r>
            <a:r>
              <a:rPr kumimoji="0" lang="en-US" sz="800" b="0" i="0" u="none" strike="noStrike" kern="1200" cap="none" spc="0" normalizeH="0" baseline="0" noProof="0" dirty="0" err="1">
                <a:ln>
                  <a:noFill/>
                </a:ln>
                <a:solidFill>
                  <a:srgbClr val="FFFFFF"/>
                </a:solidFill>
                <a:effectLst/>
                <a:uLnTx/>
                <a:uFillTx/>
                <a:latin typeface="Century Gothic" panose="020F0302020204030204"/>
                <a:ea typeface="+mn-ea"/>
                <a:cs typeface="+mn-cs"/>
              </a:rPr>
              <a:t>Mhz</a:t>
            </a:r>
            <a:r>
              <a:rPr kumimoji="0" lang="en-US" sz="800" b="0" i="0" u="none" strike="noStrike" kern="1200" cap="none" spc="0" normalizeH="0" baseline="0" noProof="0" dirty="0">
                <a:ln>
                  <a:noFill/>
                </a:ln>
                <a:solidFill>
                  <a:srgbClr val="FFFFFF"/>
                </a:solidFill>
                <a:effectLst/>
                <a:uLnTx/>
                <a:uFillTx/>
                <a:latin typeface="Century Gothic" panose="020F0302020204030204"/>
                <a:ea typeface="+mn-ea"/>
                <a:cs typeface="+mn-cs"/>
              </a:rPr>
              <a:t> bandwidth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entury Gothic" panose="020F0302020204030204"/>
                <a:ea typeface="+mn-ea"/>
                <a:cs typeface="+mn-cs"/>
              </a:rPr>
              <a:t>1 kW</a:t>
            </a:r>
            <a:endParaRPr kumimoji="0" lang="fr-FR" sz="800" b="0" i="0" u="none" strike="noStrike" kern="1200" cap="none" spc="0" normalizeH="0" baseline="0" noProof="0" dirty="0">
              <a:ln>
                <a:noFill/>
              </a:ln>
              <a:solidFill>
                <a:srgbClr val="404953"/>
              </a:solidFill>
              <a:effectLst/>
              <a:uLnTx/>
              <a:uFillTx/>
              <a:latin typeface="Century Gothic" panose="020F0302020204030204"/>
              <a:ea typeface="+mn-ea"/>
              <a:cs typeface="+mn-cs"/>
            </a:endParaRPr>
          </a:p>
        </p:txBody>
      </p:sp>
      <p:cxnSp>
        <p:nvCxnSpPr>
          <p:cNvPr id="131" name="Connecteur droit avec flèche 3">
            <a:extLst>
              <a:ext uri="{FF2B5EF4-FFF2-40B4-BE49-F238E27FC236}">
                <a16:creationId xmlns:a16="http://schemas.microsoft.com/office/drawing/2014/main" id="{1AFE9C77-DF95-783E-3BB3-1D064A356C86}"/>
              </a:ext>
            </a:extLst>
          </p:cNvPr>
          <p:cNvCxnSpPr>
            <a:cxnSpLocks/>
            <a:stCxn id="37" idx="3"/>
            <a:endCxn id="228" idx="1"/>
          </p:cNvCxnSpPr>
          <p:nvPr/>
        </p:nvCxnSpPr>
        <p:spPr>
          <a:xfrm flipV="1">
            <a:off x="5009457" y="2185453"/>
            <a:ext cx="231006" cy="1134"/>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6812B77-4264-9730-0AD4-3BC97DEF73E1}"/>
              </a:ext>
            </a:extLst>
          </p:cNvPr>
          <p:cNvGrpSpPr/>
          <p:nvPr/>
        </p:nvGrpSpPr>
        <p:grpSpPr>
          <a:xfrm>
            <a:off x="675317" y="3808382"/>
            <a:ext cx="4276856" cy="2819574"/>
            <a:chOff x="2585913" y="1105991"/>
            <a:chExt cx="7473616" cy="5249420"/>
          </a:xfrm>
        </p:grpSpPr>
        <p:pic>
          <p:nvPicPr>
            <p:cNvPr id="17" name="Picture 16">
              <a:extLst>
                <a:ext uri="{FF2B5EF4-FFF2-40B4-BE49-F238E27FC236}">
                  <a16:creationId xmlns:a16="http://schemas.microsoft.com/office/drawing/2014/main" id="{E5CFDB79-3320-58D3-0187-D5E8C0B67E3A}"/>
                </a:ext>
              </a:extLst>
            </p:cNvPr>
            <p:cNvPicPr>
              <a:picLocks noChangeAspect="1"/>
            </p:cNvPicPr>
            <p:nvPr/>
          </p:nvPicPr>
          <p:blipFill>
            <a:blip r:embed="rId12"/>
            <a:stretch>
              <a:fillRect/>
            </a:stretch>
          </p:blipFill>
          <p:spPr>
            <a:xfrm>
              <a:off x="2585913" y="1105991"/>
              <a:ext cx="7020174" cy="5179062"/>
            </a:xfrm>
            <a:prstGeom prst="rect">
              <a:avLst/>
            </a:prstGeom>
          </p:spPr>
        </p:pic>
        <p:grpSp>
          <p:nvGrpSpPr>
            <p:cNvPr id="19" name="Group 18">
              <a:extLst>
                <a:ext uri="{FF2B5EF4-FFF2-40B4-BE49-F238E27FC236}">
                  <a16:creationId xmlns:a16="http://schemas.microsoft.com/office/drawing/2014/main" id="{6A64BF80-EB22-5B9C-95CE-816D1B1BB976}"/>
                </a:ext>
              </a:extLst>
            </p:cNvPr>
            <p:cNvGrpSpPr/>
            <p:nvPr/>
          </p:nvGrpSpPr>
          <p:grpSpPr>
            <a:xfrm>
              <a:off x="4065347" y="1861854"/>
              <a:ext cx="894472" cy="289695"/>
              <a:chOff x="4393425" y="1871614"/>
              <a:chExt cx="1719592" cy="625558"/>
            </a:xfrm>
          </p:grpSpPr>
          <p:sp>
            <p:nvSpPr>
              <p:cNvPr id="45" name="Rectangle : coins arrondis 134">
                <a:extLst>
                  <a:ext uri="{FF2B5EF4-FFF2-40B4-BE49-F238E27FC236}">
                    <a16:creationId xmlns:a16="http://schemas.microsoft.com/office/drawing/2014/main" id="{2186CABD-2AAF-2A2D-B29C-7E03F1831007}"/>
                  </a:ext>
                </a:extLst>
              </p:cNvPr>
              <p:cNvSpPr/>
              <p:nvPr/>
            </p:nvSpPr>
            <p:spPr>
              <a:xfrm>
                <a:off x="4393425" y="1871614"/>
                <a:ext cx="1719592" cy="625558"/>
              </a:xfrm>
              <a:prstGeom prst="roundRect">
                <a:avLst>
                  <a:gd name="adj" fmla="val 11367"/>
                </a:avLst>
              </a:prstGeom>
              <a:solidFill>
                <a:schemeClr val="bg1"/>
              </a:solidFill>
              <a:ln w="22225">
                <a:gradFill>
                  <a:gsLst>
                    <a:gs pos="0">
                      <a:srgbClr val="05A75D"/>
                    </a:gs>
                    <a:gs pos="100000">
                      <a:srgbClr val="13A2DD"/>
                    </a:gs>
                  </a:gsLst>
                  <a:lin ang="5400000" scaled="1"/>
                </a:gradFill>
              </a:ln>
            </p:spPr>
            <p:txBody>
              <a:bodyPr wrap="square" lIns="0" tIns="0" rIns="0" bIns="0" rtlCol="0" anchor="t">
                <a:normAutofit fontScale="77500" lnSpcReduction="20000"/>
              </a:bodyPr>
              <a:lstStyle/>
              <a:p>
                <a:pPr marL="0" marR="0" lvl="0" indent="0" algn="r" defTabSz="914400" rtl="0" eaLnBrk="1" fontAlgn="auto" latinLnBrk="0" hangingPunct="1">
                  <a:lnSpc>
                    <a:spcPct val="90000"/>
                  </a:lnSpc>
                  <a:spcBef>
                    <a:spcPts val="1000"/>
                  </a:spcBef>
                  <a:spcAft>
                    <a:spcPts val="0"/>
                  </a:spcAft>
                  <a:buClr>
                    <a:srgbClr val="86CBA0"/>
                  </a:buClr>
                  <a:buSzTx/>
                  <a:buFontTx/>
                  <a:buNone/>
                  <a:tabLst>
                    <a:tab pos="4664075" algn="l"/>
                  </a:tabLst>
                  <a:defRPr/>
                </a:pPr>
                <a:r>
                  <a:rPr kumimoji="0" lang="en-US" sz="1600" b="1" i="0" u="none" strike="noStrike" kern="1200" cap="none" spc="0" normalizeH="0" baseline="0" noProof="0" dirty="0">
                    <a:ln>
                      <a:noFill/>
                    </a:ln>
                    <a:solidFill>
                      <a:srgbClr val="FFFFFF"/>
                    </a:solidFill>
                    <a:effectLst/>
                    <a:uLnTx/>
                    <a:uFillTx/>
                    <a:latin typeface="Century Gothic" panose="020F0302020204030204"/>
                    <a:ea typeface="+mn-ea"/>
                    <a:cs typeface="+mn-cs"/>
                  </a:rPr>
                  <a:t>  </a:t>
                </a:r>
                <a:endParaRPr kumimoji="0" lang="en-US" sz="1600" b="0" i="0" u="none" strike="noStrike" kern="1200" cap="none" spc="0" normalizeH="0" baseline="0" noProof="0" dirty="0">
                  <a:ln>
                    <a:noFill/>
                  </a:ln>
                  <a:solidFill>
                    <a:srgbClr val="32A75D"/>
                  </a:solidFill>
                  <a:effectLst/>
                  <a:uLnTx/>
                  <a:uFillTx/>
                  <a:latin typeface="Century Gothic" panose="020F0302020204030204"/>
                  <a:ea typeface="+mn-ea"/>
                  <a:cs typeface="+mn-cs"/>
                </a:endParaRPr>
              </a:p>
            </p:txBody>
          </p:sp>
          <p:pic>
            <p:nvPicPr>
              <p:cNvPr id="48" name="Picture 47" descr="A close up of a logo&#10;&#10;Description automatically generated">
                <a:extLst>
                  <a:ext uri="{FF2B5EF4-FFF2-40B4-BE49-F238E27FC236}">
                    <a16:creationId xmlns:a16="http://schemas.microsoft.com/office/drawing/2014/main" id="{7C1A5157-251C-974B-468D-96479C48806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52269" y="1967136"/>
                <a:ext cx="1638957" cy="275478"/>
              </a:xfrm>
              <a:prstGeom prst="rect">
                <a:avLst/>
              </a:prstGeom>
            </p:spPr>
          </p:pic>
          <p:pic>
            <p:nvPicPr>
              <p:cNvPr id="49" name="Picture 48" descr="A close-up of a logo&#10;&#10;Description automatically generated">
                <a:extLst>
                  <a:ext uri="{FF2B5EF4-FFF2-40B4-BE49-F238E27FC236}">
                    <a16:creationId xmlns:a16="http://schemas.microsoft.com/office/drawing/2014/main" id="{EA2A7CF5-E1D7-BAD0-6AA5-49CF605DC9A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29848" y="2134625"/>
                <a:ext cx="511578" cy="360662"/>
              </a:xfrm>
              <a:prstGeom prst="rect">
                <a:avLst/>
              </a:prstGeom>
            </p:spPr>
          </p:pic>
        </p:grpSp>
        <p:sp>
          <p:nvSpPr>
            <p:cNvPr id="23" name="TextBox 22">
              <a:extLst>
                <a:ext uri="{FF2B5EF4-FFF2-40B4-BE49-F238E27FC236}">
                  <a16:creationId xmlns:a16="http://schemas.microsoft.com/office/drawing/2014/main" id="{1828D467-3027-9288-8C51-BB417E830CDA}"/>
                </a:ext>
              </a:extLst>
            </p:cNvPr>
            <p:cNvSpPr txBox="1"/>
            <p:nvPr/>
          </p:nvSpPr>
          <p:spPr>
            <a:xfrm>
              <a:off x="3357190" y="2227333"/>
              <a:ext cx="2157147" cy="4855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C00000"/>
                  </a:solidFill>
                  <a:effectLst/>
                  <a:uLnTx/>
                  <a:uFillTx/>
                  <a:latin typeface="Century Gothic" panose="020F0302020204030204"/>
                  <a:ea typeface="+mn-ea"/>
                  <a:cs typeface="+mn-cs"/>
                </a:rPr>
                <a:t>ORF-Zentrum </a:t>
              </a:r>
            </a:p>
          </p:txBody>
        </p:sp>
        <p:sp>
          <p:nvSpPr>
            <p:cNvPr id="31" name="TextBox 30">
              <a:extLst>
                <a:ext uri="{FF2B5EF4-FFF2-40B4-BE49-F238E27FC236}">
                  <a16:creationId xmlns:a16="http://schemas.microsoft.com/office/drawing/2014/main" id="{F775050C-5E85-D81A-F48A-A97482355B0E}"/>
                </a:ext>
              </a:extLst>
            </p:cNvPr>
            <p:cNvSpPr txBox="1"/>
            <p:nvPr/>
          </p:nvSpPr>
          <p:spPr>
            <a:xfrm>
              <a:off x="5982687" y="4760160"/>
              <a:ext cx="4076842" cy="15952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srgbClr val="C00000"/>
                  </a:solidFill>
                  <a:effectLst/>
                  <a:uLnTx/>
                  <a:uFillTx/>
                  <a:latin typeface="Century Gothic" panose="020F0302020204030204"/>
                  <a:ea typeface="+mn-ea"/>
                  <a:cs typeface="+mn-cs"/>
                </a:rPr>
                <a:t>Liesing</a:t>
              </a:r>
              <a:r>
                <a:rPr kumimoji="0" lang="en-US" sz="1000" b="1" i="0" u="none" strike="noStrike" kern="1200" cap="none" spc="0" normalizeH="0" baseline="0" noProof="0" dirty="0">
                  <a:ln>
                    <a:noFill/>
                  </a:ln>
                  <a:solidFill>
                    <a:srgbClr val="C00000"/>
                  </a:solidFill>
                  <a:effectLst/>
                  <a:uLnTx/>
                  <a:uFillTx/>
                  <a:latin typeface="Century Gothic" panose="020F0302020204030204"/>
                  <a:ea typeface="+mn-ea"/>
                  <a:cs typeface="+mn-cs"/>
                </a:rPr>
                <a:t> Transmitter </a:t>
              </a:r>
              <a:br>
                <a:rPr kumimoji="0" lang="en-US" sz="1000" b="1" i="0" u="none" strike="noStrike" kern="1200" cap="none" spc="0" normalizeH="0" baseline="0" noProof="0" dirty="0">
                  <a:ln>
                    <a:noFill/>
                  </a:ln>
                  <a:solidFill>
                    <a:srgbClr val="C00000"/>
                  </a:solidFill>
                  <a:effectLst/>
                  <a:uLnTx/>
                  <a:uFillTx/>
                  <a:latin typeface="Century Gothic" panose="020F0302020204030204"/>
                  <a:ea typeface="+mn-ea"/>
                  <a:cs typeface="+mn-cs"/>
                </a:rPr>
              </a:br>
              <a:r>
                <a:rPr kumimoji="0" lang="en-US" sz="1000" b="1" i="0" u="none" strike="noStrike" kern="1200" cap="none" spc="0" normalizeH="0" baseline="0" noProof="0" dirty="0">
                  <a:ln>
                    <a:noFill/>
                  </a:ln>
                  <a:solidFill>
                    <a:srgbClr val="C00000"/>
                  </a:solidFill>
                  <a:effectLst/>
                  <a:uLnTx/>
                  <a:uFillTx/>
                  <a:latin typeface="Century Gothic" panose="020F0302020204030204"/>
                  <a:ea typeface="+mn-ea"/>
                  <a:cs typeface="+mn-cs"/>
                </a:rPr>
                <a:t>CF 640.5 MHz</a:t>
              </a:r>
              <a:br>
                <a:rPr kumimoji="0" lang="en-US" sz="1000" b="1" i="0" u="none" strike="noStrike" kern="1200" cap="none" spc="0" normalizeH="0" baseline="0" noProof="0" dirty="0">
                  <a:ln>
                    <a:noFill/>
                  </a:ln>
                  <a:solidFill>
                    <a:srgbClr val="C00000"/>
                  </a:solidFill>
                  <a:effectLst/>
                  <a:uLnTx/>
                  <a:uFillTx/>
                  <a:latin typeface="Century Gothic" panose="020F0302020204030204"/>
                  <a:ea typeface="+mn-ea"/>
                  <a:cs typeface="+mn-cs"/>
                </a:rPr>
              </a:br>
              <a:r>
                <a:rPr kumimoji="0" lang="en-US" sz="1000" b="1" i="0" u="none" strike="noStrike" kern="1200" cap="none" spc="0" normalizeH="0" baseline="0" noProof="0" dirty="0">
                  <a:ln>
                    <a:noFill/>
                  </a:ln>
                  <a:solidFill>
                    <a:srgbClr val="C00000"/>
                  </a:solidFill>
                  <a:effectLst/>
                  <a:uLnTx/>
                  <a:uFillTx/>
                  <a:latin typeface="Century Gothic" panose="020F0302020204030204"/>
                  <a:ea typeface="+mn-ea"/>
                  <a:cs typeface="+mn-cs"/>
                </a:rPr>
                <a:t>5 </a:t>
              </a:r>
              <a:r>
                <a:rPr kumimoji="0" lang="en-US" sz="1000" b="1" i="0" u="none" strike="noStrike" kern="1200" cap="none" spc="0" normalizeH="0" baseline="0" noProof="0" dirty="0" err="1">
                  <a:ln>
                    <a:noFill/>
                  </a:ln>
                  <a:solidFill>
                    <a:srgbClr val="C00000"/>
                  </a:solidFill>
                  <a:effectLst/>
                  <a:uLnTx/>
                  <a:uFillTx/>
                  <a:latin typeface="Century Gothic" panose="020F0302020204030204"/>
                  <a:ea typeface="+mn-ea"/>
                  <a:cs typeface="+mn-cs"/>
                </a:rPr>
                <a:t>Mhz</a:t>
              </a:r>
              <a:r>
                <a:rPr kumimoji="0" lang="en-US" sz="1000" b="1" i="0" u="none" strike="noStrike" kern="1200" cap="none" spc="0" normalizeH="0" baseline="0" noProof="0" dirty="0">
                  <a:ln>
                    <a:noFill/>
                  </a:ln>
                  <a:solidFill>
                    <a:srgbClr val="C00000"/>
                  </a:solidFill>
                  <a:effectLst/>
                  <a:uLnTx/>
                  <a:uFillTx/>
                  <a:latin typeface="Century Gothic" panose="020F0302020204030204"/>
                  <a:ea typeface="+mn-ea"/>
                  <a:cs typeface="+mn-cs"/>
                </a:rPr>
                <a:t> bandwidth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00000"/>
                  </a:solidFill>
                  <a:effectLst/>
                  <a:uLnTx/>
                  <a:uFillTx/>
                  <a:latin typeface="Century Gothic" panose="020F0302020204030204"/>
                  <a:ea typeface="+mn-ea"/>
                  <a:cs typeface="+mn-cs"/>
                </a:rPr>
                <a:t>1 kW</a:t>
              </a:r>
              <a:endParaRPr kumimoji="0" lang="fr-FR" sz="1000" b="1" i="0" u="none" strike="noStrike" kern="1200" cap="none" spc="0" normalizeH="0" baseline="0" noProof="0" dirty="0">
                <a:ln>
                  <a:noFill/>
                </a:ln>
                <a:solidFill>
                  <a:srgbClr val="C00000"/>
                </a:solidFill>
                <a:effectLst/>
                <a:uLnTx/>
                <a:uFillTx/>
                <a:latin typeface="Century Gothic" panose="020F0302020204030204"/>
                <a:ea typeface="+mn-ea"/>
                <a:cs typeface="+mn-cs"/>
              </a:endParaRPr>
            </a:p>
          </p:txBody>
        </p:sp>
        <p:pic>
          <p:nvPicPr>
            <p:cNvPr id="32" name="Image 227" descr="Une image contenant texte, clipart&#10;&#10;Description générée automatiquement">
              <a:extLst>
                <a:ext uri="{FF2B5EF4-FFF2-40B4-BE49-F238E27FC236}">
                  <a16:creationId xmlns:a16="http://schemas.microsoft.com/office/drawing/2014/main" id="{5128B559-819C-9F52-CF5A-61B0028EB6EB}"/>
                </a:ext>
              </a:extLst>
            </p:cNvPr>
            <p:cNvPicPr>
              <a:picLocks noChangeAspect="1"/>
            </p:cNvPicPr>
            <p:nvPr/>
          </p:nvPicPr>
          <p:blipFill>
            <a:blip r:embed="rId15" cstate="print">
              <a:biLevel thresh="50000"/>
              <a:extLst>
                <a:ext uri="{BEBA8EAE-BF5A-486C-A8C5-ECC9F3942E4B}">
                  <a14:imgProps xmlns:a14="http://schemas.microsoft.com/office/drawing/2010/main">
                    <a14:imgLayer r:embed="rId16">
                      <a14:imgEffect>
                        <a14:sharpenSoften amount="100000"/>
                      </a14:imgEffect>
                      <a14:imgEffect>
                        <a14:colorTemperature colorTemp="67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596727" y="4962969"/>
              <a:ext cx="328332" cy="485030"/>
            </a:xfrm>
            <a:prstGeom prst="rect">
              <a:avLst/>
            </a:prstGeom>
            <a:effectLst>
              <a:outerShdw blurRad="50800" dist="50800" dir="5400000" algn="ctr" rotWithShape="0">
                <a:schemeClr val="accent1"/>
              </a:outerShdw>
            </a:effectLst>
          </p:spPr>
        </p:pic>
        <p:sp>
          <p:nvSpPr>
            <p:cNvPr id="34" name="Rectangle : coins arrondis 134">
              <a:extLst>
                <a:ext uri="{FF2B5EF4-FFF2-40B4-BE49-F238E27FC236}">
                  <a16:creationId xmlns:a16="http://schemas.microsoft.com/office/drawing/2014/main" id="{7D8F5A4E-2ADD-214C-771F-7259C5D534D2}"/>
                </a:ext>
              </a:extLst>
            </p:cNvPr>
            <p:cNvSpPr/>
            <p:nvPr/>
          </p:nvSpPr>
          <p:spPr>
            <a:xfrm>
              <a:off x="4065347" y="1599951"/>
              <a:ext cx="894472" cy="230832"/>
            </a:xfrm>
            <a:prstGeom prst="roundRect">
              <a:avLst>
                <a:gd name="adj" fmla="val 11367"/>
              </a:avLst>
            </a:prstGeom>
            <a:solidFill>
              <a:schemeClr val="bg1"/>
            </a:solidFill>
            <a:ln w="22225">
              <a:gradFill>
                <a:gsLst>
                  <a:gs pos="0">
                    <a:srgbClr val="05A75D"/>
                  </a:gs>
                  <a:gs pos="100000">
                    <a:srgbClr val="13A2DD"/>
                  </a:gs>
                </a:gsLst>
                <a:lin ang="5400000" scaled="1"/>
              </a:gradFill>
            </a:ln>
          </p:spPr>
          <p:txBody>
            <a:bodyPr wrap="square" lIns="0" tIns="0" rIns="0" bIns="0" rtlCol="0" anchor="t">
              <a:normAutofit fontScale="62500" lnSpcReduction="20000"/>
            </a:bodyPr>
            <a:lstStyle/>
            <a:p>
              <a:pPr marL="0" marR="0" lvl="0" indent="0" algn="r" defTabSz="914400" rtl="0" eaLnBrk="1" fontAlgn="auto" latinLnBrk="0" hangingPunct="1">
                <a:lnSpc>
                  <a:spcPct val="90000"/>
                </a:lnSpc>
                <a:spcBef>
                  <a:spcPts val="1000"/>
                </a:spcBef>
                <a:spcAft>
                  <a:spcPts val="0"/>
                </a:spcAft>
                <a:buClr>
                  <a:srgbClr val="86CBA0"/>
                </a:buClr>
                <a:buSzTx/>
                <a:buFontTx/>
                <a:buNone/>
                <a:tabLst>
                  <a:tab pos="4664075" algn="l"/>
                </a:tabLst>
                <a:defRPr/>
              </a:pPr>
              <a:r>
                <a:rPr kumimoji="0" lang="en-US" sz="1600" b="1" i="0" u="none" strike="noStrike" kern="1200" cap="none" spc="0" normalizeH="0" baseline="0" noProof="0" dirty="0">
                  <a:ln>
                    <a:noFill/>
                  </a:ln>
                  <a:solidFill>
                    <a:srgbClr val="FFFFFF"/>
                  </a:solidFill>
                  <a:effectLst/>
                  <a:uLnTx/>
                  <a:uFillTx/>
                  <a:latin typeface="Century Gothic" panose="020F0302020204030204"/>
                  <a:ea typeface="+mn-ea"/>
                  <a:cs typeface="+mn-cs"/>
                </a:rPr>
                <a:t>  </a:t>
              </a:r>
              <a:endParaRPr kumimoji="0" lang="en-US" sz="1600" b="0" i="0" u="none" strike="noStrike" kern="1200" cap="none" spc="0" normalizeH="0" baseline="0" noProof="0" dirty="0">
                <a:ln>
                  <a:noFill/>
                </a:ln>
                <a:solidFill>
                  <a:srgbClr val="32A75D"/>
                </a:solidFill>
                <a:effectLst/>
                <a:uLnTx/>
                <a:uFillTx/>
                <a:latin typeface="Century Gothic" panose="020F0302020204030204"/>
                <a:ea typeface="+mn-ea"/>
                <a:cs typeface="+mn-cs"/>
              </a:endParaRPr>
            </a:p>
          </p:txBody>
        </p:sp>
        <p:sp>
          <p:nvSpPr>
            <p:cNvPr id="35" name="ZoneTexte 13">
              <a:extLst>
                <a:ext uri="{FF2B5EF4-FFF2-40B4-BE49-F238E27FC236}">
                  <a16:creationId xmlns:a16="http://schemas.microsoft.com/office/drawing/2014/main" id="{7D095030-FFF9-7426-DAAC-DCBAB0C53810}"/>
                </a:ext>
              </a:extLst>
            </p:cNvPr>
            <p:cNvSpPr txBox="1"/>
            <p:nvPr/>
          </p:nvSpPr>
          <p:spPr>
            <a:xfrm>
              <a:off x="3888047" y="1554825"/>
              <a:ext cx="875128" cy="5201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86CBA0"/>
                </a:buClr>
                <a:buSzTx/>
                <a:buFontTx/>
                <a:buNone/>
                <a:tabLst/>
                <a:defRPr/>
              </a:pPr>
              <a:endParaRPr kumimoji="0" lang="en-US" sz="900" b="0" i="0" u="none" strike="noStrike" kern="1200" cap="none" spc="0" normalizeH="0" baseline="0" noProof="0" dirty="0">
                <a:ln>
                  <a:noFill/>
                </a:ln>
                <a:solidFill>
                  <a:srgbClr val="404953"/>
                </a:solidFill>
                <a:effectLst/>
                <a:uLnTx/>
                <a:uFillTx/>
                <a:latin typeface="Century Gothic" panose="020F0302020204030204"/>
                <a:ea typeface="+mn-ea"/>
                <a:cs typeface="+mn-cs"/>
              </a:endParaRPr>
            </a:p>
          </p:txBody>
        </p:sp>
        <p:pic>
          <p:nvPicPr>
            <p:cNvPr id="39" name="Image 5" descr="Une image contenant capture d’écran, Caractère coloré, Graphique, conception&#10;&#10;Description générée automatiquement">
              <a:extLst>
                <a:ext uri="{FF2B5EF4-FFF2-40B4-BE49-F238E27FC236}">
                  <a16:creationId xmlns:a16="http://schemas.microsoft.com/office/drawing/2014/main" id="{DAD53422-8100-9454-DFAB-05E7E62D1AC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69975" y="1724743"/>
              <a:ext cx="347927" cy="72478"/>
            </a:xfrm>
            <a:prstGeom prst="rect">
              <a:avLst/>
            </a:prstGeom>
          </p:spPr>
        </p:pic>
        <p:sp>
          <p:nvSpPr>
            <p:cNvPr id="42" name="Rectangle : coins arrondis 134">
              <a:extLst>
                <a:ext uri="{FF2B5EF4-FFF2-40B4-BE49-F238E27FC236}">
                  <a16:creationId xmlns:a16="http://schemas.microsoft.com/office/drawing/2014/main" id="{DAF17D6B-9C6D-3238-0908-FB7A3EB583B6}"/>
                </a:ext>
              </a:extLst>
            </p:cNvPr>
            <p:cNvSpPr/>
            <p:nvPr/>
          </p:nvSpPr>
          <p:spPr>
            <a:xfrm>
              <a:off x="5209376" y="1980797"/>
              <a:ext cx="842647" cy="485030"/>
            </a:xfrm>
            <a:prstGeom prst="roundRect">
              <a:avLst>
                <a:gd name="adj" fmla="val 11367"/>
              </a:avLst>
            </a:prstGeom>
            <a:solidFill>
              <a:schemeClr val="bg1"/>
            </a:solidFill>
            <a:ln w="22225">
              <a:gradFill>
                <a:gsLst>
                  <a:gs pos="0">
                    <a:srgbClr val="05A75D"/>
                  </a:gs>
                  <a:gs pos="100000">
                    <a:srgbClr val="13A2DD"/>
                  </a:gs>
                </a:gsLst>
                <a:lin ang="5400000" scaled="1"/>
              </a:gradFill>
            </a:ln>
          </p:spPr>
          <p:txBody>
            <a:bodyPr wrap="square" lIns="0" tIns="0" rIns="0" bIns="0" rtlCol="0" anchor="t">
              <a:normAutofit/>
            </a:bodyPr>
            <a:lstStyle/>
            <a:p>
              <a:pPr marL="0" marR="0" lvl="0" indent="0" algn="r" defTabSz="914400" rtl="0" eaLnBrk="1" fontAlgn="auto" latinLnBrk="0" hangingPunct="1">
                <a:lnSpc>
                  <a:spcPct val="90000"/>
                </a:lnSpc>
                <a:spcBef>
                  <a:spcPts val="1000"/>
                </a:spcBef>
                <a:spcAft>
                  <a:spcPts val="0"/>
                </a:spcAft>
                <a:buClr>
                  <a:srgbClr val="86CBA0"/>
                </a:buClr>
                <a:buSzTx/>
                <a:buFontTx/>
                <a:buNone/>
                <a:tabLst>
                  <a:tab pos="4664075" algn="l"/>
                </a:tabLst>
                <a:defRPr/>
              </a:pPr>
              <a:r>
                <a:rPr kumimoji="0" lang="en-US" sz="1600" b="1" i="0" u="none" strike="noStrike" kern="1200" cap="none" spc="0" normalizeH="0" baseline="0" noProof="0" dirty="0">
                  <a:ln>
                    <a:noFill/>
                  </a:ln>
                  <a:solidFill>
                    <a:srgbClr val="FFFFFF"/>
                  </a:solidFill>
                  <a:effectLst/>
                  <a:uLnTx/>
                  <a:uFillTx/>
                  <a:latin typeface="Century Gothic" panose="020F0302020204030204"/>
                  <a:ea typeface="+mn-ea"/>
                  <a:cs typeface="+mn-cs"/>
                </a:rPr>
                <a:t>  </a:t>
              </a:r>
              <a:endParaRPr kumimoji="0" lang="en-US" sz="1600" b="0" i="0" u="none" strike="noStrike" kern="1200" cap="none" spc="0" normalizeH="0" baseline="0" noProof="0" dirty="0">
                <a:ln>
                  <a:noFill/>
                </a:ln>
                <a:solidFill>
                  <a:srgbClr val="32A75D"/>
                </a:solidFill>
                <a:effectLst/>
                <a:uLnTx/>
                <a:uFillTx/>
                <a:latin typeface="Century Gothic" panose="020F0302020204030204"/>
                <a:ea typeface="+mn-ea"/>
                <a:cs typeface="+mn-cs"/>
              </a:endParaRPr>
            </a:p>
          </p:txBody>
        </p:sp>
        <p:pic>
          <p:nvPicPr>
            <p:cNvPr id="44" name="Picture 23" descr="Icon&#10;&#10;Description automatically generated">
              <a:extLst>
                <a:ext uri="{FF2B5EF4-FFF2-40B4-BE49-F238E27FC236}">
                  <a16:creationId xmlns:a16="http://schemas.microsoft.com/office/drawing/2014/main" id="{49DB9BD6-5005-8A65-0503-ABCA1B46BE7F}"/>
                </a:ext>
              </a:extLst>
            </p:cNvPr>
            <p:cNvPicPr>
              <a:picLocks noChangeAspect="1"/>
            </p:cNvPicPr>
            <p:nvPr/>
          </p:nvPicPr>
          <p:blipFill>
            <a:blip r:embed="rId18"/>
            <a:stretch>
              <a:fillRect/>
            </a:stretch>
          </p:blipFill>
          <p:spPr>
            <a:xfrm>
              <a:off x="5209376" y="2067165"/>
              <a:ext cx="774701" cy="363362"/>
            </a:xfrm>
            <a:prstGeom prst="rect">
              <a:avLst/>
            </a:prstGeom>
          </p:spPr>
        </p:pic>
      </p:grpSp>
      <p:sp>
        <p:nvSpPr>
          <p:cNvPr id="5" name="Text Placeholder 15">
            <a:extLst>
              <a:ext uri="{FF2B5EF4-FFF2-40B4-BE49-F238E27FC236}">
                <a16:creationId xmlns:a16="http://schemas.microsoft.com/office/drawing/2014/main" id="{020FE738-60E6-3A97-9E84-10F96FE5E785}"/>
              </a:ext>
            </a:extLst>
          </p:cNvPr>
          <p:cNvSpPr txBox="1">
            <a:spLocks/>
          </p:cNvSpPr>
          <p:nvPr/>
        </p:nvSpPr>
        <p:spPr>
          <a:xfrm>
            <a:off x="515937" y="922396"/>
            <a:ext cx="11160125" cy="217488"/>
          </a:xfrm>
          <a:prstGeom prst="rect">
            <a:avLst/>
          </a:prstGeom>
        </p:spPr>
        <p:txBody>
          <a:bodyPr lIns="0" tIns="0" rIns="0" bIns="0">
            <a:normAutofit fontScale="92500" lnSpcReduction="20000"/>
          </a:bodyPr>
          <a:lstStyle>
            <a:lvl1pPr marL="0" indent="0" algn="l" defTabSz="914400" rtl="0" eaLnBrk="1" latinLnBrk="0" hangingPunct="1">
              <a:lnSpc>
                <a:spcPct val="90000"/>
              </a:lnSpc>
              <a:spcBef>
                <a:spcPts val="1000"/>
              </a:spcBef>
              <a:buClr>
                <a:srgbClr val="86CBA0"/>
              </a:buClr>
              <a:buFontTx/>
              <a:buNone/>
              <a:defRPr lang="he-IL" sz="2000" b="0" i="0" kern="1200" cap="none" spc="600" baseline="0" dirty="0">
                <a:solidFill>
                  <a:schemeClr val="bg1"/>
                </a:solidFill>
                <a:latin typeface="+mj-lt"/>
                <a:ea typeface="+mn-ea"/>
                <a:cs typeface="+mn-cs"/>
              </a:defRPr>
            </a:lvl1pPr>
            <a:lvl2pPr marL="685800" indent="-228600" algn="l" defTabSz="914400" rtl="0" eaLnBrk="1" latinLnBrk="0" hangingPunct="1">
              <a:lnSpc>
                <a:spcPct val="90000"/>
              </a:lnSpc>
              <a:spcBef>
                <a:spcPts val="500"/>
              </a:spcBef>
              <a:buClr>
                <a:srgbClr val="86CBA0"/>
              </a:buClr>
              <a:buFontTx/>
              <a:buBlip>
                <a:blip r:embed="rId19"/>
              </a:buBlip>
              <a:defRPr sz="2400" b="0" i="0" kern="1200" cap="none" baseline="0">
                <a:solidFill>
                  <a:schemeClr val="bg1"/>
                </a:solidFill>
                <a:latin typeface="AvenirNext ATEME" pitchFamily="2" charset="77"/>
                <a:ea typeface="+mn-ea"/>
                <a:cs typeface="+mn-cs"/>
              </a:defRPr>
            </a:lvl2pPr>
            <a:lvl3pPr marL="1143000" indent="-228600" algn="l" defTabSz="914400" rtl="0" eaLnBrk="1" latinLnBrk="0" hangingPunct="1">
              <a:lnSpc>
                <a:spcPct val="90000"/>
              </a:lnSpc>
              <a:spcBef>
                <a:spcPts val="500"/>
              </a:spcBef>
              <a:buClr>
                <a:srgbClr val="86CBA0"/>
              </a:buClr>
              <a:buFontTx/>
              <a:buBlip>
                <a:blip r:embed="rId19"/>
              </a:buBlip>
              <a:defRPr sz="2000" b="0" i="0" kern="1200" cap="none" baseline="0">
                <a:solidFill>
                  <a:schemeClr val="bg1"/>
                </a:solidFill>
                <a:latin typeface="AvenirNext ATEME" pitchFamily="2" charset="77"/>
                <a:ea typeface="+mn-ea"/>
                <a:cs typeface="+mn-cs"/>
              </a:defRPr>
            </a:lvl3pPr>
            <a:lvl4pPr marL="1600200" indent="-228600" algn="l" defTabSz="914400" rtl="0" eaLnBrk="1" latinLnBrk="0" hangingPunct="1">
              <a:lnSpc>
                <a:spcPct val="90000"/>
              </a:lnSpc>
              <a:spcBef>
                <a:spcPts val="500"/>
              </a:spcBef>
              <a:buClr>
                <a:srgbClr val="86CBA0"/>
              </a:buClr>
              <a:buFontTx/>
              <a:buBlip>
                <a:blip r:embed="rId19"/>
              </a:buBlip>
              <a:defRPr sz="1800" b="0" i="0" kern="1200" cap="none" baseline="0">
                <a:solidFill>
                  <a:schemeClr val="bg1"/>
                </a:solidFill>
                <a:latin typeface="AvenirNext ATEME" pitchFamily="2" charset="77"/>
                <a:ea typeface="+mn-ea"/>
                <a:cs typeface="+mn-cs"/>
              </a:defRPr>
            </a:lvl4pPr>
            <a:lvl5pPr marL="2057400" indent="-228600" algn="l" defTabSz="914400" rtl="0" eaLnBrk="1" latinLnBrk="0" hangingPunct="1">
              <a:lnSpc>
                <a:spcPct val="90000"/>
              </a:lnSpc>
              <a:spcBef>
                <a:spcPts val="500"/>
              </a:spcBef>
              <a:buClr>
                <a:srgbClr val="86CBA0"/>
              </a:buClr>
              <a:buFontTx/>
              <a:buBlip>
                <a:blip r:embed="rId19"/>
              </a:buBlip>
              <a:defRPr sz="1800" b="0" i="0" kern="1200" cap="none" baseline="0">
                <a:solidFill>
                  <a:schemeClr val="bg1"/>
                </a:solidFill>
                <a:latin typeface="AvenirNext ATEME" pitchFamily="2" charset="77"/>
                <a:ea typeface="+mn-ea"/>
                <a:cs typeface="+mn-cs"/>
              </a:defRPr>
            </a:lvl5pPr>
            <a:lvl6pPr marL="2514600" indent="-228600" algn="l" defTabSz="914400" rtl="0" eaLnBrk="1" latinLnBrk="0" hangingPunct="1">
              <a:lnSpc>
                <a:spcPct val="90000"/>
              </a:lnSpc>
              <a:spcBef>
                <a:spcPts val="500"/>
              </a:spcBef>
              <a:buFont typeface="AvenirNext ATEME"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Next ATEME"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Next ATEME"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Next ATEME"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86CBA0"/>
              </a:buClr>
              <a:buSzTx/>
              <a:buFontTx/>
              <a:buNone/>
              <a:tabLst/>
              <a:defRPr/>
            </a:pPr>
            <a:r>
              <a:rPr kumimoji="0" lang="en-US" sz="2000" b="0" i="0" u="none" strike="noStrike" kern="1200" cap="none" spc="600" normalizeH="0" baseline="0" noProof="0" dirty="0">
                <a:ln>
                  <a:noFill/>
                </a:ln>
                <a:solidFill>
                  <a:srgbClr val="FFFFFF"/>
                </a:solidFill>
                <a:effectLst/>
                <a:uLnTx/>
                <a:uFillTx/>
                <a:latin typeface="Century Gothic" panose="020F0302020204030204"/>
                <a:ea typeface="+mn-ea"/>
                <a:cs typeface="+mn-cs"/>
              </a:rPr>
              <a:t>Vienna – July 2024</a:t>
            </a:r>
          </a:p>
        </p:txBody>
      </p:sp>
    </p:spTree>
    <p:extLst>
      <p:ext uri="{BB962C8B-B14F-4D97-AF65-F5344CB8AC3E}">
        <p14:creationId xmlns:p14="http://schemas.microsoft.com/office/powerpoint/2010/main" val="226377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3" name="Picture 4102">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031" name="Title 1">
            <a:extLst>
              <a:ext uri="{FF2B5EF4-FFF2-40B4-BE49-F238E27FC236}">
                <a16:creationId xmlns:a16="http://schemas.microsoft.com/office/drawing/2014/main" id="{35A1330E-3D2E-9DE6-67AB-5821B27A9D14}"/>
              </a:ext>
            </a:extLst>
          </p:cNvPr>
          <p:cNvSpPr>
            <a:spLocks noGrp="1"/>
          </p:cNvSpPr>
          <p:nvPr>
            <p:ph type="title"/>
          </p:nvPr>
        </p:nvSpPr>
        <p:spPr>
          <a:xfrm>
            <a:off x="619760" y="764373"/>
            <a:ext cx="6832600" cy="1293028"/>
          </a:xfrm>
        </p:spPr>
        <p:txBody>
          <a:bodyPr vert="horz" lIns="91440" tIns="45720" rIns="91440" bIns="45720" rtlCol="0" anchor="ctr">
            <a:normAutofit/>
          </a:bodyPr>
          <a:lstStyle/>
          <a:p>
            <a:pPr algn="r"/>
            <a:r>
              <a:rPr lang="en-US" sz="4000" b="0" i="0" dirty="0">
                <a:effectLst/>
              </a:rPr>
              <a:t>Ts. Mohammad Hafiz Halal</a:t>
            </a:r>
            <a:endParaRPr lang="en-US" sz="4000" dirty="0"/>
          </a:p>
        </p:txBody>
      </p:sp>
      <p:sp>
        <p:nvSpPr>
          <p:cNvPr id="1033" name="Text Placeholder 3">
            <a:extLst>
              <a:ext uri="{FF2B5EF4-FFF2-40B4-BE49-F238E27FC236}">
                <a16:creationId xmlns:a16="http://schemas.microsoft.com/office/drawing/2014/main" id="{2A8F63DC-6D12-BC08-2B5B-DE187AD7E77A}"/>
              </a:ext>
            </a:extLst>
          </p:cNvPr>
          <p:cNvSpPr>
            <a:spLocks noGrp="1"/>
          </p:cNvSpPr>
          <p:nvPr>
            <p:ph type="body" sz="half" idx="2"/>
          </p:nvPr>
        </p:nvSpPr>
        <p:spPr>
          <a:xfrm>
            <a:off x="619760" y="2194560"/>
            <a:ext cx="6832600" cy="4024125"/>
          </a:xfrm>
        </p:spPr>
        <p:txBody>
          <a:bodyPr vert="horz" lIns="91440" tIns="45720" rIns="91440" bIns="45720" rtlCol="0">
            <a:normAutofit lnSpcReduction="10000"/>
          </a:bodyPr>
          <a:lstStyle/>
          <a:p>
            <a:r>
              <a:rPr lang="en-US" sz="2000" b="0" i="0" dirty="0">
                <a:effectLst/>
              </a:rPr>
              <a:t>Deputy Director, MCMC Broadcasting Development Department, Digital Ecosystem Development Division</a:t>
            </a:r>
          </a:p>
          <a:p>
            <a:pPr marL="285750" indent="-228600">
              <a:buFont typeface="Arial" panose="020B0604020202020204" pitchFamily="34" charset="0"/>
              <a:buChar char="•"/>
            </a:pPr>
            <a:r>
              <a:rPr lang="en-US" sz="1000" b="0" i="0" dirty="0">
                <a:effectLst/>
              </a:rPr>
              <a:t>With 12 years of experience in TV Broadcasting Engineering field, Ts. Mohammad Hafiz Halal has a rich background in making things work seamlessly. He commenced his career as a Broadcast Engineer at </a:t>
            </a:r>
            <a:r>
              <a:rPr lang="en-US" sz="1000" b="0" i="0" dirty="0" err="1">
                <a:effectLst/>
              </a:rPr>
              <a:t>Measat</a:t>
            </a:r>
            <a:r>
              <a:rPr lang="en-US" sz="1000" b="0" i="0" dirty="0">
                <a:effectLst/>
              </a:rPr>
              <a:t> Broadcast Network </a:t>
            </a:r>
            <a:r>
              <a:rPr lang="en-US" sz="1000" b="0" i="0" dirty="0" err="1">
                <a:effectLst/>
              </a:rPr>
              <a:t>Sdn</a:t>
            </a:r>
            <a:r>
              <a:rPr lang="en-US" sz="1000" b="0" i="0" dirty="0">
                <a:effectLst/>
              </a:rPr>
              <a:t> </a:t>
            </a:r>
            <a:r>
              <a:rPr lang="en-US" sz="1000" b="0" i="0" dirty="0" err="1">
                <a:effectLst/>
              </a:rPr>
              <a:t>Bhd</a:t>
            </a:r>
            <a:r>
              <a:rPr lang="en-US" sz="1000" b="0" i="0" dirty="0">
                <a:effectLst/>
              </a:rPr>
              <a:t> (MBNS), widely recognized as Astro, where he dedicated five years to mastering the intricacies of Broadcast Operation systems. Beginning, he had started his career in Astro as Master Control Room (MCR) Engineer in monitoring the end-to end of Broadcast Operation system and he swiftly ascended his role as Broadcast Engineering Support in overseeing and maintaining seamless operations at. His purview extended across the entire broadcast system, encompassing headend, baseband, and transmission systems for IPTV, DTH, and OTT platforms.</a:t>
            </a:r>
          </a:p>
          <a:p>
            <a:pPr marL="285750" indent="-228600">
              <a:buFont typeface="Arial" panose="020B0604020202020204" pitchFamily="34" charset="0"/>
              <a:buChar char="•"/>
            </a:pPr>
            <a:r>
              <a:rPr lang="en-US" sz="1000" b="0" i="0" dirty="0">
                <a:effectLst/>
              </a:rPr>
              <a:t>Building on his time at Astro, Ts. Hafiz took charge of the Industry Working Group at the Malaysian Technical Standards Forum </a:t>
            </a:r>
            <a:r>
              <a:rPr lang="en-US" sz="1000" b="0" i="0" dirty="0" err="1">
                <a:effectLst/>
              </a:rPr>
              <a:t>Bhd</a:t>
            </a:r>
            <a:r>
              <a:rPr lang="en-US" sz="1000" b="0" i="0" dirty="0">
                <a:effectLst/>
              </a:rPr>
              <a:t> (MTSFB) for the Broadcast Technology Working Group together with IMT and Future Networks Working Group. As a </a:t>
            </a:r>
            <a:r>
              <a:rPr lang="en-US" sz="1000" b="0" i="0" dirty="0" err="1">
                <a:effectLst/>
              </a:rPr>
              <a:t>Standardisation</a:t>
            </a:r>
            <a:r>
              <a:rPr lang="en-US" sz="1000" b="0" i="0" dirty="0">
                <a:effectLst/>
              </a:rPr>
              <a:t> Engineer, he led the group in creating more than 15 Technical Codes which some of the Technical Codes had became important guides for the Analog Switch Off (ASO) and 5G Roll-out implementation in Malaysia. Spending more than 5 years at MTSFB, Hafiz skillfully led the Broadcast Technology Working Group. Later on, Hafiz brought his knowledge to MYTV Broadcasting </a:t>
            </a:r>
            <a:r>
              <a:rPr lang="en-US" sz="1000" b="0" i="0" dirty="0" err="1">
                <a:effectLst/>
              </a:rPr>
              <a:t>Sdn</a:t>
            </a:r>
            <a:r>
              <a:rPr lang="en-US" sz="1000" b="0" i="0" dirty="0">
                <a:effectLst/>
              </a:rPr>
              <a:t>. </a:t>
            </a:r>
            <a:r>
              <a:rPr lang="en-US" sz="1000" b="0" i="0" dirty="0" err="1">
                <a:effectLst/>
              </a:rPr>
              <a:t>Bhd</a:t>
            </a:r>
            <a:r>
              <a:rPr lang="en-US" sz="1000" b="0" i="0" dirty="0">
                <a:effectLst/>
              </a:rPr>
              <a:t> as a Technical Regulatory professional for six months, where he used his expertise in broadcast operations and regulations where he had leading on some of the technical regulatory matter including supporting for 2 new additional DTT sites at Negeri Sembilan and Perlis. His dual expertise in broadcast operations and regulatory affairs positioned him for a more significant role in shaping the trajectory of Malaysian initiatives for the success of the Broadcast Industry.</a:t>
            </a:r>
          </a:p>
          <a:p>
            <a:pPr marL="285750" indent="-228600">
              <a:buFont typeface="Arial" panose="020B0604020202020204" pitchFamily="34" charset="0"/>
              <a:buChar char="•"/>
            </a:pPr>
            <a:r>
              <a:rPr lang="en-US" sz="1000" b="0" i="0" dirty="0">
                <a:effectLst/>
              </a:rPr>
              <a:t>Currently at the Malaysian Communications and Multimedia Commission (MCMC), Ts. Hafiz Halal as a Deputy Director in Broadcasting Development Department under Digital Ecosystem Development Division, he serves as a pivotal role for the industry in leading the Future Broadcasting Technology Study, contributing to the evolution and advancement of the broadcasting landscape.</a:t>
            </a:r>
          </a:p>
          <a:p>
            <a:pPr indent="-228600">
              <a:buFont typeface="Arial" panose="020B0604020202020204" pitchFamily="34" charset="0"/>
              <a:buChar char="•"/>
            </a:pPr>
            <a:endParaRPr lang="en-US" sz="1000" b="0" i="0" dirty="0">
              <a:effectLst/>
            </a:endParaRPr>
          </a:p>
        </p:txBody>
      </p:sp>
      <p:pic>
        <p:nvPicPr>
          <p:cNvPr id="4098" name="Picture 2" descr="SNFS0634 1">
            <a:extLst>
              <a:ext uri="{FF2B5EF4-FFF2-40B4-BE49-F238E27FC236}">
                <a16:creationId xmlns:a16="http://schemas.microsoft.com/office/drawing/2014/main" id="{7398D6D3-DABC-EE61-9667-57BD0EDAE2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18" r="-3" b="-3"/>
          <a:stretch/>
        </p:blipFill>
        <p:spPr bwMode="auto">
          <a:xfrm rot="16200000">
            <a:off x="6947439" y="1659923"/>
            <a:ext cx="5472559" cy="364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419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8983"/>
            <a:ext cx="12192000" cy="6858000"/>
            <a:chOff x="0" y="0"/>
            <a:chExt cx="24384000" cy="13716000"/>
          </a:xfrm>
        </p:grpSpPr>
        <p:grpSp>
          <p:nvGrpSpPr>
            <p:cNvPr id="3" name="Group 3"/>
            <p:cNvGrpSpPr/>
            <p:nvPr/>
          </p:nvGrpSpPr>
          <p:grpSpPr>
            <a:xfrm>
              <a:off x="0" y="0"/>
              <a:ext cx="24384000" cy="13716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9F9F9"/>
              </a:solidFill>
            </p:spPr>
            <p:txBody>
              <a:bodyPr/>
              <a:lstStyle/>
              <a:p>
                <a:pPr defTabSz="609630"/>
                <a:endParaRPr lang="en-GB" sz="1200">
                  <a:solidFill>
                    <a:prstClr val="black"/>
                  </a:solidFill>
                  <a:latin typeface="Calibri"/>
                </a:endParaRPr>
              </a:p>
            </p:txBody>
          </p:sp>
          <p:sp>
            <p:nvSpPr>
              <p:cNvPr id="5" name="TextBox 5"/>
              <p:cNvSpPr txBox="1"/>
              <p:nvPr/>
            </p:nvSpPr>
            <p:spPr>
              <a:xfrm>
                <a:off x="0" y="-38100"/>
                <a:ext cx="4816593" cy="274743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a:ln cap="sq">
              <a:noFill/>
              <a:prstDash val="solid"/>
              <a:miter/>
            </a:ln>
          </p:spPr>
          <p:txBody>
            <a:bodyPr/>
            <a:lstStyle/>
            <a:p>
              <a:pPr defTabSz="609630"/>
              <a:endParaRPr lang="en-GB" sz="1200">
                <a:solidFill>
                  <a:prstClr val="black"/>
                </a:solidFill>
                <a:latin typeface="Calibri"/>
              </a:endParaRPr>
            </a:p>
          </p:txBody>
        </p:sp>
      </p:grpSp>
      <p:grpSp>
        <p:nvGrpSpPr>
          <p:cNvPr id="7" name="Group 7"/>
          <p:cNvGrpSpPr/>
          <p:nvPr/>
        </p:nvGrpSpPr>
        <p:grpSpPr>
          <a:xfrm>
            <a:off x="-345230" y="3226248"/>
            <a:ext cx="6479330" cy="1330853"/>
            <a:chOff x="0" y="0"/>
            <a:chExt cx="5119471" cy="1051538"/>
          </a:xfrm>
        </p:grpSpPr>
        <p:sp>
          <p:nvSpPr>
            <p:cNvPr id="8" name="Freeform 8"/>
            <p:cNvSpPr/>
            <p:nvPr/>
          </p:nvSpPr>
          <p:spPr>
            <a:xfrm>
              <a:off x="0" y="0"/>
              <a:ext cx="5119470" cy="1051538"/>
            </a:xfrm>
            <a:custGeom>
              <a:avLst/>
              <a:gdLst/>
              <a:ahLst/>
              <a:cxnLst/>
              <a:rect l="l" t="t" r="r" b="b"/>
              <a:pathLst>
                <a:path w="5119470" h="1051538">
                  <a:moveTo>
                    <a:pt x="4916270" y="0"/>
                  </a:moveTo>
                  <a:lnTo>
                    <a:pt x="0" y="0"/>
                  </a:lnTo>
                  <a:lnTo>
                    <a:pt x="203200" y="1051538"/>
                  </a:lnTo>
                  <a:lnTo>
                    <a:pt x="5119470" y="1051538"/>
                  </a:lnTo>
                  <a:lnTo>
                    <a:pt x="4916270"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9" name="TextBox 9"/>
            <p:cNvSpPr txBox="1"/>
            <p:nvPr/>
          </p:nvSpPr>
          <p:spPr>
            <a:xfrm>
              <a:off x="101600" y="-38100"/>
              <a:ext cx="4916271" cy="108963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0" name="Group 10"/>
          <p:cNvGrpSpPr/>
          <p:nvPr/>
        </p:nvGrpSpPr>
        <p:grpSpPr>
          <a:xfrm>
            <a:off x="5972911" y="3226248"/>
            <a:ext cx="539631" cy="771525"/>
            <a:chOff x="0" y="0"/>
            <a:chExt cx="426375" cy="609600"/>
          </a:xfrm>
        </p:grpSpPr>
        <p:sp>
          <p:nvSpPr>
            <p:cNvPr id="11" name="Freeform 11"/>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2" name="TextBox 12"/>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3" name="Group 13"/>
          <p:cNvGrpSpPr/>
          <p:nvPr/>
        </p:nvGrpSpPr>
        <p:grpSpPr>
          <a:xfrm>
            <a:off x="6306365" y="3226248"/>
            <a:ext cx="539631" cy="771525"/>
            <a:chOff x="0" y="0"/>
            <a:chExt cx="426375" cy="609600"/>
          </a:xfrm>
        </p:grpSpPr>
        <p:sp>
          <p:nvSpPr>
            <p:cNvPr id="14" name="Freeform 14"/>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5" name="TextBox 15"/>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6" name="Group 16"/>
          <p:cNvGrpSpPr/>
          <p:nvPr/>
        </p:nvGrpSpPr>
        <p:grpSpPr>
          <a:xfrm>
            <a:off x="5713955" y="1133665"/>
            <a:ext cx="7233601" cy="5931223"/>
            <a:chOff x="0" y="0"/>
            <a:chExt cx="8178529" cy="6706021"/>
          </a:xfrm>
        </p:grpSpPr>
        <p:sp>
          <p:nvSpPr>
            <p:cNvPr id="17" name="Freeform 17"/>
            <p:cNvSpPr/>
            <p:nvPr/>
          </p:nvSpPr>
          <p:spPr>
            <a:xfrm>
              <a:off x="-31496" y="-27432"/>
              <a:ext cx="8209787" cy="6733453"/>
            </a:xfrm>
            <a:custGeom>
              <a:avLst/>
              <a:gdLst/>
              <a:ahLst/>
              <a:cxnLst/>
              <a:rect l="l" t="t" r="r" b="b"/>
              <a:pathLst>
                <a:path w="8209787" h="6733453">
                  <a:moveTo>
                    <a:pt x="7674057" y="540896"/>
                  </a:moveTo>
                  <a:cubicBezTo>
                    <a:pt x="7968743" y="577292"/>
                    <a:pt x="8209787" y="747094"/>
                    <a:pt x="8209787" y="918249"/>
                  </a:cubicBezTo>
                  <a:lnTo>
                    <a:pt x="8209787" y="6422263"/>
                  </a:lnTo>
                  <a:cubicBezTo>
                    <a:pt x="8209787" y="6593417"/>
                    <a:pt x="7963021" y="6733453"/>
                    <a:pt x="7661420" y="6733453"/>
                  </a:cubicBezTo>
                  <a:lnTo>
                    <a:pt x="458030" y="6733453"/>
                  </a:lnTo>
                  <a:cubicBezTo>
                    <a:pt x="156428" y="6733453"/>
                    <a:pt x="0" y="6598018"/>
                    <a:pt x="48901" y="6432410"/>
                  </a:cubicBezTo>
                  <a:lnTo>
                    <a:pt x="2901837" y="269349"/>
                  </a:lnTo>
                  <a:cubicBezTo>
                    <a:pt x="2978370" y="103877"/>
                    <a:pt x="3282356" y="0"/>
                    <a:pt x="3577044" y="34603"/>
                  </a:cubicBezTo>
                  <a:lnTo>
                    <a:pt x="7674057" y="540896"/>
                  </a:lnTo>
                  <a:close/>
                </a:path>
              </a:pathLst>
            </a:custGeom>
            <a:blipFill>
              <a:blip r:embed="rId4"/>
              <a:stretch>
                <a:fillRect l="-11573" r="-11573"/>
              </a:stretch>
            </a:blipFill>
          </p:spPr>
          <p:txBody>
            <a:bodyPr/>
            <a:lstStyle/>
            <a:p>
              <a:pPr defTabSz="609630"/>
              <a:endParaRPr lang="en-GB" sz="1200">
                <a:solidFill>
                  <a:prstClr val="black"/>
                </a:solidFill>
                <a:latin typeface="Calibri"/>
              </a:endParaRPr>
            </a:p>
          </p:txBody>
        </p:sp>
      </p:grpSp>
      <p:sp>
        <p:nvSpPr>
          <p:cNvPr id="18" name="Freeform 18"/>
          <p:cNvSpPr/>
          <p:nvPr/>
        </p:nvSpPr>
        <p:spPr>
          <a:xfrm>
            <a:off x="10402377" y="3384982"/>
            <a:ext cx="2487047" cy="2483938"/>
          </a:xfrm>
          <a:custGeom>
            <a:avLst/>
            <a:gdLst/>
            <a:ahLst/>
            <a:cxnLst/>
            <a:rect l="l" t="t" r="r" b="b"/>
            <a:pathLst>
              <a:path w="3730570" h="3725907">
                <a:moveTo>
                  <a:pt x="0" y="0"/>
                </a:moveTo>
                <a:lnTo>
                  <a:pt x="3730570" y="0"/>
                </a:lnTo>
                <a:lnTo>
                  <a:pt x="3730570" y="3725907"/>
                </a:lnTo>
                <a:lnTo>
                  <a:pt x="0" y="3725907"/>
                </a:lnTo>
                <a:lnTo>
                  <a:pt x="0" y="0"/>
                </a:lnTo>
                <a:close/>
              </a:path>
            </a:pathLst>
          </a:custGeom>
          <a:blipFill>
            <a:blip r:embed="rId5"/>
            <a:stretch>
              <a:fillRect/>
            </a:stretch>
          </a:blipFill>
        </p:spPr>
        <p:txBody>
          <a:bodyPr/>
          <a:lstStyle/>
          <a:p>
            <a:pPr defTabSz="609630"/>
            <a:endParaRPr lang="en-GB" sz="1200">
              <a:solidFill>
                <a:prstClr val="black"/>
              </a:solidFill>
              <a:latin typeface="Calibri"/>
            </a:endParaRPr>
          </a:p>
        </p:txBody>
      </p:sp>
      <p:sp>
        <p:nvSpPr>
          <p:cNvPr id="19" name="TextBox 19"/>
          <p:cNvSpPr txBox="1"/>
          <p:nvPr/>
        </p:nvSpPr>
        <p:spPr>
          <a:xfrm>
            <a:off x="321324" y="1620636"/>
            <a:ext cx="8365476" cy="624082"/>
          </a:xfrm>
          <a:prstGeom prst="rect">
            <a:avLst/>
          </a:prstGeom>
        </p:spPr>
        <p:txBody>
          <a:bodyPr lIns="0" tIns="0" rIns="0" bIns="0" rtlCol="0" anchor="t">
            <a:spAutoFit/>
          </a:bodyPr>
          <a:lstStyle/>
          <a:p>
            <a:pPr defTabSz="609630">
              <a:lnSpc>
                <a:spcPts val="4724"/>
              </a:lnSpc>
            </a:pPr>
            <a:r>
              <a:rPr lang="en-US" sz="5080" dirty="0">
                <a:solidFill>
                  <a:srgbClr val="006769"/>
                </a:solidFill>
                <a:latin typeface="Barlow SemiCondensed Bold"/>
                <a:ea typeface="Barlow SemiCondensed Bold"/>
                <a:cs typeface="Barlow SemiCondensed Bold"/>
                <a:sym typeface="Barlow SemiCondensed Bold"/>
              </a:rPr>
              <a:t>5G BROADCAST IN MALAYSIA:  </a:t>
            </a:r>
          </a:p>
        </p:txBody>
      </p:sp>
      <p:sp>
        <p:nvSpPr>
          <p:cNvPr id="20" name="TextBox 20"/>
          <p:cNvSpPr txBox="1"/>
          <p:nvPr/>
        </p:nvSpPr>
        <p:spPr>
          <a:xfrm>
            <a:off x="275861" y="2285868"/>
            <a:ext cx="8969739" cy="912879"/>
          </a:xfrm>
          <a:prstGeom prst="rect">
            <a:avLst/>
          </a:prstGeom>
        </p:spPr>
        <p:txBody>
          <a:bodyPr wrap="square" lIns="0" tIns="0" rIns="0" bIns="0" rtlCol="0" anchor="t">
            <a:spAutoFit/>
          </a:bodyPr>
          <a:lstStyle/>
          <a:p>
            <a:pPr defTabSz="609630">
              <a:lnSpc>
                <a:spcPts val="3500"/>
              </a:lnSpc>
            </a:pPr>
            <a:r>
              <a:rPr lang="en-US" sz="3763" dirty="0">
                <a:solidFill>
                  <a:srgbClr val="24895B"/>
                </a:solidFill>
                <a:latin typeface="Barlow SemiCondensed Bold"/>
                <a:ea typeface="Barlow SemiCondensed Bold"/>
                <a:cs typeface="Barlow SemiCondensed Bold"/>
                <a:sym typeface="Barlow SemiCondensed Bold"/>
              </a:rPr>
              <a:t>JOURNEY TOWARDS </a:t>
            </a:r>
          </a:p>
          <a:p>
            <a:pPr defTabSz="609630">
              <a:lnSpc>
                <a:spcPts val="3500"/>
              </a:lnSpc>
            </a:pPr>
            <a:r>
              <a:rPr lang="en-US" sz="3763" dirty="0">
                <a:solidFill>
                  <a:srgbClr val="24895B"/>
                </a:solidFill>
                <a:latin typeface="Barlow SemiCondensed Bold"/>
                <a:ea typeface="Barlow SemiCondensed Bold"/>
                <a:cs typeface="Barlow SemiCondensed Bold"/>
                <a:sym typeface="Barlow SemiCondensed Bold"/>
              </a:rPr>
              <a:t>FUTURE BROADCASTING</a:t>
            </a:r>
          </a:p>
        </p:txBody>
      </p:sp>
      <p:sp>
        <p:nvSpPr>
          <p:cNvPr id="21" name="TextBox 21"/>
          <p:cNvSpPr txBox="1"/>
          <p:nvPr/>
        </p:nvSpPr>
        <p:spPr>
          <a:xfrm>
            <a:off x="447038" y="3420485"/>
            <a:ext cx="5609473" cy="820738"/>
          </a:xfrm>
          <a:prstGeom prst="rect">
            <a:avLst/>
          </a:prstGeom>
        </p:spPr>
        <p:txBody>
          <a:bodyPr wrap="square" lIns="0" tIns="0" rIns="0" bIns="0" rtlCol="0" anchor="t">
            <a:spAutoFit/>
          </a:bodyPr>
          <a:lstStyle/>
          <a:p>
            <a:pPr defTabSz="609630">
              <a:lnSpc>
                <a:spcPts val="3220"/>
              </a:lnSpc>
            </a:pPr>
            <a:r>
              <a:rPr lang="en-US" sz="2667" dirty="0">
                <a:solidFill>
                  <a:srgbClr val="FFFFFF"/>
                </a:solidFill>
                <a:latin typeface="Barlow SemiCondensed Bold"/>
                <a:ea typeface="Barlow SemiCondensed Bold"/>
                <a:cs typeface="Barlow SemiCondensed Bold"/>
                <a:sym typeface="Barlow SemiCondensed Bold"/>
              </a:rPr>
              <a:t>IBC 2024 – IEEE BTS:</a:t>
            </a:r>
          </a:p>
          <a:p>
            <a:pPr defTabSz="609630">
              <a:lnSpc>
                <a:spcPts val="3220"/>
              </a:lnSpc>
            </a:pPr>
            <a:r>
              <a:rPr lang="en-US" sz="2667" dirty="0">
                <a:solidFill>
                  <a:srgbClr val="FFFFFF"/>
                </a:solidFill>
                <a:latin typeface="Barlow SemiCondensed Bold"/>
                <a:ea typeface="Barlow SemiCondensed Bold"/>
                <a:cs typeface="Barlow SemiCondensed Bold"/>
                <a:sym typeface="Barlow SemiCondensed Bold"/>
              </a:rPr>
              <a:t>Mobile TV - Finally?</a:t>
            </a:r>
          </a:p>
        </p:txBody>
      </p:sp>
      <p:sp>
        <p:nvSpPr>
          <p:cNvPr id="22" name="TextBox 22"/>
          <p:cNvSpPr txBox="1"/>
          <p:nvPr/>
        </p:nvSpPr>
        <p:spPr>
          <a:xfrm>
            <a:off x="492023" y="4804997"/>
            <a:ext cx="5394556" cy="620426"/>
          </a:xfrm>
          <a:prstGeom prst="rect">
            <a:avLst/>
          </a:prstGeom>
        </p:spPr>
        <p:txBody>
          <a:bodyPr lIns="0" tIns="0" rIns="0" bIns="0" rtlCol="0" anchor="t">
            <a:spAutoFit/>
          </a:bodyPr>
          <a:lstStyle/>
          <a:p>
            <a:pPr defTabSz="609630">
              <a:lnSpc>
                <a:spcPts val="2453"/>
              </a:lnSpc>
            </a:pPr>
            <a:r>
              <a:rPr lang="en-US" sz="1753">
                <a:solidFill>
                  <a:srgbClr val="000000"/>
                </a:solidFill>
                <a:latin typeface="Calibri (MS) Bold"/>
                <a:ea typeface="Calibri (MS) Bold"/>
                <a:cs typeface="Calibri (MS) Bold"/>
                <a:sym typeface="Calibri (MS) Bold"/>
              </a:rPr>
              <a:t>Ts. MOHAMMAD HAFIZ HALAL</a:t>
            </a:r>
          </a:p>
          <a:p>
            <a:pPr defTabSz="609630">
              <a:lnSpc>
                <a:spcPts val="2453"/>
              </a:lnSpc>
              <a:spcBef>
                <a:spcPct val="0"/>
              </a:spcBef>
            </a:pPr>
            <a:r>
              <a:rPr lang="en-US" sz="1753">
                <a:solidFill>
                  <a:srgbClr val="000000"/>
                </a:solidFill>
                <a:latin typeface="Calibri (MS) Bold"/>
                <a:ea typeface="Calibri (MS) Bold"/>
                <a:cs typeface="Calibri (MS) Bold"/>
                <a:sym typeface="Calibri (MS) Bold"/>
              </a:rPr>
              <a:t>Deputy Director, Broadcasting Development Department</a:t>
            </a:r>
          </a:p>
        </p:txBody>
      </p:sp>
      <p:sp>
        <p:nvSpPr>
          <p:cNvPr id="23" name="TextBox 23"/>
          <p:cNvSpPr txBox="1"/>
          <p:nvPr/>
        </p:nvSpPr>
        <p:spPr>
          <a:xfrm>
            <a:off x="492023" y="5516731"/>
            <a:ext cx="1368778" cy="204158"/>
          </a:xfrm>
          <a:prstGeom prst="rect">
            <a:avLst/>
          </a:prstGeom>
        </p:spPr>
        <p:txBody>
          <a:bodyPr lIns="0" tIns="0" rIns="0" bIns="0" rtlCol="0" anchor="t">
            <a:spAutoFit/>
          </a:bodyPr>
          <a:lstStyle/>
          <a:p>
            <a:pPr defTabSz="609630">
              <a:lnSpc>
                <a:spcPts val="1680"/>
              </a:lnSpc>
              <a:spcBef>
                <a:spcPct val="0"/>
              </a:spcBef>
            </a:pPr>
            <a:r>
              <a:rPr lang="en-US" sz="1200" dirty="0">
                <a:solidFill>
                  <a:srgbClr val="000000"/>
                </a:solidFill>
                <a:latin typeface="Calibri (MS) Italics"/>
                <a:ea typeface="Calibri (MS) Italics"/>
                <a:cs typeface="Calibri (MS) Italics"/>
                <a:sym typeface="Calibri (MS) Italics"/>
              </a:rPr>
              <a:t>RAI, Amsterdam</a:t>
            </a:r>
          </a:p>
        </p:txBody>
      </p:sp>
      <p:sp>
        <p:nvSpPr>
          <p:cNvPr id="24" name="TextBox 24"/>
          <p:cNvSpPr txBox="1"/>
          <p:nvPr/>
        </p:nvSpPr>
        <p:spPr>
          <a:xfrm>
            <a:off x="492023" y="5734576"/>
            <a:ext cx="2352777" cy="204158"/>
          </a:xfrm>
          <a:prstGeom prst="rect">
            <a:avLst/>
          </a:prstGeom>
        </p:spPr>
        <p:txBody>
          <a:bodyPr wrap="square" lIns="0" tIns="0" rIns="0" bIns="0" rtlCol="0" anchor="t">
            <a:spAutoFit/>
          </a:bodyPr>
          <a:lstStyle/>
          <a:p>
            <a:pPr defTabSz="609630">
              <a:lnSpc>
                <a:spcPts val="1680"/>
              </a:lnSpc>
              <a:spcBef>
                <a:spcPct val="0"/>
              </a:spcBef>
            </a:pPr>
            <a:r>
              <a:rPr lang="en-US" sz="1200" dirty="0">
                <a:solidFill>
                  <a:srgbClr val="000000"/>
                </a:solidFill>
                <a:latin typeface="Calibri (MS)"/>
                <a:ea typeface="Calibri (MS)"/>
                <a:cs typeface="Calibri (MS)"/>
                <a:sym typeface="Calibri (MS)"/>
              </a:rPr>
              <a:t>14 SEPTEMBER 2024 (Saturday)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113"/>
            <a:ext cx="12192000" cy="6858000"/>
            <a:chOff x="0" y="0"/>
            <a:chExt cx="24384000" cy="13716000"/>
          </a:xfrm>
        </p:grpSpPr>
        <p:grpSp>
          <p:nvGrpSpPr>
            <p:cNvPr id="3" name="Group 3"/>
            <p:cNvGrpSpPr/>
            <p:nvPr/>
          </p:nvGrpSpPr>
          <p:grpSpPr>
            <a:xfrm>
              <a:off x="0" y="0"/>
              <a:ext cx="24384000" cy="13716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9F9F9"/>
              </a:solidFill>
            </p:spPr>
            <p:txBody>
              <a:bodyPr/>
              <a:lstStyle/>
              <a:p>
                <a:pPr defTabSz="609630"/>
                <a:endParaRPr lang="en-GB" sz="1200">
                  <a:solidFill>
                    <a:prstClr val="black"/>
                  </a:solidFill>
                  <a:latin typeface="Calibri"/>
                </a:endParaRPr>
              </a:p>
            </p:txBody>
          </p:sp>
          <p:sp>
            <p:nvSpPr>
              <p:cNvPr id="5" name="TextBox 5"/>
              <p:cNvSpPr txBox="1"/>
              <p:nvPr/>
            </p:nvSpPr>
            <p:spPr>
              <a:xfrm>
                <a:off x="0" y="-38100"/>
                <a:ext cx="4816593" cy="274743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a:ln cap="sq">
              <a:noFill/>
              <a:prstDash val="solid"/>
              <a:miter/>
            </a:ln>
          </p:spPr>
          <p:txBody>
            <a:bodyPr/>
            <a:lstStyle/>
            <a:p>
              <a:pPr defTabSz="609630"/>
              <a:endParaRPr lang="en-GB" sz="1200">
                <a:solidFill>
                  <a:prstClr val="black"/>
                </a:solidFill>
                <a:latin typeface="Calibri"/>
              </a:endParaRPr>
            </a:p>
          </p:txBody>
        </p:sp>
      </p:grpSp>
      <p:grpSp>
        <p:nvGrpSpPr>
          <p:cNvPr id="7" name="Group 7"/>
          <p:cNvGrpSpPr/>
          <p:nvPr/>
        </p:nvGrpSpPr>
        <p:grpSpPr>
          <a:xfrm>
            <a:off x="-478544" y="300038"/>
            <a:ext cx="9495317" cy="771525"/>
            <a:chOff x="0" y="0"/>
            <a:chExt cx="7502473" cy="609600"/>
          </a:xfrm>
        </p:grpSpPr>
        <p:sp>
          <p:nvSpPr>
            <p:cNvPr id="8" name="Freeform 8"/>
            <p:cNvSpPr/>
            <p:nvPr/>
          </p:nvSpPr>
          <p:spPr>
            <a:xfrm>
              <a:off x="0" y="0"/>
              <a:ext cx="7502473" cy="609600"/>
            </a:xfrm>
            <a:custGeom>
              <a:avLst/>
              <a:gdLst/>
              <a:ahLst/>
              <a:cxnLst/>
              <a:rect l="l" t="t" r="r" b="b"/>
              <a:pathLst>
                <a:path w="7502473" h="609600">
                  <a:moveTo>
                    <a:pt x="7299273" y="0"/>
                  </a:moveTo>
                  <a:lnTo>
                    <a:pt x="0" y="0"/>
                  </a:lnTo>
                  <a:lnTo>
                    <a:pt x="203200" y="609600"/>
                  </a:lnTo>
                  <a:lnTo>
                    <a:pt x="7502473" y="609600"/>
                  </a:lnTo>
                  <a:lnTo>
                    <a:pt x="7299273"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9" name="TextBox 9"/>
            <p:cNvSpPr txBox="1"/>
            <p:nvPr/>
          </p:nvSpPr>
          <p:spPr>
            <a:xfrm>
              <a:off x="101600" y="-38100"/>
              <a:ext cx="7299273"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0" name="Group 10"/>
          <p:cNvGrpSpPr/>
          <p:nvPr/>
        </p:nvGrpSpPr>
        <p:grpSpPr>
          <a:xfrm>
            <a:off x="8867038" y="293688"/>
            <a:ext cx="539631" cy="771525"/>
            <a:chOff x="0" y="0"/>
            <a:chExt cx="426375" cy="609600"/>
          </a:xfrm>
        </p:grpSpPr>
        <p:sp>
          <p:nvSpPr>
            <p:cNvPr id="11" name="Freeform 11"/>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2" name="TextBox 12"/>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3" name="Group 13"/>
          <p:cNvGrpSpPr/>
          <p:nvPr/>
        </p:nvGrpSpPr>
        <p:grpSpPr>
          <a:xfrm>
            <a:off x="9209747" y="293688"/>
            <a:ext cx="539631" cy="771525"/>
            <a:chOff x="0" y="0"/>
            <a:chExt cx="426375" cy="609600"/>
          </a:xfrm>
        </p:grpSpPr>
        <p:sp>
          <p:nvSpPr>
            <p:cNvPr id="14" name="Freeform 14"/>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5" name="TextBox 15"/>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6" name="AutoShape 16"/>
          <p:cNvSpPr/>
          <p:nvPr/>
        </p:nvSpPr>
        <p:spPr>
          <a:xfrm>
            <a:off x="1722385" y="2201769"/>
            <a:ext cx="4328160" cy="0"/>
          </a:xfrm>
          <a:prstGeom prst="line">
            <a:avLst/>
          </a:prstGeom>
          <a:ln w="76200" cap="flat">
            <a:solidFill>
              <a:srgbClr val="E88B00"/>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17" name="AutoShape 17"/>
          <p:cNvSpPr/>
          <p:nvPr/>
        </p:nvSpPr>
        <p:spPr>
          <a:xfrm>
            <a:off x="6906049" y="2225064"/>
            <a:ext cx="4328160" cy="0"/>
          </a:xfrm>
          <a:prstGeom prst="line">
            <a:avLst/>
          </a:prstGeom>
          <a:ln w="76200" cap="flat">
            <a:solidFill>
              <a:srgbClr val="E88B00"/>
            </a:solidFill>
            <a:prstDash val="solid"/>
            <a:headEnd type="none" w="sm" len="sm"/>
            <a:tailEnd type="none" w="sm" len="sm"/>
          </a:ln>
        </p:spPr>
        <p:txBody>
          <a:bodyPr/>
          <a:lstStyle/>
          <a:p>
            <a:pPr defTabSz="609630"/>
            <a:endParaRPr lang="en-GB" sz="1200">
              <a:solidFill>
                <a:prstClr val="black"/>
              </a:solidFill>
              <a:latin typeface="Calibri"/>
            </a:endParaRPr>
          </a:p>
        </p:txBody>
      </p:sp>
      <p:grpSp>
        <p:nvGrpSpPr>
          <p:cNvPr id="18" name="Group 18"/>
          <p:cNvGrpSpPr/>
          <p:nvPr/>
        </p:nvGrpSpPr>
        <p:grpSpPr>
          <a:xfrm>
            <a:off x="4360256" y="2892941"/>
            <a:ext cx="3471488" cy="540974"/>
            <a:chOff x="0" y="0"/>
            <a:chExt cx="1371452" cy="213718"/>
          </a:xfrm>
        </p:grpSpPr>
        <p:sp>
          <p:nvSpPr>
            <p:cNvPr id="19" name="Freeform 19"/>
            <p:cNvSpPr/>
            <p:nvPr/>
          </p:nvSpPr>
          <p:spPr>
            <a:xfrm>
              <a:off x="0" y="0"/>
              <a:ext cx="1371452" cy="213718"/>
            </a:xfrm>
            <a:custGeom>
              <a:avLst/>
              <a:gdLst/>
              <a:ahLst/>
              <a:cxnLst/>
              <a:rect l="l" t="t" r="r" b="b"/>
              <a:pathLst>
                <a:path w="1371452" h="213718">
                  <a:moveTo>
                    <a:pt x="0" y="0"/>
                  </a:moveTo>
                  <a:lnTo>
                    <a:pt x="1371452" y="0"/>
                  </a:lnTo>
                  <a:lnTo>
                    <a:pt x="1371452" y="213718"/>
                  </a:lnTo>
                  <a:lnTo>
                    <a:pt x="0" y="213718"/>
                  </a:lnTo>
                  <a:close/>
                </a:path>
              </a:pathLst>
            </a:custGeom>
            <a:solidFill>
              <a:srgbClr val="000000">
                <a:alpha val="0"/>
              </a:srgbClr>
            </a:solidFill>
            <a:ln w="38100" cap="sq">
              <a:solidFill>
                <a:srgbClr val="000000"/>
              </a:solidFill>
              <a:prstDash val="solid"/>
              <a:miter/>
            </a:ln>
          </p:spPr>
          <p:txBody>
            <a:bodyPr/>
            <a:lstStyle/>
            <a:p>
              <a:pPr defTabSz="609630"/>
              <a:endParaRPr lang="en-GB" sz="1200">
                <a:solidFill>
                  <a:prstClr val="black"/>
                </a:solidFill>
                <a:latin typeface="Calibri"/>
              </a:endParaRPr>
            </a:p>
          </p:txBody>
        </p:sp>
        <p:sp>
          <p:nvSpPr>
            <p:cNvPr id="20" name="TextBox 20"/>
            <p:cNvSpPr txBox="1"/>
            <p:nvPr/>
          </p:nvSpPr>
          <p:spPr>
            <a:xfrm>
              <a:off x="0" y="-57150"/>
              <a:ext cx="1371452" cy="27086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1" name="TextBox 21"/>
          <p:cNvSpPr txBox="1"/>
          <p:nvPr/>
        </p:nvSpPr>
        <p:spPr>
          <a:xfrm>
            <a:off x="6185647" y="1313940"/>
            <a:ext cx="589286" cy="1685141"/>
          </a:xfrm>
          <a:prstGeom prst="rect">
            <a:avLst/>
          </a:prstGeom>
        </p:spPr>
        <p:txBody>
          <a:bodyPr lIns="0" tIns="0" rIns="0" bIns="0" rtlCol="0" anchor="t">
            <a:spAutoFit/>
          </a:bodyPr>
          <a:lstStyle/>
          <a:p>
            <a:pPr algn="ctr" defTabSz="609630">
              <a:lnSpc>
                <a:spcPts val="14001"/>
              </a:lnSpc>
              <a:spcBef>
                <a:spcPct val="0"/>
              </a:spcBef>
            </a:pPr>
            <a:r>
              <a:rPr lang="en-US" sz="10001">
                <a:solidFill>
                  <a:srgbClr val="E88B00"/>
                </a:solidFill>
                <a:latin typeface="Germania One"/>
                <a:ea typeface="Germania One"/>
                <a:cs typeface="Germania One"/>
                <a:sym typeface="Germania One"/>
              </a:rPr>
              <a:t>2</a:t>
            </a:r>
          </a:p>
        </p:txBody>
      </p:sp>
      <p:sp>
        <p:nvSpPr>
          <p:cNvPr id="22" name="Freeform 22"/>
          <p:cNvSpPr/>
          <p:nvPr/>
        </p:nvSpPr>
        <p:spPr>
          <a:xfrm>
            <a:off x="6303275" y="2918757"/>
            <a:ext cx="1297619" cy="463411"/>
          </a:xfrm>
          <a:custGeom>
            <a:avLst/>
            <a:gdLst/>
            <a:ahLst/>
            <a:cxnLst/>
            <a:rect l="l" t="t" r="r" b="b"/>
            <a:pathLst>
              <a:path w="1946429" h="695116">
                <a:moveTo>
                  <a:pt x="0" y="0"/>
                </a:moveTo>
                <a:lnTo>
                  <a:pt x="1946428" y="0"/>
                </a:lnTo>
                <a:lnTo>
                  <a:pt x="1946428" y="695116"/>
                </a:lnTo>
                <a:lnTo>
                  <a:pt x="0" y="695116"/>
                </a:lnTo>
                <a:lnTo>
                  <a:pt x="0" y="0"/>
                </a:lnTo>
                <a:close/>
              </a:path>
            </a:pathLst>
          </a:custGeom>
          <a:blipFill>
            <a:blip r:embed="rId4"/>
            <a:stretch>
              <a:fillRect l="-2578" t="-8023" b="-5105"/>
            </a:stretch>
          </a:blipFill>
        </p:spPr>
        <p:txBody>
          <a:bodyPr/>
          <a:lstStyle/>
          <a:p>
            <a:pPr defTabSz="609630"/>
            <a:endParaRPr lang="en-GB" sz="1200">
              <a:solidFill>
                <a:prstClr val="black"/>
              </a:solidFill>
              <a:latin typeface="Calibri"/>
            </a:endParaRPr>
          </a:p>
        </p:txBody>
      </p:sp>
      <p:sp>
        <p:nvSpPr>
          <p:cNvPr id="23" name="Freeform 23"/>
          <p:cNvSpPr/>
          <p:nvPr/>
        </p:nvSpPr>
        <p:spPr>
          <a:xfrm>
            <a:off x="0" y="4126154"/>
            <a:ext cx="11876034" cy="2167166"/>
          </a:xfrm>
          <a:custGeom>
            <a:avLst/>
            <a:gdLst/>
            <a:ahLst/>
            <a:cxnLst/>
            <a:rect l="l" t="t" r="r" b="b"/>
            <a:pathLst>
              <a:path w="17814051" h="3250749">
                <a:moveTo>
                  <a:pt x="0" y="0"/>
                </a:moveTo>
                <a:lnTo>
                  <a:pt x="17814051" y="0"/>
                </a:lnTo>
                <a:lnTo>
                  <a:pt x="17814051" y="3250750"/>
                </a:lnTo>
                <a:lnTo>
                  <a:pt x="0" y="3250750"/>
                </a:lnTo>
                <a:lnTo>
                  <a:pt x="0" y="0"/>
                </a:lnTo>
                <a:close/>
              </a:path>
            </a:pathLst>
          </a:custGeom>
          <a:blipFill>
            <a:blip r:embed="rId5"/>
            <a:stretch>
              <a:fillRect t="-213" b="-1851"/>
            </a:stretch>
          </a:blipFill>
        </p:spPr>
        <p:txBody>
          <a:bodyPr/>
          <a:lstStyle/>
          <a:p>
            <a:pPr defTabSz="609630"/>
            <a:endParaRPr lang="en-GB" sz="1200">
              <a:solidFill>
                <a:prstClr val="black"/>
              </a:solidFill>
              <a:latin typeface="Calibri"/>
            </a:endParaRPr>
          </a:p>
        </p:txBody>
      </p:sp>
      <p:sp>
        <p:nvSpPr>
          <p:cNvPr id="24" name="Freeform 24"/>
          <p:cNvSpPr/>
          <p:nvPr/>
        </p:nvSpPr>
        <p:spPr>
          <a:xfrm>
            <a:off x="6789590" y="3887344"/>
            <a:ext cx="1816910" cy="1776030"/>
          </a:xfrm>
          <a:custGeom>
            <a:avLst/>
            <a:gdLst/>
            <a:ahLst/>
            <a:cxnLst/>
            <a:rect l="l" t="t" r="r" b="b"/>
            <a:pathLst>
              <a:path w="2725365" h="2664045">
                <a:moveTo>
                  <a:pt x="0" y="0"/>
                </a:moveTo>
                <a:lnTo>
                  <a:pt x="2725366" y="0"/>
                </a:lnTo>
                <a:lnTo>
                  <a:pt x="2725366" y="2664045"/>
                </a:lnTo>
                <a:lnTo>
                  <a:pt x="0" y="2664045"/>
                </a:lnTo>
                <a:lnTo>
                  <a:pt x="0" y="0"/>
                </a:lnTo>
                <a:close/>
              </a:path>
            </a:pathLst>
          </a:custGeom>
          <a:blipFill>
            <a:blip r:embed="rId6"/>
            <a:stretch>
              <a:fillRect/>
            </a:stretch>
          </a:blipFill>
        </p:spPr>
        <p:txBody>
          <a:bodyPr/>
          <a:lstStyle/>
          <a:p>
            <a:pPr defTabSz="609630"/>
            <a:endParaRPr lang="en-GB" sz="1200">
              <a:solidFill>
                <a:prstClr val="black"/>
              </a:solidFill>
              <a:latin typeface="Calibri"/>
            </a:endParaRPr>
          </a:p>
        </p:txBody>
      </p:sp>
      <p:grpSp>
        <p:nvGrpSpPr>
          <p:cNvPr id="25" name="Group 25"/>
          <p:cNvGrpSpPr/>
          <p:nvPr/>
        </p:nvGrpSpPr>
        <p:grpSpPr>
          <a:xfrm>
            <a:off x="278677" y="3693609"/>
            <a:ext cx="5050679" cy="387470"/>
            <a:chOff x="0" y="0"/>
            <a:chExt cx="4066701" cy="311983"/>
          </a:xfrm>
        </p:grpSpPr>
        <p:sp>
          <p:nvSpPr>
            <p:cNvPr id="26" name="Freeform 26"/>
            <p:cNvSpPr/>
            <p:nvPr/>
          </p:nvSpPr>
          <p:spPr>
            <a:xfrm>
              <a:off x="0" y="0"/>
              <a:ext cx="4066701" cy="311983"/>
            </a:xfrm>
            <a:custGeom>
              <a:avLst/>
              <a:gdLst/>
              <a:ahLst/>
              <a:cxnLst/>
              <a:rect l="l" t="t" r="r" b="b"/>
              <a:pathLst>
                <a:path w="4066701" h="311983">
                  <a:moveTo>
                    <a:pt x="3863501" y="0"/>
                  </a:moveTo>
                  <a:lnTo>
                    <a:pt x="203200" y="0"/>
                  </a:lnTo>
                  <a:lnTo>
                    <a:pt x="0" y="155991"/>
                  </a:lnTo>
                  <a:lnTo>
                    <a:pt x="203200" y="311983"/>
                  </a:lnTo>
                  <a:lnTo>
                    <a:pt x="3863501" y="311983"/>
                  </a:lnTo>
                  <a:lnTo>
                    <a:pt x="4066701" y="155991"/>
                  </a:lnTo>
                  <a:lnTo>
                    <a:pt x="3863501" y="0"/>
                  </a:lnTo>
                  <a:close/>
                </a:path>
              </a:pathLst>
            </a:custGeom>
            <a:solidFill>
              <a:srgbClr val="000000">
                <a:alpha val="0"/>
              </a:srgbClr>
            </a:solidFill>
            <a:ln w="47625" cap="sq">
              <a:gradFill>
                <a:gsLst>
                  <a:gs pos="0">
                    <a:srgbClr val="40A578">
                      <a:alpha val="100000"/>
                    </a:srgbClr>
                  </a:gs>
                  <a:gs pos="50000">
                    <a:srgbClr val="318962">
                      <a:alpha val="100000"/>
                    </a:srgbClr>
                  </a:gs>
                  <a:gs pos="100000">
                    <a:srgbClr val="1E6647">
                      <a:alpha val="100000"/>
                    </a:srgbClr>
                  </a:gs>
                </a:gsLst>
                <a:lin ang="0"/>
              </a:gradFill>
              <a:prstDash val="solid"/>
              <a:miter/>
            </a:ln>
          </p:spPr>
          <p:txBody>
            <a:bodyPr/>
            <a:lstStyle/>
            <a:p>
              <a:pPr defTabSz="609630"/>
              <a:endParaRPr lang="en-GB" sz="1200">
                <a:solidFill>
                  <a:prstClr val="black"/>
                </a:solidFill>
                <a:latin typeface="Calibri"/>
              </a:endParaRPr>
            </a:p>
          </p:txBody>
        </p:sp>
        <p:sp>
          <p:nvSpPr>
            <p:cNvPr id="27" name="TextBox 27"/>
            <p:cNvSpPr txBox="1"/>
            <p:nvPr/>
          </p:nvSpPr>
          <p:spPr>
            <a:xfrm>
              <a:off x="152400" y="-38100"/>
              <a:ext cx="3761901" cy="350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8" name="Group 28"/>
          <p:cNvGrpSpPr/>
          <p:nvPr/>
        </p:nvGrpSpPr>
        <p:grpSpPr>
          <a:xfrm>
            <a:off x="5383833" y="3668668"/>
            <a:ext cx="6122367" cy="387470"/>
            <a:chOff x="0" y="0"/>
            <a:chExt cx="4929601" cy="311983"/>
          </a:xfrm>
        </p:grpSpPr>
        <p:sp>
          <p:nvSpPr>
            <p:cNvPr id="29" name="Freeform 29"/>
            <p:cNvSpPr/>
            <p:nvPr/>
          </p:nvSpPr>
          <p:spPr>
            <a:xfrm>
              <a:off x="0" y="0"/>
              <a:ext cx="4929601" cy="311983"/>
            </a:xfrm>
            <a:custGeom>
              <a:avLst/>
              <a:gdLst/>
              <a:ahLst/>
              <a:cxnLst/>
              <a:rect l="l" t="t" r="r" b="b"/>
              <a:pathLst>
                <a:path w="4929601" h="311983">
                  <a:moveTo>
                    <a:pt x="4726401" y="0"/>
                  </a:moveTo>
                  <a:lnTo>
                    <a:pt x="203200" y="0"/>
                  </a:lnTo>
                  <a:lnTo>
                    <a:pt x="0" y="155991"/>
                  </a:lnTo>
                  <a:lnTo>
                    <a:pt x="203200" y="311983"/>
                  </a:lnTo>
                  <a:lnTo>
                    <a:pt x="4726401" y="311983"/>
                  </a:lnTo>
                  <a:lnTo>
                    <a:pt x="4929601" y="155991"/>
                  </a:lnTo>
                  <a:lnTo>
                    <a:pt x="4726401" y="0"/>
                  </a:lnTo>
                  <a:close/>
                </a:path>
              </a:pathLst>
            </a:custGeom>
            <a:solidFill>
              <a:srgbClr val="000000">
                <a:alpha val="0"/>
              </a:srgbClr>
            </a:solidFill>
            <a:ln w="47625" cap="sq">
              <a:gradFill>
                <a:gsLst>
                  <a:gs pos="0">
                    <a:srgbClr val="40A578">
                      <a:alpha val="100000"/>
                    </a:srgbClr>
                  </a:gs>
                  <a:gs pos="50000">
                    <a:srgbClr val="318962">
                      <a:alpha val="100000"/>
                    </a:srgbClr>
                  </a:gs>
                  <a:gs pos="100000">
                    <a:srgbClr val="1E6647">
                      <a:alpha val="100000"/>
                    </a:srgbClr>
                  </a:gs>
                </a:gsLst>
                <a:lin ang="0"/>
              </a:gradFill>
              <a:prstDash val="solid"/>
              <a:miter/>
            </a:ln>
          </p:spPr>
          <p:txBody>
            <a:bodyPr/>
            <a:lstStyle/>
            <a:p>
              <a:pPr defTabSz="609630"/>
              <a:endParaRPr lang="en-GB" sz="1200">
                <a:solidFill>
                  <a:prstClr val="black"/>
                </a:solidFill>
                <a:latin typeface="Calibri"/>
              </a:endParaRPr>
            </a:p>
          </p:txBody>
        </p:sp>
        <p:sp>
          <p:nvSpPr>
            <p:cNvPr id="30" name="TextBox 30"/>
            <p:cNvSpPr txBox="1"/>
            <p:nvPr/>
          </p:nvSpPr>
          <p:spPr>
            <a:xfrm>
              <a:off x="152400" y="-38100"/>
              <a:ext cx="4624801" cy="350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1" name="Freeform 31"/>
          <p:cNvSpPr/>
          <p:nvPr/>
        </p:nvSpPr>
        <p:spPr>
          <a:xfrm>
            <a:off x="477222" y="5847216"/>
            <a:ext cx="480569" cy="324985"/>
          </a:xfrm>
          <a:custGeom>
            <a:avLst/>
            <a:gdLst/>
            <a:ahLst/>
            <a:cxnLst/>
            <a:rect l="l" t="t" r="r" b="b"/>
            <a:pathLst>
              <a:path w="720854" h="487477">
                <a:moveTo>
                  <a:pt x="0" y="0"/>
                </a:moveTo>
                <a:lnTo>
                  <a:pt x="720854" y="0"/>
                </a:lnTo>
                <a:lnTo>
                  <a:pt x="720854" y="487477"/>
                </a:lnTo>
                <a:lnTo>
                  <a:pt x="0" y="4874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32" name="Freeform 32"/>
          <p:cNvSpPr/>
          <p:nvPr/>
        </p:nvSpPr>
        <p:spPr>
          <a:xfrm>
            <a:off x="2237109" y="5885753"/>
            <a:ext cx="480569" cy="324985"/>
          </a:xfrm>
          <a:custGeom>
            <a:avLst/>
            <a:gdLst/>
            <a:ahLst/>
            <a:cxnLst/>
            <a:rect l="l" t="t" r="r" b="b"/>
            <a:pathLst>
              <a:path w="720854" h="487477">
                <a:moveTo>
                  <a:pt x="0" y="0"/>
                </a:moveTo>
                <a:lnTo>
                  <a:pt x="720854" y="0"/>
                </a:lnTo>
                <a:lnTo>
                  <a:pt x="720854" y="487478"/>
                </a:lnTo>
                <a:lnTo>
                  <a:pt x="0" y="487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33" name="Freeform 33"/>
          <p:cNvSpPr/>
          <p:nvPr/>
        </p:nvSpPr>
        <p:spPr>
          <a:xfrm>
            <a:off x="3932766" y="5885753"/>
            <a:ext cx="480569" cy="324985"/>
          </a:xfrm>
          <a:custGeom>
            <a:avLst/>
            <a:gdLst/>
            <a:ahLst/>
            <a:cxnLst/>
            <a:rect l="l" t="t" r="r" b="b"/>
            <a:pathLst>
              <a:path w="720854" h="487477">
                <a:moveTo>
                  <a:pt x="0" y="0"/>
                </a:moveTo>
                <a:lnTo>
                  <a:pt x="720854" y="0"/>
                </a:lnTo>
                <a:lnTo>
                  <a:pt x="720854" y="487478"/>
                </a:lnTo>
                <a:lnTo>
                  <a:pt x="0" y="487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34" name="Freeform 34"/>
          <p:cNvSpPr/>
          <p:nvPr/>
        </p:nvSpPr>
        <p:spPr>
          <a:xfrm>
            <a:off x="5721852" y="5885753"/>
            <a:ext cx="480569" cy="324985"/>
          </a:xfrm>
          <a:custGeom>
            <a:avLst/>
            <a:gdLst/>
            <a:ahLst/>
            <a:cxnLst/>
            <a:rect l="l" t="t" r="r" b="b"/>
            <a:pathLst>
              <a:path w="720854" h="487477">
                <a:moveTo>
                  <a:pt x="0" y="0"/>
                </a:moveTo>
                <a:lnTo>
                  <a:pt x="720854" y="0"/>
                </a:lnTo>
                <a:lnTo>
                  <a:pt x="720854" y="487478"/>
                </a:lnTo>
                <a:lnTo>
                  <a:pt x="0" y="487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35" name="TextBox 35"/>
          <p:cNvSpPr txBox="1"/>
          <p:nvPr/>
        </p:nvSpPr>
        <p:spPr>
          <a:xfrm>
            <a:off x="192441" y="447208"/>
            <a:ext cx="8773360" cy="464679"/>
          </a:xfrm>
          <a:prstGeom prst="rect">
            <a:avLst/>
          </a:prstGeom>
        </p:spPr>
        <p:txBody>
          <a:bodyPr lIns="0" tIns="0" rIns="0" bIns="0" rtlCol="0" anchor="t">
            <a:spAutoFit/>
          </a:bodyPr>
          <a:lstStyle/>
          <a:p>
            <a:pPr defTabSz="609630">
              <a:lnSpc>
                <a:spcPts val="3517"/>
              </a:lnSpc>
            </a:pPr>
            <a:r>
              <a:rPr lang="en-US" sz="3782">
                <a:solidFill>
                  <a:srgbClr val="FFFFFF"/>
                </a:solidFill>
                <a:latin typeface="Barlow SemiCondensed Bold"/>
                <a:ea typeface="Barlow SemiCondensed Bold"/>
                <a:cs typeface="Barlow SemiCondensed Bold"/>
                <a:sym typeface="Barlow SemiCondensed Bold"/>
              </a:rPr>
              <a:t>FUTURE BROADCASTING STUDY WORKPLAN</a:t>
            </a:r>
          </a:p>
        </p:txBody>
      </p:sp>
      <p:sp>
        <p:nvSpPr>
          <p:cNvPr id="36" name="TextBox 36"/>
          <p:cNvSpPr txBox="1"/>
          <p:nvPr/>
        </p:nvSpPr>
        <p:spPr>
          <a:xfrm>
            <a:off x="1801430" y="1589150"/>
            <a:ext cx="3983157" cy="474232"/>
          </a:xfrm>
          <a:prstGeom prst="rect">
            <a:avLst/>
          </a:prstGeom>
        </p:spPr>
        <p:txBody>
          <a:bodyPr lIns="0" tIns="0" rIns="0" bIns="0" rtlCol="0" anchor="t">
            <a:spAutoFit/>
          </a:bodyPr>
          <a:lstStyle/>
          <a:p>
            <a:pPr algn="just" defTabSz="609630">
              <a:lnSpc>
                <a:spcPts val="1867"/>
              </a:lnSpc>
              <a:spcBef>
                <a:spcPct val="0"/>
              </a:spcBef>
            </a:pPr>
            <a:r>
              <a:rPr lang="en-US" sz="1333">
                <a:solidFill>
                  <a:srgbClr val="021B79"/>
                </a:solidFill>
                <a:latin typeface="Poppins Bold"/>
                <a:ea typeface="Poppins Bold"/>
                <a:cs typeface="Poppins Bold"/>
                <a:sym typeface="Poppins Bold"/>
              </a:rPr>
              <a:t>E</a:t>
            </a:r>
            <a:r>
              <a:rPr lang="en-US" sz="1333">
                <a:solidFill>
                  <a:srgbClr val="003D60"/>
                </a:solidFill>
                <a:latin typeface="Poppins Bold"/>
                <a:ea typeface="Poppins Bold"/>
                <a:cs typeface="Poppins Bold"/>
                <a:sym typeface="Poppins Bold"/>
              </a:rPr>
              <a:t>stablishment of the study group for the Future Broadcasting Study</a:t>
            </a:r>
          </a:p>
        </p:txBody>
      </p:sp>
      <p:sp>
        <p:nvSpPr>
          <p:cNvPr id="37" name="TextBox 37"/>
          <p:cNvSpPr txBox="1"/>
          <p:nvPr/>
        </p:nvSpPr>
        <p:spPr>
          <a:xfrm>
            <a:off x="1801430" y="2357752"/>
            <a:ext cx="3983157" cy="474232"/>
          </a:xfrm>
          <a:prstGeom prst="rect">
            <a:avLst/>
          </a:prstGeom>
        </p:spPr>
        <p:txBody>
          <a:bodyPr lIns="0" tIns="0" rIns="0" bIns="0" rtlCol="0" anchor="t">
            <a:spAutoFit/>
          </a:bodyPr>
          <a:lstStyle/>
          <a:p>
            <a:pPr algn="just" defTabSz="609630">
              <a:lnSpc>
                <a:spcPts val="1867"/>
              </a:lnSpc>
              <a:spcBef>
                <a:spcPct val="0"/>
              </a:spcBef>
            </a:pPr>
            <a:r>
              <a:rPr lang="en-US" sz="1333">
                <a:solidFill>
                  <a:srgbClr val="000000"/>
                </a:solidFill>
                <a:latin typeface="Poppins"/>
                <a:ea typeface="Poppins"/>
                <a:cs typeface="Poppins"/>
                <a:sym typeface="Poppins"/>
              </a:rPr>
              <a:t>To publish a comprehensive report on the Future Broadcasting Study</a:t>
            </a:r>
          </a:p>
        </p:txBody>
      </p:sp>
      <p:sp>
        <p:nvSpPr>
          <p:cNvPr id="38" name="TextBox 38"/>
          <p:cNvSpPr txBox="1"/>
          <p:nvPr/>
        </p:nvSpPr>
        <p:spPr>
          <a:xfrm>
            <a:off x="6952084" y="2272875"/>
            <a:ext cx="3983157" cy="474232"/>
          </a:xfrm>
          <a:prstGeom prst="rect">
            <a:avLst/>
          </a:prstGeom>
        </p:spPr>
        <p:txBody>
          <a:bodyPr lIns="0" tIns="0" rIns="0" bIns="0" rtlCol="0" anchor="t">
            <a:spAutoFit/>
          </a:bodyPr>
          <a:lstStyle/>
          <a:p>
            <a:pPr algn="just" defTabSz="609630">
              <a:lnSpc>
                <a:spcPts val="1867"/>
              </a:lnSpc>
              <a:spcBef>
                <a:spcPct val="0"/>
              </a:spcBef>
            </a:pPr>
            <a:r>
              <a:rPr lang="en-US" sz="1333">
                <a:solidFill>
                  <a:srgbClr val="000000"/>
                </a:solidFill>
                <a:latin typeface="Poppins"/>
                <a:ea typeface="Poppins"/>
                <a:cs typeface="Poppins"/>
                <a:sym typeface="Poppins"/>
              </a:rPr>
              <a:t>To publish report on the outcomes of the Test-bed facility</a:t>
            </a:r>
          </a:p>
        </p:txBody>
      </p:sp>
      <p:sp>
        <p:nvSpPr>
          <p:cNvPr id="39" name="TextBox 39"/>
          <p:cNvSpPr txBox="1"/>
          <p:nvPr/>
        </p:nvSpPr>
        <p:spPr>
          <a:xfrm>
            <a:off x="6955747" y="1575080"/>
            <a:ext cx="3983157" cy="474232"/>
          </a:xfrm>
          <a:prstGeom prst="rect">
            <a:avLst/>
          </a:prstGeom>
        </p:spPr>
        <p:txBody>
          <a:bodyPr lIns="0" tIns="0" rIns="0" bIns="0" rtlCol="0" anchor="t">
            <a:spAutoFit/>
          </a:bodyPr>
          <a:lstStyle/>
          <a:p>
            <a:pPr algn="just" defTabSz="609630">
              <a:lnSpc>
                <a:spcPts val="1867"/>
              </a:lnSpc>
              <a:spcBef>
                <a:spcPct val="0"/>
              </a:spcBef>
            </a:pPr>
            <a:r>
              <a:rPr lang="en-US" sz="1333">
                <a:solidFill>
                  <a:srgbClr val="003D60"/>
                </a:solidFill>
                <a:latin typeface="Poppins Bold"/>
                <a:ea typeface="Poppins Bold"/>
                <a:cs typeface="Poppins Bold"/>
                <a:sym typeface="Poppins Bold"/>
              </a:rPr>
              <a:t>To conduct a Test-bed facility to validate the use-cases </a:t>
            </a:r>
          </a:p>
        </p:txBody>
      </p:sp>
      <p:sp>
        <p:nvSpPr>
          <p:cNvPr id="40" name="TextBox 40"/>
          <p:cNvSpPr txBox="1"/>
          <p:nvPr/>
        </p:nvSpPr>
        <p:spPr>
          <a:xfrm>
            <a:off x="1796646" y="1221974"/>
            <a:ext cx="3983157" cy="329064"/>
          </a:xfrm>
          <a:prstGeom prst="rect">
            <a:avLst/>
          </a:prstGeom>
        </p:spPr>
        <p:txBody>
          <a:bodyPr lIns="0" tIns="0" rIns="0" bIns="0" rtlCol="0" anchor="t">
            <a:spAutoFit/>
          </a:bodyPr>
          <a:lstStyle/>
          <a:p>
            <a:pPr algn="just" defTabSz="609630">
              <a:lnSpc>
                <a:spcPts val="2706"/>
              </a:lnSpc>
              <a:spcBef>
                <a:spcPct val="0"/>
              </a:spcBef>
            </a:pPr>
            <a:r>
              <a:rPr lang="en-US" sz="1933">
                <a:solidFill>
                  <a:srgbClr val="000000"/>
                </a:solidFill>
                <a:latin typeface="Poppins Bold"/>
                <a:ea typeface="Poppins Bold"/>
                <a:cs typeface="Poppins Bold"/>
                <a:sym typeface="Poppins Bold"/>
              </a:rPr>
              <a:t>JAN - DEC 2023</a:t>
            </a:r>
          </a:p>
        </p:txBody>
      </p:sp>
      <p:sp>
        <p:nvSpPr>
          <p:cNvPr id="41" name="TextBox 41"/>
          <p:cNvSpPr txBox="1"/>
          <p:nvPr/>
        </p:nvSpPr>
        <p:spPr>
          <a:xfrm>
            <a:off x="6906050" y="1200693"/>
            <a:ext cx="3983157" cy="329064"/>
          </a:xfrm>
          <a:prstGeom prst="rect">
            <a:avLst/>
          </a:prstGeom>
        </p:spPr>
        <p:txBody>
          <a:bodyPr lIns="0" tIns="0" rIns="0" bIns="0" rtlCol="0" anchor="t">
            <a:spAutoFit/>
          </a:bodyPr>
          <a:lstStyle/>
          <a:p>
            <a:pPr algn="just" defTabSz="609630">
              <a:lnSpc>
                <a:spcPts val="2706"/>
              </a:lnSpc>
              <a:spcBef>
                <a:spcPct val="0"/>
              </a:spcBef>
            </a:pPr>
            <a:r>
              <a:rPr lang="en-US" sz="1933">
                <a:solidFill>
                  <a:srgbClr val="000000"/>
                </a:solidFill>
                <a:latin typeface="Poppins Bold"/>
                <a:ea typeface="Poppins Bold"/>
                <a:cs typeface="Poppins Bold"/>
                <a:sym typeface="Poppins Bold"/>
              </a:rPr>
              <a:t>JAN - DEC 2024</a:t>
            </a:r>
          </a:p>
        </p:txBody>
      </p:sp>
      <p:sp>
        <p:nvSpPr>
          <p:cNvPr id="42" name="TextBox 42"/>
          <p:cNvSpPr txBox="1"/>
          <p:nvPr/>
        </p:nvSpPr>
        <p:spPr>
          <a:xfrm>
            <a:off x="773730" y="870808"/>
            <a:ext cx="610893" cy="1685141"/>
          </a:xfrm>
          <a:prstGeom prst="rect">
            <a:avLst/>
          </a:prstGeom>
        </p:spPr>
        <p:txBody>
          <a:bodyPr lIns="0" tIns="0" rIns="0" bIns="0" rtlCol="0" anchor="t">
            <a:spAutoFit/>
          </a:bodyPr>
          <a:lstStyle/>
          <a:p>
            <a:pPr algn="ctr" defTabSz="609630">
              <a:lnSpc>
                <a:spcPts val="14001"/>
              </a:lnSpc>
              <a:spcBef>
                <a:spcPct val="0"/>
              </a:spcBef>
            </a:pPr>
            <a:r>
              <a:rPr lang="en-US" sz="10001" dirty="0">
                <a:solidFill>
                  <a:srgbClr val="E88B00"/>
                </a:solidFill>
                <a:latin typeface="Germania One"/>
                <a:ea typeface="Germania One"/>
                <a:cs typeface="Germania One"/>
                <a:sym typeface="Germania One"/>
              </a:rPr>
              <a:t>1</a:t>
            </a:r>
          </a:p>
        </p:txBody>
      </p:sp>
      <p:sp>
        <p:nvSpPr>
          <p:cNvPr id="43" name="TextBox 43"/>
          <p:cNvSpPr txBox="1"/>
          <p:nvPr/>
        </p:nvSpPr>
        <p:spPr>
          <a:xfrm>
            <a:off x="4394975" y="3085517"/>
            <a:ext cx="1849107" cy="154979"/>
          </a:xfrm>
          <a:prstGeom prst="rect">
            <a:avLst/>
          </a:prstGeom>
        </p:spPr>
        <p:txBody>
          <a:bodyPr lIns="0" tIns="0" rIns="0" bIns="0" rtlCol="0" anchor="t">
            <a:spAutoFit/>
          </a:bodyPr>
          <a:lstStyle/>
          <a:p>
            <a:pPr algn="ctr" defTabSz="609630">
              <a:lnSpc>
                <a:spcPts val="1245"/>
              </a:lnSpc>
            </a:pPr>
            <a:r>
              <a:rPr lang="en-US" sz="1101" spc="-33">
                <a:solidFill>
                  <a:srgbClr val="000000"/>
                </a:solidFill>
                <a:latin typeface="Poppins Bold"/>
                <a:ea typeface="Poppins Bold"/>
                <a:cs typeface="Poppins Bold"/>
                <a:sym typeface="Poppins Bold"/>
              </a:rPr>
              <a:t>Collaboration Partner : </a:t>
            </a:r>
          </a:p>
        </p:txBody>
      </p:sp>
      <p:sp>
        <p:nvSpPr>
          <p:cNvPr id="44" name="TextBox 44"/>
          <p:cNvSpPr txBox="1"/>
          <p:nvPr/>
        </p:nvSpPr>
        <p:spPr>
          <a:xfrm>
            <a:off x="192441" y="4381649"/>
            <a:ext cx="960552" cy="860620"/>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1:</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TERM OF REFERENCE (TOR)</a:t>
            </a:r>
          </a:p>
        </p:txBody>
      </p:sp>
      <p:sp>
        <p:nvSpPr>
          <p:cNvPr id="45" name="TextBox 45"/>
          <p:cNvSpPr txBox="1"/>
          <p:nvPr/>
        </p:nvSpPr>
        <p:spPr>
          <a:xfrm>
            <a:off x="1804878" y="4455273"/>
            <a:ext cx="1275141" cy="642612"/>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2:</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ESTABLISHED STUDY GROUP</a:t>
            </a:r>
          </a:p>
        </p:txBody>
      </p:sp>
      <p:sp>
        <p:nvSpPr>
          <p:cNvPr id="46" name="TextBox 46"/>
          <p:cNvSpPr txBox="1"/>
          <p:nvPr/>
        </p:nvSpPr>
        <p:spPr>
          <a:xfrm>
            <a:off x="3485425" y="4381649"/>
            <a:ext cx="1349291" cy="642612"/>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3:</a:t>
            </a:r>
          </a:p>
          <a:p>
            <a:pPr algn="ctr" defTabSz="609630">
              <a:lnSpc>
                <a:spcPts val="1680"/>
              </a:lnSpc>
            </a:pPr>
            <a:r>
              <a:rPr lang="en-US" sz="1200">
                <a:solidFill>
                  <a:srgbClr val="000000"/>
                </a:solidFill>
                <a:latin typeface="Poppins Bold"/>
                <a:ea typeface="Poppins Bold"/>
                <a:cs typeface="Poppins Bold"/>
                <a:sym typeface="Poppins Bold"/>
              </a:rPr>
              <a:t>PUBLISH INDUSTRY </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STUDY REPORT</a:t>
            </a:r>
          </a:p>
        </p:txBody>
      </p:sp>
      <p:sp>
        <p:nvSpPr>
          <p:cNvPr id="47" name="TextBox 47"/>
          <p:cNvSpPr txBox="1"/>
          <p:nvPr/>
        </p:nvSpPr>
        <p:spPr>
          <a:xfrm>
            <a:off x="5241116" y="4462079"/>
            <a:ext cx="1349291" cy="642612"/>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4:</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ENGAGEMENT WITH INDUSTRY</a:t>
            </a:r>
          </a:p>
        </p:txBody>
      </p:sp>
      <p:sp>
        <p:nvSpPr>
          <p:cNvPr id="48" name="TextBox 48"/>
          <p:cNvSpPr txBox="1"/>
          <p:nvPr/>
        </p:nvSpPr>
        <p:spPr>
          <a:xfrm>
            <a:off x="7023400" y="4498081"/>
            <a:ext cx="1349291" cy="424603"/>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5:</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TEST-BED SESSION</a:t>
            </a:r>
          </a:p>
        </p:txBody>
      </p:sp>
      <p:sp>
        <p:nvSpPr>
          <p:cNvPr id="49" name="TextBox 49"/>
          <p:cNvSpPr txBox="1"/>
          <p:nvPr/>
        </p:nvSpPr>
        <p:spPr>
          <a:xfrm>
            <a:off x="8550460" y="4498081"/>
            <a:ext cx="1642974" cy="642612"/>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6:</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 5G BROADCAST DAY SHOWCASE</a:t>
            </a:r>
          </a:p>
        </p:txBody>
      </p:sp>
      <p:sp>
        <p:nvSpPr>
          <p:cNvPr id="50" name="TextBox 50"/>
          <p:cNvSpPr txBox="1"/>
          <p:nvPr/>
        </p:nvSpPr>
        <p:spPr>
          <a:xfrm>
            <a:off x="10561375" y="4498081"/>
            <a:ext cx="1199645" cy="642612"/>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Poppins Bold"/>
                <a:ea typeface="Poppins Bold"/>
                <a:cs typeface="Poppins Bold"/>
                <a:sym typeface="Poppins Bold"/>
              </a:rPr>
              <a:t>STAGE 7:</a:t>
            </a:r>
          </a:p>
          <a:p>
            <a:pPr algn="ctr" defTabSz="609630">
              <a:lnSpc>
                <a:spcPts val="1680"/>
              </a:lnSpc>
              <a:spcBef>
                <a:spcPct val="0"/>
              </a:spcBef>
            </a:pPr>
            <a:r>
              <a:rPr lang="en-US" sz="1200">
                <a:solidFill>
                  <a:srgbClr val="000000"/>
                </a:solidFill>
                <a:latin typeface="Poppins Bold"/>
                <a:ea typeface="Poppins Bold"/>
                <a:cs typeface="Poppins Bold"/>
                <a:sym typeface="Poppins Bold"/>
              </a:rPr>
              <a:t>ESTABLISH FINAL REPORT</a:t>
            </a:r>
          </a:p>
        </p:txBody>
      </p:sp>
      <p:sp>
        <p:nvSpPr>
          <p:cNvPr id="51" name="TextBox 51"/>
          <p:cNvSpPr txBox="1"/>
          <p:nvPr/>
        </p:nvSpPr>
        <p:spPr>
          <a:xfrm>
            <a:off x="417586" y="6293321"/>
            <a:ext cx="536429" cy="230576"/>
          </a:xfrm>
          <a:prstGeom prst="rect">
            <a:avLst/>
          </a:prstGeom>
        </p:spPr>
        <p:txBody>
          <a:bodyPr lIns="0" tIns="0" rIns="0" bIns="0" rtlCol="0" anchor="t">
            <a:spAutoFit/>
          </a:bodyPr>
          <a:lstStyle/>
          <a:p>
            <a:pPr algn="just" defTabSz="609630">
              <a:lnSpc>
                <a:spcPts val="1867"/>
              </a:lnSpc>
            </a:pPr>
            <a:r>
              <a:rPr lang="en-US" sz="1333">
                <a:solidFill>
                  <a:srgbClr val="000000"/>
                </a:solidFill>
                <a:latin typeface="Poppins Bold"/>
                <a:ea typeface="Poppins Bold"/>
                <a:cs typeface="Poppins Bold"/>
                <a:sym typeface="Poppins Bold"/>
              </a:rPr>
              <a:t>2023</a:t>
            </a:r>
          </a:p>
        </p:txBody>
      </p:sp>
      <p:sp>
        <p:nvSpPr>
          <p:cNvPr id="52" name="TextBox 52"/>
          <p:cNvSpPr txBox="1"/>
          <p:nvPr/>
        </p:nvSpPr>
        <p:spPr>
          <a:xfrm>
            <a:off x="5687091" y="6334432"/>
            <a:ext cx="556991" cy="230576"/>
          </a:xfrm>
          <a:prstGeom prst="rect">
            <a:avLst/>
          </a:prstGeom>
        </p:spPr>
        <p:txBody>
          <a:bodyPr lIns="0" tIns="0" rIns="0" bIns="0" rtlCol="0" anchor="t">
            <a:spAutoFit/>
          </a:bodyPr>
          <a:lstStyle/>
          <a:p>
            <a:pPr algn="just" defTabSz="609630">
              <a:lnSpc>
                <a:spcPts val="1867"/>
              </a:lnSpc>
            </a:pPr>
            <a:r>
              <a:rPr lang="en-US" sz="1333">
                <a:solidFill>
                  <a:srgbClr val="000000"/>
                </a:solidFill>
                <a:latin typeface="Poppins Bold"/>
                <a:ea typeface="Poppins Bold"/>
                <a:cs typeface="Poppins Bold"/>
                <a:sym typeface="Poppins Bold"/>
              </a:rPr>
              <a:t>2024</a:t>
            </a:r>
          </a:p>
        </p:txBody>
      </p:sp>
      <p:sp>
        <p:nvSpPr>
          <p:cNvPr id="53" name="TextBox 53"/>
          <p:cNvSpPr txBox="1"/>
          <p:nvPr/>
        </p:nvSpPr>
        <p:spPr>
          <a:xfrm>
            <a:off x="10887864" y="6248871"/>
            <a:ext cx="988170" cy="230576"/>
          </a:xfrm>
          <a:prstGeom prst="rect">
            <a:avLst/>
          </a:prstGeom>
        </p:spPr>
        <p:txBody>
          <a:bodyPr lIns="0" tIns="0" rIns="0" bIns="0" rtlCol="0" anchor="t">
            <a:spAutoFit/>
          </a:bodyPr>
          <a:lstStyle/>
          <a:p>
            <a:pPr algn="just" defTabSz="609630">
              <a:lnSpc>
                <a:spcPts val="1867"/>
              </a:lnSpc>
            </a:pPr>
            <a:r>
              <a:rPr lang="en-US" sz="1333">
                <a:solidFill>
                  <a:srgbClr val="000000"/>
                </a:solidFill>
                <a:latin typeface="Poppins Bold"/>
                <a:ea typeface="Poppins Bold"/>
                <a:cs typeface="Poppins Bold"/>
                <a:sym typeface="Poppins Bold"/>
              </a:rPr>
              <a:t>Mar 2025</a:t>
            </a:r>
          </a:p>
        </p:txBody>
      </p:sp>
      <p:sp>
        <p:nvSpPr>
          <p:cNvPr id="54" name="TextBox 54"/>
          <p:cNvSpPr txBox="1"/>
          <p:nvPr/>
        </p:nvSpPr>
        <p:spPr>
          <a:xfrm>
            <a:off x="2249759" y="3711589"/>
            <a:ext cx="1108515" cy="329064"/>
          </a:xfrm>
          <a:prstGeom prst="rect">
            <a:avLst/>
          </a:prstGeom>
        </p:spPr>
        <p:txBody>
          <a:bodyPr lIns="0" tIns="0" rIns="0" bIns="0" rtlCol="0" anchor="t">
            <a:spAutoFit/>
          </a:bodyPr>
          <a:lstStyle/>
          <a:p>
            <a:pPr algn="just" defTabSz="609630">
              <a:lnSpc>
                <a:spcPts val="2706"/>
              </a:lnSpc>
              <a:spcBef>
                <a:spcPct val="0"/>
              </a:spcBef>
            </a:pPr>
            <a:r>
              <a:rPr lang="en-US" sz="1933">
                <a:solidFill>
                  <a:srgbClr val="000000"/>
                </a:solidFill>
                <a:latin typeface="Poppins Bold"/>
                <a:ea typeface="Poppins Bold"/>
                <a:cs typeface="Poppins Bold"/>
                <a:sym typeface="Poppins Bold"/>
              </a:rPr>
              <a:t>PHASE 1</a:t>
            </a:r>
          </a:p>
        </p:txBody>
      </p:sp>
      <p:sp>
        <p:nvSpPr>
          <p:cNvPr id="55" name="TextBox 55"/>
          <p:cNvSpPr txBox="1"/>
          <p:nvPr/>
        </p:nvSpPr>
        <p:spPr>
          <a:xfrm>
            <a:off x="7857286" y="3642809"/>
            <a:ext cx="1108515" cy="329064"/>
          </a:xfrm>
          <a:prstGeom prst="rect">
            <a:avLst/>
          </a:prstGeom>
        </p:spPr>
        <p:txBody>
          <a:bodyPr lIns="0" tIns="0" rIns="0" bIns="0" rtlCol="0" anchor="t">
            <a:spAutoFit/>
          </a:bodyPr>
          <a:lstStyle/>
          <a:p>
            <a:pPr algn="just" defTabSz="609630">
              <a:lnSpc>
                <a:spcPts val="2706"/>
              </a:lnSpc>
              <a:spcBef>
                <a:spcPct val="0"/>
              </a:spcBef>
            </a:pPr>
            <a:r>
              <a:rPr lang="en-US" sz="1933">
                <a:solidFill>
                  <a:srgbClr val="000000"/>
                </a:solidFill>
                <a:latin typeface="Poppins Bold"/>
                <a:ea typeface="Poppins Bold"/>
                <a:cs typeface="Poppins Bold"/>
                <a:sym typeface="Poppins Bold"/>
              </a:rPr>
              <a:t>PHASE 2</a:t>
            </a:r>
          </a:p>
        </p:txBody>
      </p:sp>
      <p:sp>
        <p:nvSpPr>
          <p:cNvPr id="56" name="Freeform 32">
            <a:extLst>
              <a:ext uri="{FF2B5EF4-FFF2-40B4-BE49-F238E27FC236}">
                <a16:creationId xmlns:a16="http://schemas.microsoft.com/office/drawing/2014/main" id="{7C1CDD2E-0039-10A5-2AA3-C9ACBFA0F14E}"/>
              </a:ext>
            </a:extLst>
          </p:cNvPr>
          <p:cNvSpPr/>
          <p:nvPr/>
        </p:nvSpPr>
        <p:spPr>
          <a:xfrm>
            <a:off x="647453" y="2344721"/>
            <a:ext cx="964703" cy="1392691"/>
          </a:xfrm>
          <a:custGeom>
            <a:avLst/>
            <a:gdLst/>
            <a:ahLst/>
            <a:cxnLst/>
            <a:rect l="l" t="t" r="r" b="b"/>
            <a:pathLst>
              <a:path w="3482908" h="4784930">
                <a:moveTo>
                  <a:pt x="0" y="0"/>
                </a:moveTo>
                <a:lnTo>
                  <a:pt x="3482908" y="0"/>
                </a:lnTo>
                <a:lnTo>
                  <a:pt x="3482908" y="4784930"/>
                </a:lnTo>
                <a:lnTo>
                  <a:pt x="0" y="4784930"/>
                </a:lnTo>
                <a:lnTo>
                  <a:pt x="0" y="0"/>
                </a:lnTo>
                <a:close/>
              </a:path>
            </a:pathLst>
          </a:custGeom>
          <a:blipFill>
            <a:blip r:embed="rId9"/>
            <a:stretch>
              <a:fillRect/>
            </a:stretch>
          </a:blipFill>
        </p:spPr>
        <p:txBody>
          <a:bodyPr/>
          <a:lstStyle/>
          <a:p>
            <a:pPr defTabSz="609630"/>
            <a:endParaRPr lang="en-GB" sz="1200">
              <a:solidFill>
                <a:prstClr val="black"/>
              </a:solidFill>
              <a:latin typeface="Calibri"/>
            </a:endParaRPr>
          </a:p>
        </p:txBody>
      </p:sp>
      <p:sp>
        <p:nvSpPr>
          <p:cNvPr id="57" name="Freeform 33">
            <a:extLst>
              <a:ext uri="{FF2B5EF4-FFF2-40B4-BE49-F238E27FC236}">
                <a16:creationId xmlns:a16="http://schemas.microsoft.com/office/drawing/2014/main" id="{56E3B608-F919-3FB1-AF0D-D232FE9613AF}"/>
              </a:ext>
            </a:extLst>
          </p:cNvPr>
          <p:cNvSpPr/>
          <p:nvPr/>
        </p:nvSpPr>
        <p:spPr>
          <a:xfrm>
            <a:off x="1742835" y="2887549"/>
            <a:ext cx="786503" cy="786503"/>
          </a:xfrm>
          <a:custGeom>
            <a:avLst/>
            <a:gdLst/>
            <a:ahLst/>
            <a:cxnLst/>
            <a:rect l="l" t="t" r="r" b="b"/>
            <a:pathLst>
              <a:path w="1629767" h="1629767">
                <a:moveTo>
                  <a:pt x="0" y="0"/>
                </a:moveTo>
                <a:lnTo>
                  <a:pt x="1629767" y="0"/>
                </a:lnTo>
                <a:lnTo>
                  <a:pt x="1629767" y="1629767"/>
                </a:lnTo>
                <a:lnTo>
                  <a:pt x="0" y="1629767"/>
                </a:lnTo>
                <a:lnTo>
                  <a:pt x="0" y="0"/>
                </a:lnTo>
                <a:close/>
              </a:path>
            </a:pathLst>
          </a:custGeom>
          <a:blipFill>
            <a:blip r:embed="rId10"/>
            <a:stretch>
              <a:fillRect/>
            </a:stretch>
          </a:blipFill>
        </p:spPr>
        <p:txBody>
          <a:bodyPr/>
          <a:lstStyle/>
          <a:p>
            <a:pPr defTabSz="609630"/>
            <a:endParaRPr lang="en-GB" sz="1200">
              <a:solidFill>
                <a:prstClr val="black"/>
              </a:solidFill>
              <a:latin typeface="Calibri"/>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497"/>
            <a:ext cx="12192000" cy="6858000"/>
            <a:chOff x="0" y="0"/>
            <a:chExt cx="24384000" cy="13716000"/>
          </a:xfrm>
        </p:grpSpPr>
        <p:grpSp>
          <p:nvGrpSpPr>
            <p:cNvPr id="3" name="Group 3"/>
            <p:cNvGrpSpPr/>
            <p:nvPr/>
          </p:nvGrpSpPr>
          <p:grpSpPr>
            <a:xfrm>
              <a:off x="0" y="0"/>
              <a:ext cx="24384000" cy="13716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9F9F9"/>
              </a:solidFill>
            </p:spPr>
            <p:txBody>
              <a:bodyPr/>
              <a:lstStyle/>
              <a:p>
                <a:pPr defTabSz="609630"/>
                <a:endParaRPr lang="en-GB" sz="1200">
                  <a:solidFill>
                    <a:prstClr val="black"/>
                  </a:solidFill>
                  <a:latin typeface="Calibri"/>
                </a:endParaRPr>
              </a:p>
            </p:txBody>
          </p:sp>
          <p:sp>
            <p:nvSpPr>
              <p:cNvPr id="5" name="TextBox 5"/>
              <p:cNvSpPr txBox="1"/>
              <p:nvPr/>
            </p:nvSpPr>
            <p:spPr>
              <a:xfrm>
                <a:off x="0" y="-38100"/>
                <a:ext cx="4816593" cy="274743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a:ln cap="sq">
              <a:noFill/>
              <a:prstDash val="solid"/>
              <a:miter/>
            </a:ln>
          </p:spPr>
          <p:txBody>
            <a:bodyPr/>
            <a:lstStyle/>
            <a:p>
              <a:pPr defTabSz="609630"/>
              <a:endParaRPr lang="en-GB" sz="1200">
                <a:solidFill>
                  <a:prstClr val="black"/>
                </a:solidFill>
                <a:latin typeface="Calibri"/>
              </a:endParaRPr>
            </a:p>
          </p:txBody>
        </p:sp>
      </p:grpSp>
      <p:grpSp>
        <p:nvGrpSpPr>
          <p:cNvPr id="7" name="Group 7"/>
          <p:cNvGrpSpPr/>
          <p:nvPr/>
        </p:nvGrpSpPr>
        <p:grpSpPr>
          <a:xfrm>
            <a:off x="-535549" y="201678"/>
            <a:ext cx="9620788" cy="915735"/>
            <a:chOff x="0" y="0"/>
            <a:chExt cx="7601610" cy="723544"/>
          </a:xfrm>
        </p:grpSpPr>
        <p:sp>
          <p:nvSpPr>
            <p:cNvPr id="8" name="Freeform 8"/>
            <p:cNvSpPr/>
            <p:nvPr/>
          </p:nvSpPr>
          <p:spPr>
            <a:xfrm>
              <a:off x="0" y="0"/>
              <a:ext cx="7601610" cy="723544"/>
            </a:xfrm>
            <a:custGeom>
              <a:avLst/>
              <a:gdLst/>
              <a:ahLst/>
              <a:cxnLst/>
              <a:rect l="l" t="t" r="r" b="b"/>
              <a:pathLst>
                <a:path w="7601610" h="723544">
                  <a:moveTo>
                    <a:pt x="7398410" y="0"/>
                  </a:moveTo>
                  <a:lnTo>
                    <a:pt x="0" y="0"/>
                  </a:lnTo>
                  <a:lnTo>
                    <a:pt x="203200" y="723544"/>
                  </a:lnTo>
                  <a:lnTo>
                    <a:pt x="7601610" y="723544"/>
                  </a:lnTo>
                  <a:lnTo>
                    <a:pt x="7398410"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9" name="TextBox 9"/>
            <p:cNvSpPr txBox="1"/>
            <p:nvPr/>
          </p:nvSpPr>
          <p:spPr>
            <a:xfrm>
              <a:off x="101600" y="-38100"/>
              <a:ext cx="7398410" cy="76164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0" name="Group 10"/>
          <p:cNvGrpSpPr/>
          <p:nvPr/>
        </p:nvGrpSpPr>
        <p:grpSpPr>
          <a:xfrm>
            <a:off x="8929061" y="273783"/>
            <a:ext cx="539631" cy="771525"/>
            <a:chOff x="0" y="0"/>
            <a:chExt cx="426375" cy="609600"/>
          </a:xfrm>
        </p:grpSpPr>
        <p:sp>
          <p:nvSpPr>
            <p:cNvPr id="11" name="Freeform 11"/>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2" name="TextBox 12"/>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3" name="Group 13"/>
          <p:cNvGrpSpPr/>
          <p:nvPr/>
        </p:nvGrpSpPr>
        <p:grpSpPr>
          <a:xfrm>
            <a:off x="9273029" y="273783"/>
            <a:ext cx="539631" cy="771525"/>
            <a:chOff x="0" y="0"/>
            <a:chExt cx="426375" cy="609600"/>
          </a:xfrm>
        </p:grpSpPr>
        <p:sp>
          <p:nvSpPr>
            <p:cNvPr id="14" name="Freeform 14"/>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5" name="TextBox 15"/>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6" name="TextBox 16"/>
          <p:cNvSpPr txBox="1"/>
          <p:nvPr/>
        </p:nvSpPr>
        <p:spPr>
          <a:xfrm>
            <a:off x="209100" y="418581"/>
            <a:ext cx="9240201" cy="464679"/>
          </a:xfrm>
          <a:prstGeom prst="rect">
            <a:avLst/>
          </a:prstGeom>
        </p:spPr>
        <p:txBody>
          <a:bodyPr lIns="0" tIns="0" rIns="0" bIns="0" rtlCol="0" anchor="t">
            <a:spAutoFit/>
          </a:bodyPr>
          <a:lstStyle/>
          <a:p>
            <a:pPr defTabSz="609630">
              <a:lnSpc>
                <a:spcPts val="3517"/>
              </a:lnSpc>
            </a:pPr>
            <a:r>
              <a:rPr lang="en-US" sz="3782">
                <a:solidFill>
                  <a:srgbClr val="FFFFFF"/>
                </a:solidFill>
                <a:latin typeface="Barlow SemiCondensed Bold"/>
                <a:ea typeface="Barlow SemiCondensed Bold"/>
                <a:cs typeface="Barlow SemiCondensed Bold"/>
                <a:sym typeface="Barlow SemiCondensed Bold"/>
              </a:rPr>
              <a:t>WAY FORWARD OF 5G BROADCAST ACTIVITY</a:t>
            </a:r>
          </a:p>
        </p:txBody>
      </p:sp>
      <p:sp>
        <p:nvSpPr>
          <p:cNvPr id="17" name="Freeform 17"/>
          <p:cNvSpPr/>
          <p:nvPr/>
        </p:nvSpPr>
        <p:spPr>
          <a:xfrm>
            <a:off x="2206818" y="1551620"/>
            <a:ext cx="4048157" cy="4746931"/>
          </a:xfrm>
          <a:custGeom>
            <a:avLst/>
            <a:gdLst/>
            <a:ahLst/>
            <a:cxnLst/>
            <a:rect l="l" t="t" r="r" b="b"/>
            <a:pathLst>
              <a:path w="6072236" h="7120396">
                <a:moveTo>
                  <a:pt x="0" y="0"/>
                </a:moveTo>
                <a:lnTo>
                  <a:pt x="6072236" y="0"/>
                </a:lnTo>
                <a:lnTo>
                  <a:pt x="6072236" y="7120396"/>
                </a:lnTo>
                <a:lnTo>
                  <a:pt x="0" y="7120396"/>
                </a:lnTo>
                <a:lnTo>
                  <a:pt x="0" y="0"/>
                </a:lnTo>
                <a:close/>
              </a:path>
            </a:pathLst>
          </a:custGeom>
          <a:blipFill>
            <a:blip r:embed="rId4"/>
            <a:stretch>
              <a:fillRect t="-21692" r="-127711" b="-23951"/>
            </a:stretch>
          </a:blipFill>
        </p:spPr>
        <p:txBody>
          <a:bodyPr/>
          <a:lstStyle/>
          <a:p>
            <a:pPr defTabSz="609630"/>
            <a:endParaRPr lang="en-GB" sz="1200">
              <a:solidFill>
                <a:prstClr val="black"/>
              </a:solidFill>
              <a:latin typeface="Calibri"/>
            </a:endParaRPr>
          </a:p>
        </p:txBody>
      </p:sp>
      <p:sp>
        <p:nvSpPr>
          <p:cNvPr id="18" name="Freeform 18"/>
          <p:cNvSpPr/>
          <p:nvPr/>
        </p:nvSpPr>
        <p:spPr>
          <a:xfrm>
            <a:off x="6254975" y="3222366"/>
            <a:ext cx="4798985" cy="4746931"/>
          </a:xfrm>
          <a:custGeom>
            <a:avLst/>
            <a:gdLst/>
            <a:ahLst/>
            <a:cxnLst/>
            <a:rect l="l" t="t" r="r" b="b"/>
            <a:pathLst>
              <a:path w="7198477" h="7120396">
                <a:moveTo>
                  <a:pt x="0" y="0"/>
                </a:moveTo>
                <a:lnTo>
                  <a:pt x="7198477" y="0"/>
                </a:lnTo>
                <a:lnTo>
                  <a:pt x="7198477" y="7120396"/>
                </a:lnTo>
                <a:lnTo>
                  <a:pt x="0" y="7120396"/>
                </a:lnTo>
                <a:lnTo>
                  <a:pt x="0" y="0"/>
                </a:lnTo>
                <a:close/>
              </a:path>
            </a:pathLst>
          </a:custGeom>
          <a:blipFill>
            <a:blip r:embed="rId4"/>
            <a:stretch>
              <a:fillRect l="-92085" t="-21692" b="-23951"/>
            </a:stretch>
          </a:blipFill>
        </p:spPr>
        <p:txBody>
          <a:bodyPr/>
          <a:lstStyle/>
          <a:p>
            <a:pPr defTabSz="609630"/>
            <a:endParaRPr lang="en-GB" sz="1200">
              <a:solidFill>
                <a:prstClr val="black"/>
              </a:solidFill>
              <a:latin typeface="Calibri"/>
            </a:endParaRPr>
          </a:p>
        </p:txBody>
      </p:sp>
      <p:sp>
        <p:nvSpPr>
          <p:cNvPr id="19" name="Freeform 19"/>
          <p:cNvSpPr/>
          <p:nvPr/>
        </p:nvSpPr>
        <p:spPr>
          <a:xfrm>
            <a:off x="4993653" y="5792250"/>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0" name="Freeform 20"/>
          <p:cNvSpPr/>
          <p:nvPr/>
        </p:nvSpPr>
        <p:spPr>
          <a:xfrm>
            <a:off x="4574496" y="5152217"/>
            <a:ext cx="97388" cy="158037"/>
          </a:xfrm>
          <a:custGeom>
            <a:avLst/>
            <a:gdLst/>
            <a:ahLst/>
            <a:cxnLst/>
            <a:rect l="l" t="t" r="r" b="b"/>
            <a:pathLst>
              <a:path w="146082" h="237056">
                <a:moveTo>
                  <a:pt x="0" y="0"/>
                </a:moveTo>
                <a:lnTo>
                  <a:pt x="146081" y="0"/>
                </a:lnTo>
                <a:lnTo>
                  <a:pt x="146081"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1" name="Freeform 21"/>
          <p:cNvSpPr/>
          <p:nvPr/>
        </p:nvSpPr>
        <p:spPr>
          <a:xfrm>
            <a:off x="4488689" y="5441816"/>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2" name="Freeform 22"/>
          <p:cNvSpPr/>
          <p:nvPr/>
        </p:nvSpPr>
        <p:spPr>
          <a:xfrm>
            <a:off x="4343889" y="5339920"/>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3" name="Freeform 23"/>
          <p:cNvSpPr/>
          <p:nvPr/>
        </p:nvSpPr>
        <p:spPr>
          <a:xfrm>
            <a:off x="4397519" y="5095906"/>
            <a:ext cx="97388" cy="158037"/>
          </a:xfrm>
          <a:custGeom>
            <a:avLst/>
            <a:gdLst/>
            <a:ahLst/>
            <a:cxnLst/>
            <a:rect l="l" t="t" r="r" b="b"/>
            <a:pathLst>
              <a:path w="146082" h="237056">
                <a:moveTo>
                  <a:pt x="0" y="0"/>
                </a:moveTo>
                <a:lnTo>
                  <a:pt x="146081" y="0"/>
                </a:lnTo>
                <a:lnTo>
                  <a:pt x="146081"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4" name="Freeform 24"/>
          <p:cNvSpPr/>
          <p:nvPr/>
        </p:nvSpPr>
        <p:spPr>
          <a:xfrm>
            <a:off x="4006023" y="5106632"/>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5" name="Freeform 25"/>
          <p:cNvSpPr/>
          <p:nvPr/>
        </p:nvSpPr>
        <p:spPr>
          <a:xfrm>
            <a:off x="4054289" y="4771448"/>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6" name="Freeform 26"/>
          <p:cNvSpPr/>
          <p:nvPr/>
        </p:nvSpPr>
        <p:spPr>
          <a:xfrm>
            <a:off x="3633298" y="4666870"/>
            <a:ext cx="97388" cy="158037"/>
          </a:xfrm>
          <a:custGeom>
            <a:avLst/>
            <a:gdLst/>
            <a:ahLst/>
            <a:cxnLst/>
            <a:rect l="l" t="t" r="r" b="b"/>
            <a:pathLst>
              <a:path w="146082" h="237056">
                <a:moveTo>
                  <a:pt x="0" y="0"/>
                </a:moveTo>
                <a:lnTo>
                  <a:pt x="146081" y="0"/>
                </a:lnTo>
                <a:lnTo>
                  <a:pt x="146081"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7" name="Freeform 27"/>
          <p:cNvSpPr/>
          <p:nvPr/>
        </p:nvSpPr>
        <p:spPr>
          <a:xfrm>
            <a:off x="3526039" y="4377270"/>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8" name="Freeform 28"/>
          <p:cNvSpPr/>
          <p:nvPr/>
        </p:nvSpPr>
        <p:spPr>
          <a:xfrm>
            <a:off x="3386602" y="4125212"/>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29" name="Freeform 29"/>
          <p:cNvSpPr/>
          <p:nvPr/>
        </p:nvSpPr>
        <p:spPr>
          <a:xfrm>
            <a:off x="3509950" y="3690813"/>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0" name="Freeform 30"/>
          <p:cNvSpPr/>
          <p:nvPr/>
        </p:nvSpPr>
        <p:spPr>
          <a:xfrm>
            <a:off x="3204261" y="3229599"/>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1" name="Freeform 31"/>
          <p:cNvSpPr/>
          <p:nvPr/>
        </p:nvSpPr>
        <p:spPr>
          <a:xfrm>
            <a:off x="3139906" y="2827378"/>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2" name="Freeform 32"/>
          <p:cNvSpPr/>
          <p:nvPr/>
        </p:nvSpPr>
        <p:spPr>
          <a:xfrm>
            <a:off x="2925388" y="2580682"/>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3" name="Freeform 33"/>
          <p:cNvSpPr/>
          <p:nvPr/>
        </p:nvSpPr>
        <p:spPr>
          <a:xfrm>
            <a:off x="3928260" y="2913185"/>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4" name="Freeform 34"/>
          <p:cNvSpPr/>
          <p:nvPr/>
        </p:nvSpPr>
        <p:spPr>
          <a:xfrm>
            <a:off x="4217859" y="3288592"/>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5" name="Freeform 35"/>
          <p:cNvSpPr/>
          <p:nvPr/>
        </p:nvSpPr>
        <p:spPr>
          <a:xfrm>
            <a:off x="4315247" y="4046193"/>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6" name="Freeform 36"/>
          <p:cNvSpPr/>
          <p:nvPr/>
        </p:nvSpPr>
        <p:spPr>
          <a:xfrm>
            <a:off x="4469918" y="2934636"/>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7" name="Freeform 37"/>
          <p:cNvSpPr/>
          <p:nvPr/>
        </p:nvSpPr>
        <p:spPr>
          <a:xfrm>
            <a:off x="4852515" y="3251051"/>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8" name="Freeform 38"/>
          <p:cNvSpPr/>
          <p:nvPr/>
        </p:nvSpPr>
        <p:spPr>
          <a:xfrm>
            <a:off x="4949903" y="3875834"/>
            <a:ext cx="97388" cy="158037"/>
          </a:xfrm>
          <a:custGeom>
            <a:avLst/>
            <a:gdLst/>
            <a:ahLst/>
            <a:cxnLst/>
            <a:rect l="l" t="t" r="r" b="b"/>
            <a:pathLst>
              <a:path w="146082" h="237056">
                <a:moveTo>
                  <a:pt x="0" y="0"/>
                </a:moveTo>
                <a:lnTo>
                  <a:pt x="146081" y="0"/>
                </a:lnTo>
                <a:lnTo>
                  <a:pt x="146081"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39" name="Freeform 39"/>
          <p:cNvSpPr/>
          <p:nvPr/>
        </p:nvSpPr>
        <p:spPr>
          <a:xfrm>
            <a:off x="5019621" y="5073198"/>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0" name="Freeform 40"/>
          <p:cNvSpPr/>
          <p:nvPr/>
        </p:nvSpPr>
        <p:spPr>
          <a:xfrm>
            <a:off x="3607338" y="2855618"/>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1" name="Freeform 41"/>
          <p:cNvSpPr/>
          <p:nvPr/>
        </p:nvSpPr>
        <p:spPr>
          <a:xfrm>
            <a:off x="4587311" y="4610552"/>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2" name="Freeform 42"/>
          <p:cNvSpPr/>
          <p:nvPr/>
        </p:nvSpPr>
        <p:spPr>
          <a:xfrm>
            <a:off x="4965991" y="4630755"/>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3" name="Freeform 43"/>
          <p:cNvSpPr/>
          <p:nvPr/>
        </p:nvSpPr>
        <p:spPr>
          <a:xfrm>
            <a:off x="4620081" y="4081052"/>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4" name="Freeform 44"/>
          <p:cNvSpPr/>
          <p:nvPr/>
        </p:nvSpPr>
        <p:spPr>
          <a:xfrm>
            <a:off x="4107919" y="4443052"/>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5" name="Freeform 45"/>
          <p:cNvSpPr/>
          <p:nvPr/>
        </p:nvSpPr>
        <p:spPr>
          <a:xfrm>
            <a:off x="3979208" y="3756594"/>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6" name="Freeform 46"/>
          <p:cNvSpPr/>
          <p:nvPr/>
        </p:nvSpPr>
        <p:spPr>
          <a:xfrm>
            <a:off x="4558407" y="3684194"/>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7" name="Freeform 47"/>
          <p:cNvSpPr/>
          <p:nvPr/>
        </p:nvSpPr>
        <p:spPr>
          <a:xfrm>
            <a:off x="4107919" y="2626267"/>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8" name="Freeform 48"/>
          <p:cNvSpPr/>
          <p:nvPr/>
        </p:nvSpPr>
        <p:spPr>
          <a:xfrm>
            <a:off x="2791315" y="3064328"/>
            <a:ext cx="97388" cy="158037"/>
          </a:xfrm>
          <a:custGeom>
            <a:avLst/>
            <a:gdLst/>
            <a:ahLst/>
            <a:cxnLst/>
            <a:rect l="l" t="t" r="r" b="b"/>
            <a:pathLst>
              <a:path w="146082" h="237056">
                <a:moveTo>
                  <a:pt x="0" y="0"/>
                </a:moveTo>
                <a:lnTo>
                  <a:pt x="146081" y="0"/>
                </a:lnTo>
                <a:lnTo>
                  <a:pt x="146081"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49" name="Freeform 49"/>
          <p:cNvSpPr/>
          <p:nvPr/>
        </p:nvSpPr>
        <p:spPr>
          <a:xfrm>
            <a:off x="3091639" y="3771257"/>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0" name="Freeform 50"/>
          <p:cNvSpPr/>
          <p:nvPr/>
        </p:nvSpPr>
        <p:spPr>
          <a:xfrm>
            <a:off x="6698304" y="5996730"/>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1" name="Freeform 51"/>
          <p:cNvSpPr/>
          <p:nvPr/>
        </p:nvSpPr>
        <p:spPr>
          <a:xfrm>
            <a:off x="7292130" y="6219532"/>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2" name="Freeform 52"/>
          <p:cNvSpPr/>
          <p:nvPr/>
        </p:nvSpPr>
        <p:spPr>
          <a:xfrm>
            <a:off x="7389518" y="5772054"/>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3" name="Freeform 53"/>
          <p:cNvSpPr/>
          <p:nvPr/>
        </p:nvSpPr>
        <p:spPr>
          <a:xfrm>
            <a:off x="9385341" y="5915668"/>
            <a:ext cx="393852" cy="639129"/>
          </a:xfrm>
          <a:custGeom>
            <a:avLst/>
            <a:gdLst/>
            <a:ahLst/>
            <a:cxnLst/>
            <a:rect l="l" t="t" r="r" b="b"/>
            <a:pathLst>
              <a:path w="590778" h="958693">
                <a:moveTo>
                  <a:pt x="0" y="0"/>
                </a:moveTo>
                <a:lnTo>
                  <a:pt x="590778" y="0"/>
                </a:lnTo>
                <a:lnTo>
                  <a:pt x="590778" y="958694"/>
                </a:lnTo>
                <a:lnTo>
                  <a:pt x="0" y="958694"/>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4" name="Freeform 54"/>
          <p:cNvSpPr/>
          <p:nvPr/>
        </p:nvSpPr>
        <p:spPr>
          <a:xfrm>
            <a:off x="6451825" y="2567786"/>
            <a:ext cx="728610" cy="1151121"/>
          </a:xfrm>
          <a:custGeom>
            <a:avLst/>
            <a:gdLst/>
            <a:ahLst/>
            <a:cxnLst/>
            <a:rect l="l" t="t" r="r" b="b"/>
            <a:pathLst>
              <a:path w="1092915" h="1726682">
                <a:moveTo>
                  <a:pt x="0" y="0"/>
                </a:moveTo>
                <a:lnTo>
                  <a:pt x="1092915" y="0"/>
                </a:lnTo>
                <a:lnTo>
                  <a:pt x="1092915" y="1726682"/>
                </a:lnTo>
                <a:lnTo>
                  <a:pt x="0" y="1726682"/>
                </a:lnTo>
                <a:lnTo>
                  <a:pt x="0" y="0"/>
                </a:lnTo>
                <a:close/>
              </a:path>
            </a:pathLst>
          </a:custGeom>
          <a:blipFill>
            <a:blip r:embed="rId5"/>
            <a:stretch>
              <a:fillRect l="-140897" t="-11691" r="-32983" b="-17816"/>
            </a:stretch>
          </a:blipFill>
        </p:spPr>
        <p:txBody>
          <a:bodyPr/>
          <a:lstStyle/>
          <a:p>
            <a:pPr defTabSz="609630"/>
            <a:endParaRPr lang="en-GB" sz="1200">
              <a:solidFill>
                <a:prstClr val="black"/>
              </a:solidFill>
              <a:latin typeface="Calibri"/>
            </a:endParaRPr>
          </a:p>
        </p:txBody>
      </p:sp>
      <p:sp>
        <p:nvSpPr>
          <p:cNvPr id="55" name="Freeform 55"/>
          <p:cNvSpPr/>
          <p:nvPr/>
        </p:nvSpPr>
        <p:spPr>
          <a:xfrm>
            <a:off x="6382694" y="3825544"/>
            <a:ext cx="728610" cy="1151121"/>
          </a:xfrm>
          <a:custGeom>
            <a:avLst/>
            <a:gdLst/>
            <a:ahLst/>
            <a:cxnLst/>
            <a:rect l="l" t="t" r="r" b="b"/>
            <a:pathLst>
              <a:path w="1092915" h="1726682">
                <a:moveTo>
                  <a:pt x="0" y="0"/>
                </a:moveTo>
                <a:lnTo>
                  <a:pt x="1092915" y="0"/>
                </a:lnTo>
                <a:lnTo>
                  <a:pt x="1092915" y="1726682"/>
                </a:lnTo>
                <a:lnTo>
                  <a:pt x="0" y="1726682"/>
                </a:lnTo>
                <a:lnTo>
                  <a:pt x="0" y="0"/>
                </a:lnTo>
                <a:close/>
              </a:path>
            </a:pathLst>
          </a:custGeom>
          <a:blipFill>
            <a:blip r:embed="rId5"/>
            <a:stretch>
              <a:fillRect l="-140897" t="-11691" r="-32983" b="-17816"/>
            </a:stretch>
          </a:blipFill>
        </p:spPr>
        <p:txBody>
          <a:bodyPr/>
          <a:lstStyle/>
          <a:p>
            <a:pPr defTabSz="609630"/>
            <a:endParaRPr lang="en-GB" sz="1200">
              <a:solidFill>
                <a:prstClr val="black"/>
              </a:solidFill>
              <a:latin typeface="Calibri"/>
            </a:endParaRPr>
          </a:p>
        </p:txBody>
      </p:sp>
      <p:sp>
        <p:nvSpPr>
          <p:cNvPr id="56" name="Freeform 56"/>
          <p:cNvSpPr/>
          <p:nvPr/>
        </p:nvSpPr>
        <p:spPr>
          <a:xfrm>
            <a:off x="8092047" y="5185820"/>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7" name="Freeform 57"/>
          <p:cNvSpPr/>
          <p:nvPr/>
        </p:nvSpPr>
        <p:spPr>
          <a:xfrm>
            <a:off x="8043353" y="5772054"/>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8" name="Freeform 58"/>
          <p:cNvSpPr/>
          <p:nvPr/>
        </p:nvSpPr>
        <p:spPr>
          <a:xfrm>
            <a:off x="7569159" y="5489688"/>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59" name="Freeform 59"/>
          <p:cNvSpPr/>
          <p:nvPr/>
        </p:nvSpPr>
        <p:spPr>
          <a:xfrm>
            <a:off x="8696516" y="5343858"/>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0" name="Freeform 60"/>
          <p:cNvSpPr/>
          <p:nvPr/>
        </p:nvSpPr>
        <p:spPr>
          <a:xfrm>
            <a:off x="8373602" y="4818628"/>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1" name="Freeform 61"/>
          <p:cNvSpPr/>
          <p:nvPr/>
        </p:nvSpPr>
        <p:spPr>
          <a:xfrm>
            <a:off x="8852305" y="4700304"/>
            <a:ext cx="97388" cy="158037"/>
          </a:xfrm>
          <a:custGeom>
            <a:avLst/>
            <a:gdLst/>
            <a:ahLst/>
            <a:cxnLst/>
            <a:rect l="l" t="t" r="r" b="b"/>
            <a:pathLst>
              <a:path w="146082" h="237056">
                <a:moveTo>
                  <a:pt x="0" y="0"/>
                </a:moveTo>
                <a:lnTo>
                  <a:pt x="146081" y="0"/>
                </a:lnTo>
                <a:lnTo>
                  <a:pt x="146081"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2" name="Freeform 62"/>
          <p:cNvSpPr/>
          <p:nvPr/>
        </p:nvSpPr>
        <p:spPr>
          <a:xfrm>
            <a:off x="9400607" y="4110718"/>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3" name="Freeform 63"/>
          <p:cNvSpPr/>
          <p:nvPr/>
        </p:nvSpPr>
        <p:spPr>
          <a:xfrm>
            <a:off x="10392753" y="4314510"/>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4" name="Freeform 64"/>
          <p:cNvSpPr/>
          <p:nvPr/>
        </p:nvSpPr>
        <p:spPr>
          <a:xfrm>
            <a:off x="10119396" y="4621285"/>
            <a:ext cx="97388" cy="158037"/>
          </a:xfrm>
          <a:custGeom>
            <a:avLst/>
            <a:gdLst/>
            <a:ahLst/>
            <a:cxnLst/>
            <a:rect l="l" t="t" r="r" b="b"/>
            <a:pathLst>
              <a:path w="146082" h="237056">
                <a:moveTo>
                  <a:pt x="0" y="0"/>
                </a:moveTo>
                <a:lnTo>
                  <a:pt x="146081" y="0"/>
                </a:lnTo>
                <a:lnTo>
                  <a:pt x="146081"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5" name="Freeform 65"/>
          <p:cNvSpPr/>
          <p:nvPr/>
        </p:nvSpPr>
        <p:spPr>
          <a:xfrm>
            <a:off x="5293245" y="5364640"/>
            <a:ext cx="97388" cy="158037"/>
          </a:xfrm>
          <a:custGeom>
            <a:avLst/>
            <a:gdLst/>
            <a:ahLst/>
            <a:cxnLst/>
            <a:rect l="l" t="t" r="r" b="b"/>
            <a:pathLst>
              <a:path w="146082" h="237056">
                <a:moveTo>
                  <a:pt x="0" y="0"/>
                </a:moveTo>
                <a:lnTo>
                  <a:pt x="146082" y="0"/>
                </a:lnTo>
                <a:lnTo>
                  <a:pt x="146082" y="237057"/>
                </a:lnTo>
                <a:lnTo>
                  <a:pt x="0" y="237057"/>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6" name="Freeform 66"/>
          <p:cNvSpPr/>
          <p:nvPr/>
        </p:nvSpPr>
        <p:spPr>
          <a:xfrm>
            <a:off x="5515807" y="5774906"/>
            <a:ext cx="97388" cy="158037"/>
          </a:xfrm>
          <a:custGeom>
            <a:avLst/>
            <a:gdLst/>
            <a:ahLst/>
            <a:cxnLst/>
            <a:rect l="l" t="t" r="r" b="b"/>
            <a:pathLst>
              <a:path w="146082" h="237056">
                <a:moveTo>
                  <a:pt x="0" y="0"/>
                </a:moveTo>
                <a:lnTo>
                  <a:pt x="146082" y="0"/>
                </a:lnTo>
                <a:lnTo>
                  <a:pt x="146082" y="237056"/>
                </a:lnTo>
                <a:lnTo>
                  <a:pt x="0" y="237056"/>
                </a:lnTo>
                <a:lnTo>
                  <a:pt x="0" y="0"/>
                </a:lnTo>
                <a:close/>
              </a:path>
            </a:pathLst>
          </a:custGeom>
          <a:blipFill>
            <a:blip r:embed="rId5"/>
            <a:stretch>
              <a:fillRect l="-146077" t="-11691" r="-35236" b="-17816"/>
            </a:stretch>
          </a:blipFill>
        </p:spPr>
        <p:txBody>
          <a:bodyPr/>
          <a:lstStyle/>
          <a:p>
            <a:pPr defTabSz="609630"/>
            <a:endParaRPr lang="en-GB" sz="1200">
              <a:solidFill>
                <a:prstClr val="black"/>
              </a:solidFill>
              <a:latin typeface="Calibri"/>
            </a:endParaRPr>
          </a:p>
        </p:txBody>
      </p:sp>
      <p:sp>
        <p:nvSpPr>
          <p:cNvPr id="67" name="Freeform 67"/>
          <p:cNvSpPr/>
          <p:nvPr/>
        </p:nvSpPr>
        <p:spPr>
          <a:xfrm>
            <a:off x="253170" y="3966070"/>
            <a:ext cx="1588777" cy="1588777"/>
          </a:xfrm>
          <a:custGeom>
            <a:avLst/>
            <a:gdLst/>
            <a:ahLst/>
            <a:cxnLst/>
            <a:rect l="l" t="t" r="r" b="b"/>
            <a:pathLst>
              <a:path w="2383166" h="2383166">
                <a:moveTo>
                  <a:pt x="0" y="0"/>
                </a:moveTo>
                <a:lnTo>
                  <a:pt x="2383167" y="0"/>
                </a:lnTo>
                <a:lnTo>
                  <a:pt x="2383167" y="2383166"/>
                </a:lnTo>
                <a:lnTo>
                  <a:pt x="0" y="23831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68" name="Freeform 68"/>
          <p:cNvSpPr/>
          <p:nvPr/>
        </p:nvSpPr>
        <p:spPr>
          <a:xfrm>
            <a:off x="9815793" y="5851074"/>
            <a:ext cx="703723" cy="703723"/>
          </a:xfrm>
          <a:custGeom>
            <a:avLst/>
            <a:gdLst/>
            <a:ahLst/>
            <a:cxnLst/>
            <a:rect l="l" t="t" r="r" b="b"/>
            <a:pathLst>
              <a:path w="1055585" h="1055585">
                <a:moveTo>
                  <a:pt x="0" y="0"/>
                </a:moveTo>
                <a:lnTo>
                  <a:pt x="1055585" y="0"/>
                </a:lnTo>
                <a:lnTo>
                  <a:pt x="1055585" y="1055585"/>
                </a:lnTo>
                <a:lnTo>
                  <a:pt x="0" y="10555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GB" sz="1200">
              <a:solidFill>
                <a:prstClr val="black"/>
              </a:solidFill>
              <a:latin typeface="Calibri"/>
            </a:endParaRPr>
          </a:p>
        </p:txBody>
      </p:sp>
      <p:sp>
        <p:nvSpPr>
          <p:cNvPr id="69" name="Freeform 69"/>
          <p:cNvSpPr/>
          <p:nvPr/>
        </p:nvSpPr>
        <p:spPr>
          <a:xfrm>
            <a:off x="10717998" y="5893399"/>
            <a:ext cx="1220833" cy="341833"/>
          </a:xfrm>
          <a:custGeom>
            <a:avLst/>
            <a:gdLst/>
            <a:ahLst/>
            <a:cxnLst/>
            <a:rect l="l" t="t" r="r" b="b"/>
            <a:pathLst>
              <a:path w="1831249" h="512750">
                <a:moveTo>
                  <a:pt x="0" y="0"/>
                </a:moveTo>
                <a:lnTo>
                  <a:pt x="1831249" y="0"/>
                </a:lnTo>
                <a:lnTo>
                  <a:pt x="1831249" y="512750"/>
                </a:lnTo>
                <a:lnTo>
                  <a:pt x="0" y="512750"/>
                </a:lnTo>
                <a:lnTo>
                  <a:pt x="0" y="0"/>
                </a:lnTo>
                <a:close/>
              </a:path>
            </a:pathLst>
          </a:custGeom>
          <a:blipFill>
            <a:blip r:embed="rId10"/>
            <a:stretch>
              <a:fillRect/>
            </a:stretch>
          </a:blipFill>
        </p:spPr>
        <p:txBody>
          <a:bodyPr/>
          <a:lstStyle/>
          <a:p>
            <a:pPr defTabSz="609630"/>
            <a:endParaRPr lang="en-GB" sz="1200">
              <a:solidFill>
                <a:prstClr val="black"/>
              </a:solidFill>
              <a:latin typeface="Calibri"/>
            </a:endParaRPr>
          </a:p>
        </p:txBody>
      </p:sp>
      <p:sp>
        <p:nvSpPr>
          <p:cNvPr id="70" name="TextBox 70"/>
          <p:cNvSpPr txBox="1"/>
          <p:nvPr/>
        </p:nvSpPr>
        <p:spPr>
          <a:xfrm>
            <a:off x="10648189" y="6271603"/>
            <a:ext cx="1250639" cy="269048"/>
          </a:xfrm>
          <a:prstGeom prst="rect">
            <a:avLst/>
          </a:prstGeom>
        </p:spPr>
        <p:txBody>
          <a:bodyPr lIns="0" tIns="0" rIns="0" bIns="0" rtlCol="0" anchor="t">
            <a:spAutoFit/>
          </a:bodyPr>
          <a:lstStyle/>
          <a:p>
            <a:pPr algn="ctr" defTabSz="609630">
              <a:lnSpc>
                <a:spcPts val="2239"/>
              </a:lnSpc>
              <a:spcBef>
                <a:spcPct val="0"/>
              </a:spcBef>
            </a:pPr>
            <a:r>
              <a:rPr lang="en-US" sz="1600">
                <a:solidFill>
                  <a:srgbClr val="000000"/>
                </a:solidFill>
                <a:latin typeface="Poppins Bold"/>
                <a:ea typeface="Poppins Bold"/>
                <a:cs typeface="Poppins Bold"/>
                <a:sym typeface="Poppins Bold"/>
              </a:rPr>
              <a:t> SITES</a:t>
            </a:r>
          </a:p>
        </p:txBody>
      </p:sp>
      <p:sp>
        <p:nvSpPr>
          <p:cNvPr id="71" name="TextBox 71"/>
          <p:cNvSpPr txBox="1"/>
          <p:nvPr/>
        </p:nvSpPr>
        <p:spPr>
          <a:xfrm>
            <a:off x="7180558" y="3406968"/>
            <a:ext cx="1660304" cy="515269"/>
          </a:xfrm>
          <a:prstGeom prst="rect">
            <a:avLst/>
          </a:prstGeom>
        </p:spPr>
        <p:txBody>
          <a:bodyPr wrap="square" lIns="0" tIns="0" rIns="0" bIns="0" rtlCol="0" anchor="t">
            <a:spAutoFit/>
          </a:bodyPr>
          <a:lstStyle/>
          <a:p>
            <a:pPr algn="ctr" defTabSz="609630">
              <a:lnSpc>
                <a:spcPts val="2239"/>
              </a:lnSpc>
              <a:spcBef>
                <a:spcPct val="0"/>
              </a:spcBef>
            </a:pPr>
            <a:r>
              <a:rPr lang="en-US" sz="1600" dirty="0">
                <a:solidFill>
                  <a:srgbClr val="000000"/>
                </a:solidFill>
                <a:latin typeface="Poppins Bold"/>
                <a:ea typeface="Poppins Bold"/>
                <a:cs typeface="Poppins Bold"/>
                <a:sym typeface="Poppins Bold"/>
              </a:rPr>
              <a:t>CENTRAL REGION</a:t>
            </a:r>
          </a:p>
          <a:p>
            <a:pPr algn="ctr" defTabSz="609630">
              <a:lnSpc>
                <a:spcPts val="2239"/>
              </a:lnSpc>
              <a:spcBef>
                <a:spcPct val="0"/>
              </a:spcBef>
            </a:pPr>
            <a:r>
              <a:rPr lang="en-US" sz="600" dirty="0">
                <a:solidFill>
                  <a:srgbClr val="000000"/>
                </a:solidFill>
                <a:latin typeface="Poppins Bold"/>
                <a:ea typeface="Poppins Bold"/>
                <a:cs typeface="Poppins Bold"/>
                <a:sym typeface="Poppins Bold"/>
              </a:rPr>
              <a:t>NOTE: Proposal only, subject to change</a:t>
            </a:r>
          </a:p>
        </p:txBody>
      </p:sp>
      <p:sp>
        <p:nvSpPr>
          <p:cNvPr id="72" name="TextBox 72"/>
          <p:cNvSpPr txBox="1"/>
          <p:nvPr/>
        </p:nvSpPr>
        <p:spPr>
          <a:xfrm>
            <a:off x="4204683" y="1746798"/>
            <a:ext cx="6174894" cy="624595"/>
          </a:xfrm>
          <a:prstGeom prst="rect">
            <a:avLst/>
          </a:prstGeom>
        </p:spPr>
        <p:txBody>
          <a:bodyPr lIns="0" tIns="0" rIns="0" bIns="0" rtlCol="0" anchor="t">
            <a:spAutoFit/>
          </a:bodyPr>
          <a:lstStyle/>
          <a:p>
            <a:pPr algn="ctr" defTabSz="609630">
              <a:lnSpc>
                <a:spcPts val="2479"/>
              </a:lnSpc>
              <a:spcBef>
                <a:spcPct val="0"/>
              </a:spcBef>
            </a:pPr>
            <a:r>
              <a:rPr lang="en-US" sz="1770" dirty="0">
                <a:solidFill>
                  <a:srgbClr val="000000"/>
                </a:solidFill>
                <a:latin typeface="Poppins Bold"/>
                <a:ea typeface="Poppins Bold"/>
                <a:cs typeface="Poppins Bold"/>
                <a:sym typeface="Poppins Bold"/>
              </a:rPr>
              <a:t>TO CONDUCT POC FOR 5G BROADCAST BUT SUBJECT TO THE SUCCESSFUL OUCTOMES OF TEST-BED SESSION</a:t>
            </a:r>
          </a:p>
        </p:txBody>
      </p:sp>
      <p:sp>
        <p:nvSpPr>
          <p:cNvPr id="73" name="TextBox 73"/>
          <p:cNvSpPr txBox="1"/>
          <p:nvPr/>
        </p:nvSpPr>
        <p:spPr>
          <a:xfrm>
            <a:off x="4027902" y="1260974"/>
            <a:ext cx="6174894" cy="402482"/>
          </a:xfrm>
          <a:prstGeom prst="rect">
            <a:avLst/>
          </a:prstGeom>
        </p:spPr>
        <p:txBody>
          <a:bodyPr lIns="0" tIns="0" rIns="0" bIns="0" rtlCol="0" anchor="t">
            <a:spAutoFit/>
          </a:bodyPr>
          <a:lstStyle/>
          <a:p>
            <a:pPr algn="ctr" defTabSz="609630">
              <a:lnSpc>
                <a:spcPts val="3319"/>
              </a:lnSpc>
              <a:spcBef>
                <a:spcPct val="0"/>
              </a:spcBef>
            </a:pPr>
            <a:r>
              <a:rPr lang="en-US" sz="2370">
                <a:solidFill>
                  <a:srgbClr val="2579BC"/>
                </a:solidFill>
                <a:latin typeface="Poppins Bold"/>
                <a:ea typeface="Poppins Bold"/>
                <a:cs typeface="Poppins Bold"/>
                <a:sym typeface="Poppins Bold"/>
              </a:rPr>
              <a:t>2025 -2026</a:t>
            </a:r>
          </a:p>
        </p:txBody>
      </p:sp>
      <p:sp>
        <p:nvSpPr>
          <p:cNvPr id="74" name="AutoShape 74"/>
          <p:cNvSpPr/>
          <p:nvPr/>
        </p:nvSpPr>
        <p:spPr>
          <a:xfrm flipH="1">
            <a:off x="3730686" y="3143347"/>
            <a:ext cx="2721139" cy="1574369"/>
          </a:xfrm>
          <a:prstGeom prst="line">
            <a:avLst/>
          </a:prstGeom>
          <a:ln w="38100" cap="flat">
            <a:solidFill>
              <a:srgbClr val="E82A54"/>
            </a:solidFill>
            <a:prstDash val="solid"/>
            <a:headEnd type="none" w="sm" len="sm"/>
            <a:tailEnd type="triangle" w="lg" len="med"/>
          </a:ln>
        </p:spPr>
        <p:txBody>
          <a:bodyPr/>
          <a:lstStyle/>
          <a:p>
            <a:pPr defTabSz="609630"/>
            <a:endParaRPr lang="en-GB" sz="1200">
              <a:solidFill>
                <a:prstClr val="black"/>
              </a:solidFill>
              <a:latin typeface="Calibri"/>
            </a:endParaRPr>
          </a:p>
        </p:txBody>
      </p:sp>
      <p:sp>
        <p:nvSpPr>
          <p:cNvPr id="75" name="AutoShape 75"/>
          <p:cNvSpPr/>
          <p:nvPr/>
        </p:nvSpPr>
        <p:spPr>
          <a:xfrm flipH="1">
            <a:off x="3623427" y="4401104"/>
            <a:ext cx="2759267" cy="54228"/>
          </a:xfrm>
          <a:prstGeom prst="line">
            <a:avLst/>
          </a:prstGeom>
          <a:ln w="38100" cap="flat">
            <a:solidFill>
              <a:srgbClr val="E82A54"/>
            </a:solidFill>
            <a:prstDash val="solid"/>
            <a:headEnd type="none" w="sm" len="sm"/>
            <a:tailEnd type="triangle" w="lg" len="med"/>
          </a:ln>
        </p:spPr>
        <p:txBody>
          <a:bodyPr/>
          <a:lstStyle/>
          <a:p>
            <a:pPr defTabSz="609630"/>
            <a:endParaRPr lang="en-GB" sz="1200">
              <a:solidFill>
                <a:prstClr val="black"/>
              </a:solidFill>
              <a:latin typeface="Calibri"/>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497"/>
            <a:ext cx="12192000" cy="6858000"/>
            <a:chOff x="0" y="0"/>
            <a:chExt cx="24384000" cy="13716000"/>
          </a:xfrm>
        </p:grpSpPr>
        <p:grpSp>
          <p:nvGrpSpPr>
            <p:cNvPr id="3" name="Group 3"/>
            <p:cNvGrpSpPr/>
            <p:nvPr/>
          </p:nvGrpSpPr>
          <p:grpSpPr>
            <a:xfrm>
              <a:off x="0" y="0"/>
              <a:ext cx="24384000" cy="13716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9F9F9"/>
              </a:solidFill>
            </p:spPr>
            <p:txBody>
              <a:bodyPr/>
              <a:lstStyle/>
              <a:p>
                <a:pPr defTabSz="609630"/>
                <a:endParaRPr lang="en-GB" sz="1200">
                  <a:solidFill>
                    <a:prstClr val="black"/>
                  </a:solidFill>
                  <a:latin typeface="Calibri"/>
                </a:endParaRPr>
              </a:p>
            </p:txBody>
          </p:sp>
          <p:sp>
            <p:nvSpPr>
              <p:cNvPr id="5" name="TextBox 5"/>
              <p:cNvSpPr txBox="1"/>
              <p:nvPr/>
            </p:nvSpPr>
            <p:spPr>
              <a:xfrm>
                <a:off x="0" y="-38100"/>
                <a:ext cx="4816593" cy="274743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a:ln cap="sq">
              <a:noFill/>
              <a:prstDash val="solid"/>
              <a:miter/>
            </a:ln>
          </p:spPr>
          <p:txBody>
            <a:bodyPr/>
            <a:lstStyle/>
            <a:p>
              <a:pPr defTabSz="609630"/>
              <a:endParaRPr lang="en-GB" sz="1200">
                <a:solidFill>
                  <a:prstClr val="black"/>
                </a:solidFill>
                <a:latin typeface="Calibri"/>
              </a:endParaRPr>
            </a:p>
          </p:txBody>
        </p:sp>
      </p:grpSp>
      <p:grpSp>
        <p:nvGrpSpPr>
          <p:cNvPr id="7" name="Group 7"/>
          <p:cNvGrpSpPr/>
          <p:nvPr/>
        </p:nvGrpSpPr>
        <p:grpSpPr>
          <a:xfrm>
            <a:off x="-348074" y="300038"/>
            <a:ext cx="9157499" cy="771525"/>
            <a:chOff x="0" y="0"/>
            <a:chExt cx="7235555" cy="609600"/>
          </a:xfrm>
        </p:grpSpPr>
        <p:sp>
          <p:nvSpPr>
            <p:cNvPr id="8" name="Freeform 8"/>
            <p:cNvSpPr/>
            <p:nvPr/>
          </p:nvSpPr>
          <p:spPr>
            <a:xfrm>
              <a:off x="0" y="0"/>
              <a:ext cx="7235555" cy="609600"/>
            </a:xfrm>
            <a:custGeom>
              <a:avLst/>
              <a:gdLst/>
              <a:ahLst/>
              <a:cxnLst/>
              <a:rect l="l" t="t" r="r" b="b"/>
              <a:pathLst>
                <a:path w="7235555" h="609600">
                  <a:moveTo>
                    <a:pt x="7032355" y="0"/>
                  </a:moveTo>
                  <a:lnTo>
                    <a:pt x="0" y="0"/>
                  </a:lnTo>
                  <a:lnTo>
                    <a:pt x="203200" y="609600"/>
                  </a:lnTo>
                  <a:lnTo>
                    <a:pt x="7235555" y="609600"/>
                  </a:lnTo>
                  <a:lnTo>
                    <a:pt x="703235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9" name="TextBox 9"/>
            <p:cNvSpPr txBox="1"/>
            <p:nvPr/>
          </p:nvSpPr>
          <p:spPr>
            <a:xfrm>
              <a:off x="101600" y="-38100"/>
              <a:ext cx="703235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0" name="Group 10"/>
          <p:cNvGrpSpPr/>
          <p:nvPr/>
        </p:nvGrpSpPr>
        <p:grpSpPr>
          <a:xfrm>
            <a:off x="8671873" y="300038"/>
            <a:ext cx="539631" cy="771525"/>
            <a:chOff x="0" y="0"/>
            <a:chExt cx="426375" cy="609600"/>
          </a:xfrm>
        </p:grpSpPr>
        <p:sp>
          <p:nvSpPr>
            <p:cNvPr id="11" name="Freeform 11"/>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2" name="TextBox 12"/>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3" name="Group 13"/>
          <p:cNvGrpSpPr/>
          <p:nvPr/>
        </p:nvGrpSpPr>
        <p:grpSpPr>
          <a:xfrm>
            <a:off x="9014582" y="300038"/>
            <a:ext cx="539631" cy="771525"/>
            <a:chOff x="0" y="0"/>
            <a:chExt cx="426375" cy="609600"/>
          </a:xfrm>
        </p:grpSpPr>
        <p:sp>
          <p:nvSpPr>
            <p:cNvPr id="14" name="Freeform 14"/>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5" name="TextBox 15"/>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6" name="Freeform 16"/>
          <p:cNvSpPr/>
          <p:nvPr/>
        </p:nvSpPr>
        <p:spPr>
          <a:xfrm>
            <a:off x="9161110" y="1180389"/>
            <a:ext cx="2151097" cy="1674008"/>
          </a:xfrm>
          <a:custGeom>
            <a:avLst/>
            <a:gdLst/>
            <a:ahLst/>
            <a:cxnLst/>
            <a:rect l="l" t="t" r="r" b="b"/>
            <a:pathLst>
              <a:path w="3226645" h="2511012">
                <a:moveTo>
                  <a:pt x="0" y="0"/>
                </a:moveTo>
                <a:lnTo>
                  <a:pt x="3226645" y="0"/>
                </a:lnTo>
                <a:lnTo>
                  <a:pt x="3226645" y="2511012"/>
                </a:lnTo>
                <a:lnTo>
                  <a:pt x="0" y="2511012"/>
                </a:lnTo>
                <a:lnTo>
                  <a:pt x="0" y="0"/>
                </a:lnTo>
                <a:close/>
              </a:path>
            </a:pathLst>
          </a:custGeom>
          <a:blipFill>
            <a:blip r:embed="rId4"/>
            <a:stretch>
              <a:fillRect r="-9937"/>
            </a:stretch>
          </a:blipFill>
        </p:spPr>
        <p:txBody>
          <a:bodyPr/>
          <a:lstStyle/>
          <a:p>
            <a:pPr defTabSz="609630"/>
            <a:endParaRPr lang="en-GB" sz="1200">
              <a:solidFill>
                <a:prstClr val="black"/>
              </a:solidFill>
              <a:latin typeface="Calibri"/>
            </a:endParaRPr>
          </a:p>
        </p:txBody>
      </p:sp>
      <p:grpSp>
        <p:nvGrpSpPr>
          <p:cNvPr id="17" name="Group 17"/>
          <p:cNvGrpSpPr/>
          <p:nvPr/>
        </p:nvGrpSpPr>
        <p:grpSpPr>
          <a:xfrm>
            <a:off x="278676" y="3222835"/>
            <a:ext cx="4030857" cy="685246"/>
            <a:chOff x="0" y="0"/>
            <a:chExt cx="1592438" cy="270714"/>
          </a:xfrm>
        </p:grpSpPr>
        <p:sp>
          <p:nvSpPr>
            <p:cNvPr id="18" name="Freeform 18"/>
            <p:cNvSpPr/>
            <p:nvPr/>
          </p:nvSpPr>
          <p:spPr>
            <a:xfrm>
              <a:off x="0" y="0"/>
              <a:ext cx="1592438" cy="270714"/>
            </a:xfrm>
            <a:custGeom>
              <a:avLst/>
              <a:gdLst/>
              <a:ahLst/>
              <a:cxnLst/>
              <a:rect l="l" t="t" r="r" b="b"/>
              <a:pathLst>
                <a:path w="1592438" h="270714">
                  <a:moveTo>
                    <a:pt x="65303" y="0"/>
                  </a:moveTo>
                  <a:lnTo>
                    <a:pt x="1527135" y="0"/>
                  </a:lnTo>
                  <a:cubicBezTo>
                    <a:pt x="1544454" y="0"/>
                    <a:pt x="1561064" y="6880"/>
                    <a:pt x="1573311" y="19127"/>
                  </a:cubicBezTo>
                  <a:cubicBezTo>
                    <a:pt x="1585557" y="31373"/>
                    <a:pt x="1592438" y="47983"/>
                    <a:pt x="1592438" y="65303"/>
                  </a:cubicBezTo>
                  <a:lnTo>
                    <a:pt x="1592438" y="205412"/>
                  </a:lnTo>
                  <a:cubicBezTo>
                    <a:pt x="1592438" y="241477"/>
                    <a:pt x="1563201" y="270714"/>
                    <a:pt x="1527135" y="270714"/>
                  </a:cubicBezTo>
                  <a:lnTo>
                    <a:pt x="65303" y="270714"/>
                  </a:lnTo>
                  <a:cubicBezTo>
                    <a:pt x="47983" y="270714"/>
                    <a:pt x="31373" y="263834"/>
                    <a:pt x="19127" y="251588"/>
                  </a:cubicBezTo>
                  <a:cubicBezTo>
                    <a:pt x="6880" y="239341"/>
                    <a:pt x="0" y="222731"/>
                    <a:pt x="0" y="205412"/>
                  </a:cubicBezTo>
                  <a:lnTo>
                    <a:pt x="0" y="65303"/>
                  </a:lnTo>
                  <a:cubicBezTo>
                    <a:pt x="0" y="47983"/>
                    <a:pt x="6880" y="31373"/>
                    <a:pt x="19127" y="19127"/>
                  </a:cubicBezTo>
                  <a:cubicBezTo>
                    <a:pt x="31373" y="6880"/>
                    <a:pt x="47983" y="0"/>
                    <a:pt x="65303" y="0"/>
                  </a:cubicBezTo>
                  <a:close/>
                </a:path>
              </a:pathLst>
            </a:custGeom>
            <a:solidFill>
              <a:srgbClr val="227C9D"/>
            </a:solidFill>
          </p:spPr>
          <p:txBody>
            <a:bodyPr/>
            <a:lstStyle/>
            <a:p>
              <a:pPr defTabSz="609630"/>
              <a:endParaRPr lang="en-GB" sz="1200">
                <a:solidFill>
                  <a:prstClr val="black"/>
                </a:solidFill>
                <a:latin typeface="Calibri"/>
              </a:endParaRPr>
            </a:p>
          </p:txBody>
        </p:sp>
        <p:sp>
          <p:nvSpPr>
            <p:cNvPr id="19" name="TextBox 19"/>
            <p:cNvSpPr txBox="1"/>
            <p:nvPr/>
          </p:nvSpPr>
          <p:spPr>
            <a:xfrm>
              <a:off x="0" y="19050"/>
              <a:ext cx="1592438" cy="251664"/>
            </a:xfrm>
            <a:prstGeom prst="rect">
              <a:avLst/>
            </a:prstGeom>
          </p:spPr>
          <p:txBody>
            <a:bodyPr lIns="33867" tIns="33867" rIns="33867" bIns="33867" rtlCol="0" anchor="ctr"/>
            <a:lstStyle/>
            <a:p>
              <a:pPr algn="ctr" defTabSz="609630">
                <a:lnSpc>
                  <a:spcPts val="1702"/>
                </a:lnSpc>
              </a:pPr>
              <a:endParaRPr sz="1200">
                <a:solidFill>
                  <a:prstClr val="black"/>
                </a:solidFill>
                <a:latin typeface="Calibri"/>
              </a:endParaRPr>
            </a:p>
          </p:txBody>
        </p:sp>
      </p:grpSp>
      <p:grpSp>
        <p:nvGrpSpPr>
          <p:cNvPr id="20" name="Group 20"/>
          <p:cNvGrpSpPr/>
          <p:nvPr/>
        </p:nvGrpSpPr>
        <p:grpSpPr>
          <a:xfrm>
            <a:off x="278676" y="4568758"/>
            <a:ext cx="4030857" cy="685246"/>
            <a:chOff x="0" y="0"/>
            <a:chExt cx="1592438" cy="270714"/>
          </a:xfrm>
        </p:grpSpPr>
        <p:sp>
          <p:nvSpPr>
            <p:cNvPr id="21" name="Freeform 21"/>
            <p:cNvSpPr/>
            <p:nvPr/>
          </p:nvSpPr>
          <p:spPr>
            <a:xfrm>
              <a:off x="0" y="0"/>
              <a:ext cx="1592438" cy="270714"/>
            </a:xfrm>
            <a:custGeom>
              <a:avLst/>
              <a:gdLst/>
              <a:ahLst/>
              <a:cxnLst/>
              <a:rect l="l" t="t" r="r" b="b"/>
              <a:pathLst>
                <a:path w="1592438" h="270714">
                  <a:moveTo>
                    <a:pt x="65303" y="0"/>
                  </a:moveTo>
                  <a:lnTo>
                    <a:pt x="1527135" y="0"/>
                  </a:lnTo>
                  <a:cubicBezTo>
                    <a:pt x="1544454" y="0"/>
                    <a:pt x="1561064" y="6880"/>
                    <a:pt x="1573311" y="19127"/>
                  </a:cubicBezTo>
                  <a:cubicBezTo>
                    <a:pt x="1585557" y="31373"/>
                    <a:pt x="1592438" y="47983"/>
                    <a:pt x="1592438" y="65303"/>
                  </a:cubicBezTo>
                  <a:lnTo>
                    <a:pt x="1592438" y="205412"/>
                  </a:lnTo>
                  <a:cubicBezTo>
                    <a:pt x="1592438" y="241477"/>
                    <a:pt x="1563201" y="270714"/>
                    <a:pt x="1527135" y="270714"/>
                  </a:cubicBezTo>
                  <a:lnTo>
                    <a:pt x="65303" y="270714"/>
                  </a:lnTo>
                  <a:cubicBezTo>
                    <a:pt x="47983" y="270714"/>
                    <a:pt x="31373" y="263834"/>
                    <a:pt x="19127" y="251588"/>
                  </a:cubicBezTo>
                  <a:cubicBezTo>
                    <a:pt x="6880" y="239341"/>
                    <a:pt x="0" y="222731"/>
                    <a:pt x="0" y="205412"/>
                  </a:cubicBezTo>
                  <a:lnTo>
                    <a:pt x="0" y="65303"/>
                  </a:lnTo>
                  <a:cubicBezTo>
                    <a:pt x="0" y="47983"/>
                    <a:pt x="6880" y="31373"/>
                    <a:pt x="19127" y="19127"/>
                  </a:cubicBezTo>
                  <a:cubicBezTo>
                    <a:pt x="31373" y="6880"/>
                    <a:pt x="47983" y="0"/>
                    <a:pt x="65303" y="0"/>
                  </a:cubicBezTo>
                  <a:close/>
                </a:path>
              </a:pathLst>
            </a:custGeom>
            <a:solidFill>
              <a:srgbClr val="227C9D"/>
            </a:solidFill>
          </p:spPr>
          <p:txBody>
            <a:bodyPr/>
            <a:lstStyle/>
            <a:p>
              <a:pPr defTabSz="609630"/>
              <a:endParaRPr lang="en-GB" sz="1200">
                <a:solidFill>
                  <a:prstClr val="black"/>
                </a:solidFill>
                <a:latin typeface="Calibri"/>
              </a:endParaRPr>
            </a:p>
          </p:txBody>
        </p:sp>
        <p:sp>
          <p:nvSpPr>
            <p:cNvPr id="22" name="TextBox 22"/>
            <p:cNvSpPr txBox="1"/>
            <p:nvPr/>
          </p:nvSpPr>
          <p:spPr>
            <a:xfrm>
              <a:off x="0" y="19050"/>
              <a:ext cx="1592438" cy="251664"/>
            </a:xfrm>
            <a:prstGeom prst="rect">
              <a:avLst/>
            </a:prstGeom>
          </p:spPr>
          <p:txBody>
            <a:bodyPr lIns="33867" tIns="33867" rIns="33867" bIns="33867" rtlCol="0" anchor="ctr"/>
            <a:lstStyle/>
            <a:p>
              <a:pPr algn="ctr" defTabSz="609630">
                <a:lnSpc>
                  <a:spcPts val="1702"/>
                </a:lnSpc>
              </a:pPr>
              <a:endParaRPr sz="1200">
                <a:solidFill>
                  <a:prstClr val="black"/>
                </a:solidFill>
                <a:latin typeface="Calibri"/>
              </a:endParaRPr>
            </a:p>
          </p:txBody>
        </p:sp>
      </p:grpSp>
      <p:grpSp>
        <p:nvGrpSpPr>
          <p:cNvPr id="23" name="Group 23"/>
          <p:cNvGrpSpPr/>
          <p:nvPr/>
        </p:nvGrpSpPr>
        <p:grpSpPr>
          <a:xfrm>
            <a:off x="278676" y="1876912"/>
            <a:ext cx="4030857" cy="685246"/>
            <a:chOff x="0" y="0"/>
            <a:chExt cx="1592438" cy="270714"/>
          </a:xfrm>
        </p:grpSpPr>
        <p:sp>
          <p:nvSpPr>
            <p:cNvPr id="24" name="Freeform 24"/>
            <p:cNvSpPr/>
            <p:nvPr/>
          </p:nvSpPr>
          <p:spPr>
            <a:xfrm>
              <a:off x="0" y="0"/>
              <a:ext cx="1592438" cy="270714"/>
            </a:xfrm>
            <a:custGeom>
              <a:avLst/>
              <a:gdLst/>
              <a:ahLst/>
              <a:cxnLst/>
              <a:rect l="l" t="t" r="r" b="b"/>
              <a:pathLst>
                <a:path w="1592438" h="270714">
                  <a:moveTo>
                    <a:pt x="65303" y="0"/>
                  </a:moveTo>
                  <a:lnTo>
                    <a:pt x="1527135" y="0"/>
                  </a:lnTo>
                  <a:cubicBezTo>
                    <a:pt x="1544454" y="0"/>
                    <a:pt x="1561064" y="6880"/>
                    <a:pt x="1573311" y="19127"/>
                  </a:cubicBezTo>
                  <a:cubicBezTo>
                    <a:pt x="1585557" y="31373"/>
                    <a:pt x="1592438" y="47983"/>
                    <a:pt x="1592438" y="65303"/>
                  </a:cubicBezTo>
                  <a:lnTo>
                    <a:pt x="1592438" y="205412"/>
                  </a:lnTo>
                  <a:cubicBezTo>
                    <a:pt x="1592438" y="241477"/>
                    <a:pt x="1563201" y="270714"/>
                    <a:pt x="1527135" y="270714"/>
                  </a:cubicBezTo>
                  <a:lnTo>
                    <a:pt x="65303" y="270714"/>
                  </a:lnTo>
                  <a:cubicBezTo>
                    <a:pt x="47983" y="270714"/>
                    <a:pt x="31373" y="263834"/>
                    <a:pt x="19127" y="251588"/>
                  </a:cubicBezTo>
                  <a:cubicBezTo>
                    <a:pt x="6880" y="239341"/>
                    <a:pt x="0" y="222731"/>
                    <a:pt x="0" y="205412"/>
                  </a:cubicBezTo>
                  <a:lnTo>
                    <a:pt x="0" y="65303"/>
                  </a:lnTo>
                  <a:cubicBezTo>
                    <a:pt x="0" y="47983"/>
                    <a:pt x="6880" y="31373"/>
                    <a:pt x="19127" y="19127"/>
                  </a:cubicBezTo>
                  <a:cubicBezTo>
                    <a:pt x="31373" y="6880"/>
                    <a:pt x="47983" y="0"/>
                    <a:pt x="65303" y="0"/>
                  </a:cubicBezTo>
                  <a:close/>
                </a:path>
              </a:pathLst>
            </a:custGeom>
            <a:solidFill>
              <a:srgbClr val="227C9D"/>
            </a:solidFill>
          </p:spPr>
          <p:txBody>
            <a:bodyPr/>
            <a:lstStyle/>
            <a:p>
              <a:pPr defTabSz="609630"/>
              <a:endParaRPr lang="en-GB" sz="1200">
                <a:solidFill>
                  <a:prstClr val="black"/>
                </a:solidFill>
                <a:latin typeface="Calibri"/>
              </a:endParaRPr>
            </a:p>
          </p:txBody>
        </p:sp>
        <p:sp>
          <p:nvSpPr>
            <p:cNvPr id="25" name="TextBox 25"/>
            <p:cNvSpPr txBox="1"/>
            <p:nvPr/>
          </p:nvSpPr>
          <p:spPr>
            <a:xfrm>
              <a:off x="0" y="19050"/>
              <a:ext cx="1592438" cy="251664"/>
            </a:xfrm>
            <a:prstGeom prst="rect">
              <a:avLst/>
            </a:prstGeom>
          </p:spPr>
          <p:txBody>
            <a:bodyPr lIns="33867" tIns="33867" rIns="33867" bIns="33867" rtlCol="0" anchor="ctr"/>
            <a:lstStyle/>
            <a:p>
              <a:pPr algn="ctr" defTabSz="609630">
                <a:lnSpc>
                  <a:spcPts val="1702"/>
                </a:lnSpc>
              </a:pPr>
              <a:endParaRPr sz="1200">
                <a:solidFill>
                  <a:prstClr val="black"/>
                </a:solidFill>
                <a:latin typeface="Calibri"/>
              </a:endParaRPr>
            </a:p>
          </p:txBody>
        </p:sp>
      </p:grpSp>
      <p:sp>
        <p:nvSpPr>
          <p:cNvPr id="26" name="Freeform 26"/>
          <p:cNvSpPr/>
          <p:nvPr/>
        </p:nvSpPr>
        <p:spPr>
          <a:xfrm>
            <a:off x="4690617" y="5280144"/>
            <a:ext cx="5856927" cy="1019010"/>
          </a:xfrm>
          <a:custGeom>
            <a:avLst/>
            <a:gdLst/>
            <a:ahLst/>
            <a:cxnLst/>
            <a:rect l="l" t="t" r="r" b="b"/>
            <a:pathLst>
              <a:path w="8785390" h="1528515">
                <a:moveTo>
                  <a:pt x="0" y="0"/>
                </a:moveTo>
                <a:lnTo>
                  <a:pt x="8785390" y="0"/>
                </a:lnTo>
                <a:lnTo>
                  <a:pt x="8785390" y="1528515"/>
                </a:lnTo>
                <a:lnTo>
                  <a:pt x="0" y="1528515"/>
                </a:lnTo>
                <a:lnTo>
                  <a:pt x="0" y="0"/>
                </a:lnTo>
                <a:close/>
              </a:path>
            </a:pathLst>
          </a:custGeom>
          <a:blipFill>
            <a:blip r:embed="rId5"/>
            <a:stretch>
              <a:fillRect b="-46570"/>
            </a:stretch>
          </a:blipFill>
        </p:spPr>
        <p:txBody>
          <a:bodyPr/>
          <a:lstStyle/>
          <a:p>
            <a:pPr defTabSz="609630"/>
            <a:endParaRPr lang="en-GB" sz="1200">
              <a:solidFill>
                <a:prstClr val="black"/>
              </a:solidFill>
              <a:latin typeface="Calibri"/>
            </a:endParaRPr>
          </a:p>
        </p:txBody>
      </p:sp>
      <p:sp>
        <p:nvSpPr>
          <p:cNvPr id="27" name="Freeform 27"/>
          <p:cNvSpPr/>
          <p:nvPr/>
        </p:nvSpPr>
        <p:spPr>
          <a:xfrm>
            <a:off x="8940424" y="3015410"/>
            <a:ext cx="3008700" cy="1504350"/>
          </a:xfrm>
          <a:custGeom>
            <a:avLst/>
            <a:gdLst/>
            <a:ahLst/>
            <a:cxnLst/>
            <a:rect l="l" t="t" r="r" b="b"/>
            <a:pathLst>
              <a:path w="4513050" h="2256525">
                <a:moveTo>
                  <a:pt x="0" y="0"/>
                </a:moveTo>
                <a:lnTo>
                  <a:pt x="4513051" y="0"/>
                </a:lnTo>
                <a:lnTo>
                  <a:pt x="4513051" y="2256525"/>
                </a:lnTo>
                <a:lnTo>
                  <a:pt x="0" y="2256525"/>
                </a:lnTo>
                <a:lnTo>
                  <a:pt x="0" y="0"/>
                </a:lnTo>
                <a:close/>
              </a:path>
            </a:pathLst>
          </a:custGeom>
          <a:blipFill>
            <a:blip r:embed="rId6"/>
            <a:stretch>
              <a:fillRect/>
            </a:stretch>
          </a:blipFill>
        </p:spPr>
        <p:txBody>
          <a:bodyPr/>
          <a:lstStyle/>
          <a:p>
            <a:pPr defTabSz="609630"/>
            <a:endParaRPr lang="en-GB" sz="1200">
              <a:solidFill>
                <a:prstClr val="black"/>
              </a:solidFill>
              <a:latin typeface="Calibri"/>
            </a:endParaRPr>
          </a:p>
        </p:txBody>
      </p:sp>
      <p:sp>
        <p:nvSpPr>
          <p:cNvPr id="28" name="TextBox 28"/>
          <p:cNvSpPr txBox="1"/>
          <p:nvPr/>
        </p:nvSpPr>
        <p:spPr>
          <a:xfrm>
            <a:off x="278676" y="493184"/>
            <a:ext cx="8661749" cy="464679"/>
          </a:xfrm>
          <a:prstGeom prst="rect">
            <a:avLst/>
          </a:prstGeom>
        </p:spPr>
        <p:txBody>
          <a:bodyPr lIns="0" tIns="0" rIns="0" bIns="0" rtlCol="0" anchor="t">
            <a:spAutoFit/>
          </a:bodyPr>
          <a:lstStyle/>
          <a:p>
            <a:pPr defTabSz="609630">
              <a:lnSpc>
                <a:spcPts val="3517"/>
              </a:lnSpc>
            </a:pPr>
            <a:r>
              <a:rPr lang="en-US" sz="3782">
                <a:solidFill>
                  <a:srgbClr val="FFFFFF"/>
                </a:solidFill>
                <a:latin typeface="Barlow SemiCondensed Bold"/>
                <a:ea typeface="Barlow SemiCondensed Bold"/>
                <a:cs typeface="Barlow SemiCondensed Bold"/>
                <a:sym typeface="Barlow SemiCondensed Bold"/>
              </a:rPr>
              <a:t>POTENTIAL REGULATORY &amp; POLICY REVIEW</a:t>
            </a:r>
          </a:p>
        </p:txBody>
      </p:sp>
      <p:sp>
        <p:nvSpPr>
          <p:cNvPr id="29" name="TextBox 29"/>
          <p:cNvSpPr txBox="1"/>
          <p:nvPr/>
        </p:nvSpPr>
        <p:spPr>
          <a:xfrm>
            <a:off x="507723" y="2011043"/>
            <a:ext cx="3801811" cy="349968"/>
          </a:xfrm>
          <a:prstGeom prst="rect">
            <a:avLst/>
          </a:prstGeom>
        </p:spPr>
        <p:txBody>
          <a:bodyPr lIns="0" tIns="0" rIns="0" bIns="0" rtlCol="0" anchor="t">
            <a:spAutoFit/>
          </a:bodyPr>
          <a:lstStyle/>
          <a:p>
            <a:pPr defTabSz="609630">
              <a:lnSpc>
                <a:spcPts val="2667"/>
              </a:lnSpc>
            </a:pPr>
            <a:r>
              <a:rPr lang="en-US" sz="2667">
                <a:solidFill>
                  <a:srgbClr val="FFFFFF"/>
                </a:solidFill>
                <a:latin typeface="Kollektif Bold"/>
                <a:ea typeface="Kollektif Bold"/>
                <a:cs typeface="Kollektif Bold"/>
                <a:sym typeface="Kollektif Bold"/>
              </a:rPr>
              <a:t>STANDARDISATION</a:t>
            </a:r>
          </a:p>
        </p:txBody>
      </p:sp>
      <p:sp>
        <p:nvSpPr>
          <p:cNvPr id="30" name="TextBox 30"/>
          <p:cNvSpPr txBox="1"/>
          <p:nvPr/>
        </p:nvSpPr>
        <p:spPr>
          <a:xfrm>
            <a:off x="507723" y="3356966"/>
            <a:ext cx="3801811" cy="349968"/>
          </a:xfrm>
          <a:prstGeom prst="rect">
            <a:avLst/>
          </a:prstGeom>
        </p:spPr>
        <p:txBody>
          <a:bodyPr lIns="0" tIns="0" rIns="0" bIns="0" rtlCol="0" anchor="t">
            <a:spAutoFit/>
          </a:bodyPr>
          <a:lstStyle/>
          <a:p>
            <a:pPr defTabSz="609630">
              <a:lnSpc>
                <a:spcPts val="2667"/>
              </a:lnSpc>
            </a:pPr>
            <a:r>
              <a:rPr lang="en-US" sz="2667">
                <a:solidFill>
                  <a:srgbClr val="FFFFFF"/>
                </a:solidFill>
                <a:latin typeface="Kollektif Bold"/>
                <a:ea typeface="Kollektif Bold"/>
                <a:cs typeface="Kollektif Bold"/>
                <a:sym typeface="Kollektif Bold"/>
              </a:rPr>
              <a:t>SPECTRUM REVIEW</a:t>
            </a:r>
          </a:p>
        </p:txBody>
      </p:sp>
      <p:sp>
        <p:nvSpPr>
          <p:cNvPr id="31" name="TextBox 31"/>
          <p:cNvSpPr txBox="1"/>
          <p:nvPr/>
        </p:nvSpPr>
        <p:spPr>
          <a:xfrm>
            <a:off x="507723" y="4702889"/>
            <a:ext cx="3801811" cy="349968"/>
          </a:xfrm>
          <a:prstGeom prst="rect">
            <a:avLst/>
          </a:prstGeom>
        </p:spPr>
        <p:txBody>
          <a:bodyPr lIns="0" tIns="0" rIns="0" bIns="0" rtlCol="0" anchor="t">
            <a:spAutoFit/>
          </a:bodyPr>
          <a:lstStyle/>
          <a:p>
            <a:pPr defTabSz="609630">
              <a:lnSpc>
                <a:spcPts val="2667"/>
              </a:lnSpc>
            </a:pPr>
            <a:r>
              <a:rPr lang="en-US" sz="2667">
                <a:solidFill>
                  <a:srgbClr val="FFFFFF"/>
                </a:solidFill>
                <a:latin typeface="Kollektif Bold"/>
                <a:ea typeface="Kollektif Bold"/>
                <a:cs typeface="Kollektif Bold"/>
                <a:sym typeface="Kollektif Bold"/>
              </a:rPr>
              <a:t>LICENSING REVIEW</a:t>
            </a:r>
          </a:p>
        </p:txBody>
      </p:sp>
      <p:sp>
        <p:nvSpPr>
          <p:cNvPr id="32" name="TextBox 32"/>
          <p:cNvSpPr txBox="1"/>
          <p:nvPr/>
        </p:nvSpPr>
        <p:spPr>
          <a:xfrm>
            <a:off x="4533802" y="3113977"/>
            <a:ext cx="4995011" cy="974626"/>
          </a:xfrm>
          <a:prstGeom prst="rect">
            <a:avLst/>
          </a:prstGeom>
        </p:spPr>
        <p:txBody>
          <a:bodyPr lIns="0" tIns="0" rIns="0" bIns="0" rtlCol="0" anchor="t">
            <a:spAutoFit/>
          </a:bodyPr>
          <a:lstStyle/>
          <a:p>
            <a:pPr marL="345457" lvl="1" indent="-172729" defTabSz="609630">
              <a:lnSpc>
                <a:spcPts val="1919"/>
              </a:lnSpc>
              <a:buFont typeface="Arial"/>
              <a:buChar char="•"/>
            </a:pPr>
            <a:r>
              <a:rPr lang="en-US" sz="1600">
                <a:solidFill>
                  <a:srgbClr val="545454"/>
                </a:solidFill>
                <a:latin typeface="DM Sans"/>
                <a:ea typeface="DM Sans"/>
                <a:cs typeface="DM Sans"/>
                <a:sym typeface="DM Sans"/>
              </a:rPr>
              <a:t>Spectrum review on 5G Broadcast Service;</a:t>
            </a:r>
          </a:p>
          <a:p>
            <a:pPr marL="690915" lvl="2" indent="-230305" defTabSz="609630">
              <a:lnSpc>
                <a:spcPts val="1919"/>
              </a:lnSpc>
              <a:buFont typeface="Arial"/>
              <a:buChar char="⚬"/>
            </a:pPr>
            <a:r>
              <a:rPr lang="en-US" sz="1600">
                <a:solidFill>
                  <a:srgbClr val="545454"/>
                </a:solidFill>
                <a:latin typeface="DM Sans"/>
                <a:ea typeface="DM Sans"/>
                <a:cs typeface="DM Sans"/>
                <a:sym typeface="DM Sans"/>
              </a:rPr>
              <a:t>ITU-R direction on Spectrum Plan</a:t>
            </a:r>
          </a:p>
          <a:p>
            <a:pPr marL="690915" lvl="2" indent="-230305" defTabSz="609630">
              <a:lnSpc>
                <a:spcPts val="1919"/>
              </a:lnSpc>
              <a:buFont typeface="Arial"/>
              <a:buChar char="⚬"/>
            </a:pPr>
            <a:r>
              <a:rPr lang="en-US" sz="1600">
                <a:solidFill>
                  <a:srgbClr val="545454"/>
                </a:solidFill>
                <a:latin typeface="DM Sans"/>
                <a:ea typeface="DM Sans"/>
                <a:cs typeface="DM Sans"/>
                <a:sym typeface="DM Sans"/>
              </a:rPr>
              <a:t>Standard Radio Spectrum Plan (SRSP);</a:t>
            </a:r>
          </a:p>
          <a:p>
            <a:pPr marL="690915" lvl="2" indent="-230305" defTabSz="609630">
              <a:lnSpc>
                <a:spcPts val="1919"/>
              </a:lnSpc>
              <a:buFont typeface="Arial"/>
              <a:buChar char="⚬"/>
            </a:pPr>
            <a:r>
              <a:rPr lang="en-US" sz="1600">
                <a:solidFill>
                  <a:srgbClr val="545454"/>
                </a:solidFill>
                <a:latin typeface="DM Sans"/>
                <a:ea typeface="DM Sans"/>
                <a:cs typeface="DM Sans"/>
                <a:sym typeface="DM Sans"/>
              </a:rPr>
              <a:t>Class Assignment</a:t>
            </a:r>
          </a:p>
        </p:txBody>
      </p:sp>
      <p:sp>
        <p:nvSpPr>
          <p:cNvPr id="33" name="TextBox 33"/>
          <p:cNvSpPr txBox="1"/>
          <p:nvPr/>
        </p:nvSpPr>
        <p:spPr>
          <a:xfrm>
            <a:off x="4688455" y="4709239"/>
            <a:ext cx="4995011" cy="243656"/>
          </a:xfrm>
          <a:prstGeom prst="rect">
            <a:avLst/>
          </a:prstGeom>
        </p:spPr>
        <p:txBody>
          <a:bodyPr lIns="0" tIns="0" rIns="0" bIns="0" rtlCol="0" anchor="t">
            <a:spAutoFit/>
          </a:bodyPr>
          <a:lstStyle/>
          <a:p>
            <a:pPr marL="345457" lvl="1" indent="-172729" defTabSz="609630">
              <a:lnSpc>
                <a:spcPts val="1919"/>
              </a:lnSpc>
              <a:buFont typeface="Arial"/>
              <a:buChar char="•"/>
            </a:pPr>
            <a:r>
              <a:rPr lang="en-US" sz="1600">
                <a:solidFill>
                  <a:srgbClr val="545454"/>
                </a:solidFill>
                <a:latin typeface="DM Sans"/>
                <a:ea typeface="DM Sans"/>
                <a:cs typeface="DM Sans"/>
                <a:sym typeface="DM Sans"/>
              </a:rPr>
              <a:t>To review on License review for 5G Broadcast Service</a:t>
            </a:r>
          </a:p>
        </p:txBody>
      </p:sp>
      <p:sp>
        <p:nvSpPr>
          <p:cNvPr id="34" name="TextBox 34"/>
          <p:cNvSpPr txBox="1"/>
          <p:nvPr/>
        </p:nvSpPr>
        <p:spPr>
          <a:xfrm>
            <a:off x="4533802" y="1939091"/>
            <a:ext cx="4995011" cy="487313"/>
          </a:xfrm>
          <a:prstGeom prst="rect">
            <a:avLst/>
          </a:prstGeom>
        </p:spPr>
        <p:txBody>
          <a:bodyPr lIns="0" tIns="0" rIns="0" bIns="0" rtlCol="0" anchor="t">
            <a:spAutoFit/>
          </a:bodyPr>
          <a:lstStyle/>
          <a:p>
            <a:pPr marL="345457" lvl="1" indent="-172729" defTabSz="609630">
              <a:lnSpc>
                <a:spcPts val="1919"/>
              </a:lnSpc>
              <a:buFont typeface="Arial"/>
              <a:buChar char="•"/>
            </a:pPr>
            <a:r>
              <a:rPr lang="en-US" sz="1600">
                <a:solidFill>
                  <a:srgbClr val="545454"/>
                </a:solidFill>
                <a:latin typeface="DM Sans"/>
                <a:ea typeface="DM Sans"/>
                <a:cs typeface="DM Sans"/>
                <a:sym typeface="DM Sans"/>
              </a:rPr>
              <a:t>To develop new Technical Codes on 5G Broadcast System and User Equipment (UE)</a:t>
            </a: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FD043FD-8619-1841-1799-E024382A8899}"/>
              </a:ext>
            </a:extLst>
          </p:cNvPr>
          <p:cNvGraphicFramePr/>
          <p:nvPr>
            <p:extLst>
              <p:ext uri="{D42A27DB-BD31-4B8C-83A1-F6EECF244321}">
                <p14:modId xmlns:p14="http://schemas.microsoft.com/office/powerpoint/2010/main" val="24534052"/>
              </p:ext>
            </p:extLst>
          </p:nvPr>
        </p:nvGraphicFramePr>
        <p:xfrm>
          <a:off x="277906" y="1"/>
          <a:ext cx="11914094"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8242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497"/>
            <a:ext cx="12192000" cy="6858000"/>
            <a:chOff x="0" y="0"/>
            <a:chExt cx="24384000" cy="13716000"/>
          </a:xfrm>
        </p:grpSpPr>
        <p:grpSp>
          <p:nvGrpSpPr>
            <p:cNvPr id="3" name="Group 3"/>
            <p:cNvGrpSpPr/>
            <p:nvPr/>
          </p:nvGrpSpPr>
          <p:grpSpPr>
            <a:xfrm>
              <a:off x="0" y="0"/>
              <a:ext cx="24384000" cy="13716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9F9F9"/>
              </a:solidFill>
            </p:spPr>
            <p:txBody>
              <a:bodyPr/>
              <a:lstStyle/>
              <a:p>
                <a:pPr defTabSz="609630"/>
                <a:endParaRPr lang="en-GB" sz="1200">
                  <a:solidFill>
                    <a:prstClr val="black"/>
                  </a:solidFill>
                  <a:latin typeface="Calibri"/>
                </a:endParaRPr>
              </a:p>
            </p:txBody>
          </p:sp>
          <p:sp>
            <p:nvSpPr>
              <p:cNvPr id="5" name="TextBox 5"/>
              <p:cNvSpPr txBox="1"/>
              <p:nvPr/>
            </p:nvSpPr>
            <p:spPr>
              <a:xfrm>
                <a:off x="0" y="-38100"/>
                <a:ext cx="4816593" cy="274743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a:ln cap="sq">
              <a:noFill/>
              <a:prstDash val="solid"/>
              <a:miter/>
            </a:ln>
          </p:spPr>
          <p:txBody>
            <a:bodyPr/>
            <a:lstStyle/>
            <a:p>
              <a:pPr defTabSz="609630"/>
              <a:endParaRPr lang="en-GB" sz="1200">
                <a:solidFill>
                  <a:prstClr val="black"/>
                </a:solidFill>
                <a:latin typeface="Calibri"/>
              </a:endParaRPr>
            </a:p>
          </p:txBody>
        </p:sp>
      </p:grpSp>
      <p:grpSp>
        <p:nvGrpSpPr>
          <p:cNvPr id="7" name="Group 7"/>
          <p:cNvGrpSpPr/>
          <p:nvPr/>
        </p:nvGrpSpPr>
        <p:grpSpPr>
          <a:xfrm>
            <a:off x="-626302" y="300038"/>
            <a:ext cx="4741466" cy="771525"/>
            <a:chOff x="0" y="0"/>
            <a:chExt cx="3746344" cy="609600"/>
          </a:xfrm>
        </p:grpSpPr>
        <p:sp>
          <p:nvSpPr>
            <p:cNvPr id="8" name="Freeform 8"/>
            <p:cNvSpPr/>
            <p:nvPr/>
          </p:nvSpPr>
          <p:spPr>
            <a:xfrm>
              <a:off x="0" y="0"/>
              <a:ext cx="3746344" cy="609600"/>
            </a:xfrm>
            <a:custGeom>
              <a:avLst/>
              <a:gdLst/>
              <a:ahLst/>
              <a:cxnLst/>
              <a:rect l="l" t="t" r="r" b="b"/>
              <a:pathLst>
                <a:path w="3746344" h="609600">
                  <a:moveTo>
                    <a:pt x="3543144" y="0"/>
                  </a:moveTo>
                  <a:lnTo>
                    <a:pt x="0" y="0"/>
                  </a:lnTo>
                  <a:lnTo>
                    <a:pt x="203200" y="609600"/>
                  </a:lnTo>
                  <a:lnTo>
                    <a:pt x="3746344" y="609600"/>
                  </a:lnTo>
                  <a:lnTo>
                    <a:pt x="3543144"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9" name="TextBox 9"/>
            <p:cNvSpPr txBox="1"/>
            <p:nvPr/>
          </p:nvSpPr>
          <p:spPr>
            <a:xfrm>
              <a:off x="101600" y="-38100"/>
              <a:ext cx="3543144"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0" name="Group 10"/>
          <p:cNvGrpSpPr/>
          <p:nvPr/>
        </p:nvGrpSpPr>
        <p:grpSpPr>
          <a:xfrm>
            <a:off x="3959750" y="300038"/>
            <a:ext cx="539631" cy="771525"/>
            <a:chOff x="0" y="0"/>
            <a:chExt cx="426375" cy="609600"/>
          </a:xfrm>
        </p:grpSpPr>
        <p:sp>
          <p:nvSpPr>
            <p:cNvPr id="11" name="Freeform 11"/>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2" name="TextBox 12"/>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3" name="Group 13"/>
          <p:cNvGrpSpPr/>
          <p:nvPr/>
        </p:nvGrpSpPr>
        <p:grpSpPr>
          <a:xfrm>
            <a:off x="4293204" y="300038"/>
            <a:ext cx="539631" cy="771525"/>
            <a:chOff x="0" y="0"/>
            <a:chExt cx="426375" cy="609600"/>
          </a:xfrm>
        </p:grpSpPr>
        <p:sp>
          <p:nvSpPr>
            <p:cNvPr id="14" name="Freeform 14"/>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5" name="TextBox 15"/>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6" name="TextBox 16"/>
          <p:cNvSpPr txBox="1"/>
          <p:nvPr/>
        </p:nvSpPr>
        <p:spPr>
          <a:xfrm>
            <a:off x="213888" y="482156"/>
            <a:ext cx="3389115" cy="464679"/>
          </a:xfrm>
          <a:prstGeom prst="rect">
            <a:avLst/>
          </a:prstGeom>
        </p:spPr>
        <p:txBody>
          <a:bodyPr lIns="0" tIns="0" rIns="0" bIns="0" rtlCol="0" anchor="t">
            <a:spAutoFit/>
          </a:bodyPr>
          <a:lstStyle/>
          <a:p>
            <a:pPr defTabSz="609630">
              <a:lnSpc>
                <a:spcPts val="3517"/>
              </a:lnSpc>
            </a:pPr>
            <a:r>
              <a:rPr lang="en-US" sz="3782">
                <a:solidFill>
                  <a:srgbClr val="FFFFFF"/>
                </a:solidFill>
                <a:latin typeface="Barlow SemiCondensed Bold"/>
                <a:ea typeface="Barlow SemiCondensed Bold"/>
                <a:cs typeface="Barlow SemiCondensed Bold"/>
                <a:sym typeface="Barlow SemiCondensed Bold"/>
              </a:rPr>
              <a:t>KEY TAKEAWAY</a:t>
            </a:r>
          </a:p>
        </p:txBody>
      </p:sp>
      <p:sp>
        <p:nvSpPr>
          <p:cNvPr id="17" name="TextBox 17"/>
          <p:cNvSpPr txBox="1"/>
          <p:nvPr/>
        </p:nvSpPr>
        <p:spPr>
          <a:xfrm>
            <a:off x="685800" y="1727646"/>
            <a:ext cx="10435347" cy="3105466"/>
          </a:xfrm>
          <a:prstGeom prst="rect">
            <a:avLst/>
          </a:prstGeom>
        </p:spPr>
        <p:txBody>
          <a:bodyPr lIns="0" tIns="0" rIns="0" bIns="0" rtlCol="0" anchor="t">
            <a:spAutoFit/>
          </a:bodyPr>
          <a:lstStyle/>
          <a:p>
            <a:pPr algn="ctr" defTabSz="609630">
              <a:lnSpc>
                <a:spcPts val="2685"/>
              </a:lnSpc>
            </a:pPr>
            <a:r>
              <a:rPr lang="en-US" sz="2238" dirty="0">
                <a:solidFill>
                  <a:srgbClr val="545454"/>
                </a:solidFill>
                <a:latin typeface="DM Sans Bold"/>
                <a:ea typeface="DM Sans Bold"/>
                <a:cs typeface="DM Sans Bold"/>
                <a:sym typeface="DM Sans Bold"/>
              </a:rPr>
              <a:t>5G Broadcast</a:t>
            </a:r>
            <a:r>
              <a:rPr lang="en-US" sz="2238" dirty="0">
                <a:solidFill>
                  <a:srgbClr val="545454"/>
                </a:solidFill>
                <a:latin typeface="DM Sans"/>
                <a:ea typeface="DM Sans"/>
                <a:cs typeface="DM Sans"/>
                <a:sym typeface="DM Sans"/>
              </a:rPr>
              <a:t> is a </a:t>
            </a:r>
            <a:r>
              <a:rPr lang="en-US" sz="2238" b="1" dirty="0">
                <a:solidFill>
                  <a:srgbClr val="F79646">
                    <a:lumMod val="75000"/>
                  </a:srgbClr>
                </a:solidFill>
                <a:latin typeface="DM Sans"/>
                <a:ea typeface="DM Sans"/>
                <a:cs typeface="DM Sans"/>
                <a:sym typeface="DM Sans"/>
              </a:rPr>
              <a:t>game-change</a:t>
            </a:r>
            <a:r>
              <a:rPr lang="en-US" sz="2238" b="1" dirty="0">
                <a:solidFill>
                  <a:srgbClr val="F79646">
                    <a:lumMod val="75000"/>
                  </a:srgbClr>
                </a:solidFill>
                <a:latin typeface="DM Sans"/>
                <a:sym typeface="DM Sans"/>
              </a:rPr>
              <a:t>r</a:t>
            </a:r>
            <a:r>
              <a:rPr lang="en-US" sz="2238" dirty="0">
                <a:solidFill>
                  <a:srgbClr val="545454"/>
                </a:solidFill>
                <a:latin typeface="DM Sans"/>
                <a:ea typeface="DM Sans"/>
                <a:cs typeface="DM Sans"/>
                <a:sym typeface="DM Sans"/>
              </a:rPr>
              <a:t> for the global broadcasting industry, offering the </a:t>
            </a:r>
            <a:r>
              <a:rPr lang="en-US" sz="2238" b="1" dirty="0">
                <a:solidFill>
                  <a:srgbClr val="F79646">
                    <a:lumMod val="75000"/>
                  </a:srgbClr>
                </a:solidFill>
                <a:latin typeface="DM Sans"/>
                <a:ea typeface="DM Sans"/>
                <a:cs typeface="DM Sans"/>
                <a:sym typeface="DM Sans"/>
              </a:rPr>
              <a:t>potential to reach wider audiences with high-quality content</a:t>
            </a:r>
            <a:r>
              <a:rPr lang="en-US" sz="2238" dirty="0">
                <a:solidFill>
                  <a:srgbClr val="545454"/>
                </a:solidFill>
                <a:latin typeface="DM Sans"/>
                <a:ea typeface="DM Sans"/>
                <a:cs typeface="DM Sans"/>
                <a:sym typeface="DM Sans"/>
              </a:rPr>
              <a:t>, even in remote areas. </a:t>
            </a:r>
          </a:p>
          <a:p>
            <a:pPr algn="ctr" defTabSz="609630">
              <a:lnSpc>
                <a:spcPts val="2685"/>
              </a:lnSpc>
            </a:pPr>
            <a:endParaRPr lang="en-US" sz="2238" dirty="0">
              <a:solidFill>
                <a:srgbClr val="545454"/>
              </a:solidFill>
              <a:latin typeface="DM Sans"/>
              <a:ea typeface="DM Sans"/>
              <a:cs typeface="DM Sans"/>
              <a:sym typeface="DM Sans"/>
            </a:endParaRPr>
          </a:p>
          <a:p>
            <a:pPr algn="ctr" defTabSz="609630">
              <a:lnSpc>
                <a:spcPts val="2685"/>
              </a:lnSpc>
            </a:pPr>
            <a:r>
              <a:rPr lang="en-US" sz="2238" dirty="0">
                <a:solidFill>
                  <a:srgbClr val="545454"/>
                </a:solidFill>
                <a:latin typeface="DM Sans"/>
                <a:ea typeface="DM Sans"/>
                <a:cs typeface="DM Sans"/>
                <a:sym typeface="DM Sans"/>
              </a:rPr>
              <a:t>Countries exploring or implementing this technology should focus on building </a:t>
            </a:r>
            <a:r>
              <a:rPr lang="en-US" sz="2238" b="1" dirty="0">
                <a:solidFill>
                  <a:srgbClr val="F79646">
                    <a:lumMod val="75000"/>
                  </a:srgbClr>
                </a:solidFill>
                <a:latin typeface="DM Sans"/>
                <a:ea typeface="DM Sans"/>
                <a:cs typeface="DM Sans"/>
                <a:sym typeface="DM Sans"/>
              </a:rPr>
              <a:t>strong collaboration between BNO and MNO </a:t>
            </a:r>
            <a:r>
              <a:rPr lang="en-US" sz="2238" dirty="0">
                <a:solidFill>
                  <a:srgbClr val="545454"/>
                </a:solidFill>
                <a:latin typeface="DM Sans"/>
                <a:ea typeface="DM Sans"/>
                <a:cs typeface="DM Sans"/>
                <a:sym typeface="DM Sans"/>
              </a:rPr>
              <a:t>and </a:t>
            </a:r>
            <a:r>
              <a:rPr lang="en-US" sz="2238" b="1" dirty="0">
                <a:solidFill>
                  <a:srgbClr val="F79646">
                    <a:lumMod val="75000"/>
                  </a:srgbClr>
                </a:solidFill>
                <a:latin typeface="DM Sans"/>
                <a:ea typeface="DM Sans"/>
                <a:cs typeface="DM Sans"/>
                <a:sym typeface="DM Sans"/>
              </a:rPr>
              <a:t>identifying</a:t>
            </a:r>
            <a:r>
              <a:rPr lang="en-US" sz="2238" dirty="0">
                <a:solidFill>
                  <a:srgbClr val="545454"/>
                </a:solidFill>
                <a:latin typeface="DM Sans"/>
                <a:ea typeface="DM Sans"/>
                <a:cs typeface="DM Sans"/>
                <a:sym typeface="DM Sans"/>
              </a:rPr>
              <a:t> </a:t>
            </a:r>
            <a:r>
              <a:rPr lang="en-US" sz="2238" b="1" dirty="0">
                <a:solidFill>
                  <a:srgbClr val="F79646">
                    <a:lumMod val="75000"/>
                  </a:srgbClr>
                </a:solidFill>
                <a:latin typeface="DM Sans"/>
                <a:ea typeface="DM Sans"/>
                <a:cs typeface="DM Sans"/>
                <a:sym typeface="DM Sans"/>
              </a:rPr>
              <a:t>business cases tailored to local demands</a:t>
            </a:r>
            <a:r>
              <a:rPr lang="en-US" sz="2238" dirty="0">
                <a:solidFill>
                  <a:srgbClr val="545454"/>
                </a:solidFill>
                <a:latin typeface="DM Sans"/>
                <a:ea typeface="DM Sans"/>
                <a:cs typeface="DM Sans"/>
                <a:sym typeface="DM Sans"/>
              </a:rPr>
              <a:t>. </a:t>
            </a:r>
          </a:p>
          <a:p>
            <a:pPr algn="ctr" defTabSz="609630">
              <a:lnSpc>
                <a:spcPts val="2685"/>
              </a:lnSpc>
            </a:pPr>
            <a:endParaRPr lang="en-US" sz="2238" dirty="0">
              <a:solidFill>
                <a:srgbClr val="545454"/>
              </a:solidFill>
              <a:latin typeface="DM Sans"/>
              <a:ea typeface="DM Sans"/>
              <a:cs typeface="DM Sans"/>
              <a:sym typeface="DM Sans"/>
            </a:endParaRPr>
          </a:p>
          <a:p>
            <a:pPr algn="ctr" defTabSz="609630">
              <a:lnSpc>
                <a:spcPts val="2685"/>
              </a:lnSpc>
            </a:pPr>
            <a:r>
              <a:rPr lang="en-US" sz="2238" i="1" dirty="0">
                <a:solidFill>
                  <a:srgbClr val="4F81BD">
                    <a:lumMod val="50000"/>
                  </a:srgbClr>
                </a:solidFill>
                <a:latin typeface="DM Sans"/>
                <a:ea typeface="DM Sans"/>
                <a:cs typeface="DM Sans"/>
                <a:sym typeface="DM Sans"/>
              </a:rPr>
              <a:t>Don’t wait for success stories from other countries—start exploring the potential of </a:t>
            </a:r>
            <a:r>
              <a:rPr lang="en-US" sz="2238" b="1" i="1" dirty="0">
                <a:solidFill>
                  <a:srgbClr val="4F81BD">
                    <a:lumMod val="50000"/>
                  </a:srgbClr>
                </a:solidFill>
                <a:latin typeface="DM Sans"/>
                <a:ea typeface="DM Sans"/>
                <a:cs typeface="DM Sans"/>
                <a:sym typeface="DM Sans"/>
              </a:rPr>
              <a:t>Future Broadcasting Technology </a:t>
            </a:r>
            <a:r>
              <a:rPr lang="en-US" sz="2238" i="1" dirty="0">
                <a:solidFill>
                  <a:srgbClr val="4F81BD">
                    <a:lumMod val="50000"/>
                  </a:srgbClr>
                </a:solidFill>
                <a:latin typeface="DM Sans"/>
                <a:ea typeface="DM Sans"/>
                <a:cs typeface="DM Sans"/>
                <a:sym typeface="DM Sans"/>
              </a:rPr>
              <a:t>now to ensure the success of your industry.</a:t>
            </a: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13" y="9152"/>
            <a:ext cx="12192000" cy="6858000"/>
            <a:chOff x="0" y="0"/>
            <a:chExt cx="24384000" cy="13716000"/>
          </a:xfrm>
        </p:grpSpPr>
        <p:grpSp>
          <p:nvGrpSpPr>
            <p:cNvPr id="3" name="Group 3"/>
            <p:cNvGrpSpPr/>
            <p:nvPr/>
          </p:nvGrpSpPr>
          <p:grpSpPr>
            <a:xfrm>
              <a:off x="0" y="0"/>
              <a:ext cx="24384000" cy="13716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9F9F9"/>
              </a:solidFill>
            </p:spPr>
            <p:txBody>
              <a:bodyPr/>
              <a:lstStyle/>
              <a:p>
                <a:pPr defTabSz="609630"/>
                <a:endParaRPr lang="en-GB" sz="1200">
                  <a:solidFill>
                    <a:prstClr val="black"/>
                  </a:solidFill>
                  <a:latin typeface="Calibri"/>
                </a:endParaRPr>
              </a:p>
            </p:txBody>
          </p:sp>
          <p:sp>
            <p:nvSpPr>
              <p:cNvPr id="5" name="TextBox 5"/>
              <p:cNvSpPr txBox="1"/>
              <p:nvPr/>
            </p:nvSpPr>
            <p:spPr>
              <a:xfrm>
                <a:off x="0" y="-38100"/>
                <a:ext cx="4816593" cy="274743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clrChange>
                  <a:clrFrom>
                    <a:srgbClr val="FFFFFF"/>
                  </a:clrFrom>
                  <a:clrTo>
                    <a:srgbClr val="FFFFFF">
                      <a:alpha val="0"/>
                    </a:srgbClr>
                  </a:clrTo>
                </a:clrChange>
              </a:blip>
              <a:stretch>
                <a:fillRect/>
              </a:stretch>
            </a:blipFill>
            <a:ln cap="sq">
              <a:noFill/>
              <a:prstDash val="solid"/>
              <a:miter/>
            </a:ln>
          </p:spPr>
          <p:txBody>
            <a:bodyPr/>
            <a:lstStyle/>
            <a:p>
              <a:pPr defTabSz="609630"/>
              <a:endParaRPr lang="en-GB" sz="1200">
                <a:solidFill>
                  <a:prstClr val="black"/>
                </a:solidFill>
                <a:latin typeface="Calibri"/>
              </a:endParaRPr>
            </a:p>
          </p:txBody>
        </p:sp>
      </p:grpSp>
      <p:grpSp>
        <p:nvGrpSpPr>
          <p:cNvPr id="7" name="Group 7"/>
          <p:cNvGrpSpPr/>
          <p:nvPr/>
        </p:nvGrpSpPr>
        <p:grpSpPr>
          <a:xfrm>
            <a:off x="-173338" y="3656172"/>
            <a:ext cx="4686862" cy="811298"/>
            <a:chOff x="0" y="0"/>
            <a:chExt cx="3521655" cy="609600"/>
          </a:xfrm>
        </p:grpSpPr>
        <p:sp>
          <p:nvSpPr>
            <p:cNvPr id="8" name="Freeform 8"/>
            <p:cNvSpPr/>
            <p:nvPr/>
          </p:nvSpPr>
          <p:spPr>
            <a:xfrm>
              <a:off x="0" y="0"/>
              <a:ext cx="3521655" cy="609600"/>
            </a:xfrm>
            <a:custGeom>
              <a:avLst/>
              <a:gdLst/>
              <a:ahLst/>
              <a:cxnLst/>
              <a:rect l="l" t="t" r="r" b="b"/>
              <a:pathLst>
                <a:path w="3521655" h="609600">
                  <a:moveTo>
                    <a:pt x="3318455" y="0"/>
                  </a:moveTo>
                  <a:lnTo>
                    <a:pt x="0" y="0"/>
                  </a:lnTo>
                  <a:lnTo>
                    <a:pt x="203200" y="609600"/>
                  </a:lnTo>
                  <a:lnTo>
                    <a:pt x="3521655" y="609600"/>
                  </a:lnTo>
                  <a:lnTo>
                    <a:pt x="331845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9" name="TextBox 9"/>
            <p:cNvSpPr txBox="1"/>
            <p:nvPr/>
          </p:nvSpPr>
          <p:spPr>
            <a:xfrm>
              <a:off x="101600" y="-38100"/>
              <a:ext cx="331845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0" name="Group 10"/>
          <p:cNvGrpSpPr/>
          <p:nvPr/>
        </p:nvGrpSpPr>
        <p:grpSpPr>
          <a:xfrm>
            <a:off x="4309657" y="3656172"/>
            <a:ext cx="567449" cy="811298"/>
            <a:chOff x="0" y="0"/>
            <a:chExt cx="426375" cy="609600"/>
          </a:xfrm>
        </p:grpSpPr>
        <p:sp>
          <p:nvSpPr>
            <p:cNvPr id="11" name="Freeform 11"/>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2" name="TextBox 12"/>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3" name="Group 13"/>
          <p:cNvGrpSpPr/>
          <p:nvPr/>
        </p:nvGrpSpPr>
        <p:grpSpPr>
          <a:xfrm>
            <a:off x="4660301" y="3656172"/>
            <a:ext cx="567449" cy="811298"/>
            <a:chOff x="0" y="0"/>
            <a:chExt cx="426375" cy="609600"/>
          </a:xfrm>
        </p:grpSpPr>
        <p:sp>
          <p:nvSpPr>
            <p:cNvPr id="14" name="Freeform 14"/>
            <p:cNvSpPr/>
            <p:nvPr/>
          </p:nvSpPr>
          <p:spPr>
            <a:xfrm>
              <a:off x="0" y="0"/>
              <a:ext cx="426375" cy="609600"/>
            </a:xfrm>
            <a:custGeom>
              <a:avLst/>
              <a:gdLst/>
              <a:ahLst/>
              <a:cxnLst/>
              <a:rect l="l" t="t" r="r" b="b"/>
              <a:pathLst>
                <a:path w="426375" h="609600">
                  <a:moveTo>
                    <a:pt x="223175" y="0"/>
                  </a:moveTo>
                  <a:lnTo>
                    <a:pt x="0" y="0"/>
                  </a:lnTo>
                  <a:lnTo>
                    <a:pt x="203200" y="609600"/>
                  </a:lnTo>
                  <a:lnTo>
                    <a:pt x="426375" y="609600"/>
                  </a:lnTo>
                  <a:lnTo>
                    <a:pt x="223175"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15" name="TextBox 15"/>
            <p:cNvSpPr txBox="1"/>
            <p:nvPr/>
          </p:nvSpPr>
          <p:spPr>
            <a:xfrm>
              <a:off x="101600" y="-38100"/>
              <a:ext cx="223175" cy="6477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6" name="TextBox 16"/>
          <p:cNvSpPr txBox="1"/>
          <p:nvPr/>
        </p:nvSpPr>
        <p:spPr>
          <a:xfrm>
            <a:off x="593516" y="2717126"/>
            <a:ext cx="5105030" cy="888513"/>
          </a:xfrm>
          <a:prstGeom prst="rect">
            <a:avLst/>
          </a:prstGeom>
        </p:spPr>
        <p:txBody>
          <a:bodyPr lIns="0" tIns="0" rIns="0" bIns="0" rtlCol="0" anchor="t">
            <a:spAutoFit/>
          </a:bodyPr>
          <a:lstStyle/>
          <a:p>
            <a:pPr defTabSz="609630">
              <a:lnSpc>
                <a:spcPts val="6705"/>
              </a:lnSpc>
            </a:pPr>
            <a:r>
              <a:rPr lang="en-US" sz="7210" dirty="0">
                <a:solidFill>
                  <a:srgbClr val="006769"/>
                </a:solidFill>
                <a:latin typeface="Barlow SemiCondensed Bold"/>
                <a:ea typeface="Barlow SemiCondensed Bold"/>
                <a:cs typeface="Barlow SemiCondensed Bold"/>
                <a:sym typeface="Barlow SemiCondensed Bold"/>
              </a:rPr>
              <a:t>THANK YOU</a:t>
            </a:r>
          </a:p>
        </p:txBody>
      </p:sp>
      <p:sp>
        <p:nvSpPr>
          <p:cNvPr id="17" name="TextBox 17"/>
          <p:cNvSpPr txBox="1"/>
          <p:nvPr/>
        </p:nvSpPr>
        <p:spPr>
          <a:xfrm>
            <a:off x="1002658" y="3798733"/>
            <a:ext cx="3146742" cy="408894"/>
          </a:xfrm>
          <a:prstGeom prst="rect">
            <a:avLst/>
          </a:prstGeom>
        </p:spPr>
        <p:txBody>
          <a:bodyPr lIns="0" tIns="0" rIns="0" bIns="0" rtlCol="0" anchor="t">
            <a:spAutoFit/>
          </a:bodyPr>
          <a:lstStyle/>
          <a:p>
            <a:pPr defTabSz="609630">
              <a:lnSpc>
                <a:spcPts val="3386"/>
              </a:lnSpc>
            </a:pPr>
            <a:r>
              <a:rPr lang="en-US" sz="2419" spc="169">
                <a:solidFill>
                  <a:srgbClr val="FFFFFF"/>
                </a:solidFill>
                <a:latin typeface="Barlow SemiCondensed Bold"/>
                <a:ea typeface="Barlow SemiCondensed Bold"/>
                <a:cs typeface="Barlow SemiCondensed Bold"/>
                <a:sym typeface="Barlow SemiCondensed Bold"/>
              </a:rPr>
              <a:t>For Your Attention!</a:t>
            </a:r>
          </a:p>
        </p:txBody>
      </p:sp>
      <p:grpSp>
        <p:nvGrpSpPr>
          <p:cNvPr id="18" name="Group 18"/>
          <p:cNvGrpSpPr/>
          <p:nvPr/>
        </p:nvGrpSpPr>
        <p:grpSpPr>
          <a:xfrm rot="-7970782">
            <a:off x="1831245" y="5578228"/>
            <a:ext cx="3084843" cy="5769297"/>
            <a:chOff x="0" y="0"/>
            <a:chExt cx="1218704" cy="2279228"/>
          </a:xfrm>
        </p:grpSpPr>
        <p:sp>
          <p:nvSpPr>
            <p:cNvPr id="19" name="Freeform 19"/>
            <p:cNvSpPr/>
            <p:nvPr/>
          </p:nvSpPr>
          <p:spPr>
            <a:xfrm>
              <a:off x="0" y="0"/>
              <a:ext cx="1218704" cy="2279228"/>
            </a:xfrm>
            <a:custGeom>
              <a:avLst/>
              <a:gdLst/>
              <a:ahLst/>
              <a:cxnLst/>
              <a:rect l="l" t="t" r="r" b="b"/>
              <a:pathLst>
                <a:path w="1218704" h="2279228">
                  <a:moveTo>
                    <a:pt x="0" y="0"/>
                  </a:moveTo>
                  <a:lnTo>
                    <a:pt x="1218704" y="0"/>
                  </a:lnTo>
                  <a:lnTo>
                    <a:pt x="1218704" y="2279228"/>
                  </a:lnTo>
                  <a:lnTo>
                    <a:pt x="0" y="2279228"/>
                  </a:lnTo>
                  <a:close/>
                </a:path>
              </a:pathLst>
            </a:custGeom>
            <a:gradFill rotWithShape="1">
              <a:gsLst>
                <a:gs pos="0">
                  <a:srgbClr val="006769">
                    <a:alpha val="100000"/>
                  </a:srgbClr>
                </a:gs>
                <a:gs pos="100000">
                  <a:srgbClr val="120A2B">
                    <a:alpha val="0"/>
                  </a:srgbClr>
                </a:gs>
              </a:gsLst>
              <a:lin ang="5400000"/>
            </a:gradFill>
          </p:spPr>
          <p:txBody>
            <a:bodyPr/>
            <a:lstStyle/>
            <a:p>
              <a:pPr defTabSz="609630"/>
              <a:endParaRPr lang="en-GB" sz="1200">
                <a:solidFill>
                  <a:prstClr val="black"/>
                </a:solidFill>
                <a:latin typeface="Calibri"/>
              </a:endParaRPr>
            </a:p>
          </p:txBody>
        </p:sp>
        <p:sp>
          <p:nvSpPr>
            <p:cNvPr id="20" name="TextBox 20"/>
            <p:cNvSpPr txBox="1"/>
            <p:nvPr/>
          </p:nvSpPr>
          <p:spPr>
            <a:xfrm>
              <a:off x="0" y="-57150"/>
              <a:ext cx="1218704" cy="2336378"/>
            </a:xfrm>
            <a:prstGeom prst="rect">
              <a:avLst/>
            </a:prstGeom>
          </p:spPr>
          <p:txBody>
            <a:bodyPr lIns="33867" tIns="33867" rIns="33867" bIns="33867" rtlCol="0" anchor="ctr"/>
            <a:lstStyle/>
            <a:p>
              <a:pPr algn="ctr" defTabSz="609630">
                <a:lnSpc>
                  <a:spcPts val="2205"/>
                </a:lnSpc>
              </a:pPr>
              <a:endParaRPr sz="1200">
                <a:solidFill>
                  <a:prstClr val="black"/>
                </a:solidFill>
                <a:latin typeface="Calibri"/>
              </a:endParaRPr>
            </a:p>
          </p:txBody>
        </p:sp>
      </p:grpSp>
      <p:grpSp>
        <p:nvGrpSpPr>
          <p:cNvPr id="21" name="Group 21"/>
          <p:cNvGrpSpPr/>
          <p:nvPr/>
        </p:nvGrpSpPr>
        <p:grpSpPr>
          <a:xfrm>
            <a:off x="3012407" y="2395470"/>
            <a:ext cx="12460802" cy="5949743"/>
            <a:chOff x="0" y="0"/>
            <a:chExt cx="409222" cy="195394"/>
          </a:xfrm>
        </p:grpSpPr>
        <p:sp>
          <p:nvSpPr>
            <p:cNvPr id="22" name="Freeform 22"/>
            <p:cNvSpPr/>
            <p:nvPr/>
          </p:nvSpPr>
          <p:spPr>
            <a:xfrm>
              <a:off x="0" y="0"/>
              <a:ext cx="409222" cy="195394"/>
            </a:xfrm>
            <a:custGeom>
              <a:avLst/>
              <a:gdLst/>
              <a:ahLst/>
              <a:cxnLst/>
              <a:rect l="l" t="t" r="r" b="b"/>
              <a:pathLst>
                <a:path w="409222" h="195394">
                  <a:moveTo>
                    <a:pt x="203200" y="0"/>
                  </a:moveTo>
                  <a:lnTo>
                    <a:pt x="206022" y="0"/>
                  </a:lnTo>
                  <a:lnTo>
                    <a:pt x="409222" y="195394"/>
                  </a:lnTo>
                  <a:lnTo>
                    <a:pt x="0" y="195394"/>
                  </a:lnTo>
                  <a:lnTo>
                    <a:pt x="203200" y="0"/>
                  </a:lnTo>
                  <a:close/>
                </a:path>
              </a:pathLst>
            </a:custGeom>
            <a:gradFill rotWithShape="1">
              <a:gsLst>
                <a:gs pos="0">
                  <a:srgbClr val="40A578">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23" name="TextBox 23"/>
            <p:cNvSpPr txBox="1"/>
            <p:nvPr/>
          </p:nvSpPr>
          <p:spPr>
            <a:xfrm>
              <a:off x="127000" y="-38100"/>
              <a:ext cx="155222" cy="233494"/>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grpSp>
        <p:nvGrpSpPr>
          <p:cNvPr id="24" name="Group 24"/>
          <p:cNvGrpSpPr/>
          <p:nvPr/>
        </p:nvGrpSpPr>
        <p:grpSpPr>
          <a:xfrm>
            <a:off x="3975143" y="2782138"/>
            <a:ext cx="12460802" cy="5949743"/>
            <a:chOff x="0" y="0"/>
            <a:chExt cx="409222" cy="195394"/>
          </a:xfrm>
        </p:grpSpPr>
        <p:sp>
          <p:nvSpPr>
            <p:cNvPr id="25" name="Freeform 25"/>
            <p:cNvSpPr/>
            <p:nvPr/>
          </p:nvSpPr>
          <p:spPr>
            <a:xfrm>
              <a:off x="0" y="0"/>
              <a:ext cx="409222" cy="195394"/>
            </a:xfrm>
            <a:custGeom>
              <a:avLst/>
              <a:gdLst/>
              <a:ahLst/>
              <a:cxnLst/>
              <a:rect l="l" t="t" r="r" b="b"/>
              <a:pathLst>
                <a:path w="409222" h="195394">
                  <a:moveTo>
                    <a:pt x="203200" y="0"/>
                  </a:moveTo>
                  <a:lnTo>
                    <a:pt x="206022" y="0"/>
                  </a:lnTo>
                  <a:lnTo>
                    <a:pt x="409222" y="195394"/>
                  </a:lnTo>
                  <a:lnTo>
                    <a:pt x="0" y="195394"/>
                  </a:lnTo>
                  <a:lnTo>
                    <a:pt x="203200" y="0"/>
                  </a:lnTo>
                  <a:close/>
                </a:path>
              </a:pathLst>
            </a:custGeom>
            <a:gradFill rotWithShape="1">
              <a:gsLst>
                <a:gs pos="0">
                  <a:srgbClr val="438B6B">
                    <a:alpha val="100000"/>
                  </a:srgbClr>
                </a:gs>
                <a:gs pos="50000">
                  <a:srgbClr val="318962">
                    <a:alpha val="100000"/>
                  </a:srgbClr>
                </a:gs>
                <a:gs pos="100000">
                  <a:srgbClr val="1E6647">
                    <a:alpha val="100000"/>
                  </a:srgbClr>
                </a:gs>
              </a:gsLst>
              <a:lin ang="0"/>
            </a:gradFill>
          </p:spPr>
          <p:txBody>
            <a:bodyPr/>
            <a:lstStyle/>
            <a:p>
              <a:pPr defTabSz="609630"/>
              <a:endParaRPr lang="en-GB" sz="1200">
                <a:solidFill>
                  <a:prstClr val="black"/>
                </a:solidFill>
                <a:latin typeface="Calibri"/>
              </a:endParaRPr>
            </a:p>
          </p:txBody>
        </p:sp>
        <p:sp>
          <p:nvSpPr>
            <p:cNvPr id="26" name="TextBox 26"/>
            <p:cNvSpPr txBox="1"/>
            <p:nvPr/>
          </p:nvSpPr>
          <p:spPr>
            <a:xfrm>
              <a:off x="127000" y="-38100"/>
              <a:ext cx="155222" cy="233494"/>
            </a:xfrm>
            <a:prstGeom prst="rect">
              <a:avLst/>
            </a:prstGeom>
          </p:spPr>
          <p:txBody>
            <a:bodyPr lIns="33867" tIns="33867" rIns="33867" bIns="33867" rtlCol="0" anchor="ctr"/>
            <a:lstStyle/>
            <a:p>
              <a:pPr algn="ctr" defTabSz="609630">
                <a:lnSpc>
                  <a:spcPts val="1400"/>
                </a:lnSpc>
              </a:pPr>
              <a:endParaRPr sz="1200">
                <a:solidFill>
                  <a:prstClr val="black"/>
                </a:solidFill>
                <a:latin typeface="Calibri"/>
              </a:endParaRPr>
            </a:p>
          </p:txBody>
        </p:sp>
      </p:grpSp>
      <p:grpSp>
        <p:nvGrpSpPr>
          <p:cNvPr id="27" name="Group 27"/>
          <p:cNvGrpSpPr/>
          <p:nvPr/>
        </p:nvGrpSpPr>
        <p:grpSpPr>
          <a:xfrm rot="-7970782">
            <a:off x="6206440" y="-1432419"/>
            <a:ext cx="3084843" cy="3204787"/>
            <a:chOff x="0" y="0"/>
            <a:chExt cx="1218704" cy="1266089"/>
          </a:xfrm>
        </p:grpSpPr>
        <p:sp>
          <p:nvSpPr>
            <p:cNvPr id="28" name="Freeform 28"/>
            <p:cNvSpPr/>
            <p:nvPr/>
          </p:nvSpPr>
          <p:spPr>
            <a:xfrm>
              <a:off x="0" y="0"/>
              <a:ext cx="1218704" cy="1266089"/>
            </a:xfrm>
            <a:custGeom>
              <a:avLst/>
              <a:gdLst/>
              <a:ahLst/>
              <a:cxnLst/>
              <a:rect l="l" t="t" r="r" b="b"/>
              <a:pathLst>
                <a:path w="1218704" h="1266089">
                  <a:moveTo>
                    <a:pt x="0" y="0"/>
                  </a:moveTo>
                  <a:lnTo>
                    <a:pt x="1218704" y="0"/>
                  </a:lnTo>
                  <a:lnTo>
                    <a:pt x="1218704" y="1266089"/>
                  </a:lnTo>
                  <a:lnTo>
                    <a:pt x="0" y="1266089"/>
                  </a:lnTo>
                  <a:close/>
                </a:path>
              </a:pathLst>
            </a:custGeom>
            <a:gradFill rotWithShape="1">
              <a:gsLst>
                <a:gs pos="0">
                  <a:srgbClr val="006769">
                    <a:alpha val="100000"/>
                  </a:srgbClr>
                </a:gs>
                <a:gs pos="100000">
                  <a:srgbClr val="120A2B">
                    <a:alpha val="0"/>
                  </a:srgbClr>
                </a:gs>
              </a:gsLst>
              <a:lin ang="5400000"/>
            </a:gradFill>
          </p:spPr>
          <p:txBody>
            <a:bodyPr/>
            <a:lstStyle/>
            <a:p>
              <a:pPr defTabSz="609630"/>
              <a:endParaRPr lang="en-GB" sz="1200">
                <a:solidFill>
                  <a:prstClr val="black"/>
                </a:solidFill>
                <a:latin typeface="Calibri"/>
              </a:endParaRPr>
            </a:p>
          </p:txBody>
        </p:sp>
        <p:sp>
          <p:nvSpPr>
            <p:cNvPr id="29" name="TextBox 29"/>
            <p:cNvSpPr txBox="1"/>
            <p:nvPr/>
          </p:nvSpPr>
          <p:spPr>
            <a:xfrm>
              <a:off x="0" y="-57150"/>
              <a:ext cx="1218704" cy="1323239"/>
            </a:xfrm>
            <a:prstGeom prst="rect">
              <a:avLst/>
            </a:prstGeom>
          </p:spPr>
          <p:txBody>
            <a:bodyPr lIns="33867" tIns="33867" rIns="33867" bIns="33867" rtlCol="0" anchor="ctr"/>
            <a:lstStyle/>
            <a:p>
              <a:pPr algn="ctr" defTabSz="609630">
                <a:lnSpc>
                  <a:spcPts val="2205"/>
                </a:lnSpc>
              </a:pPr>
              <a:endParaRPr sz="1200">
                <a:solidFill>
                  <a:prstClr val="black"/>
                </a:solidFill>
                <a:latin typeface="Calibri"/>
              </a:endParaRPr>
            </a:p>
          </p:txBody>
        </p:sp>
      </p:grpSp>
      <p:grpSp>
        <p:nvGrpSpPr>
          <p:cNvPr id="30" name="Group 30"/>
          <p:cNvGrpSpPr/>
          <p:nvPr/>
        </p:nvGrpSpPr>
        <p:grpSpPr>
          <a:xfrm rot="-10800000">
            <a:off x="6274288" y="-848223"/>
            <a:ext cx="12460802" cy="7020423"/>
            <a:chOff x="0" y="0"/>
            <a:chExt cx="409222" cy="230556"/>
          </a:xfrm>
        </p:grpSpPr>
        <p:sp>
          <p:nvSpPr>
            <p:cNvPr id="31" name="Freeform 31"/>
            <p:cNvSpPr/>
            <p:nvPr/>
          </p:nvSpPr>
          <p:spPr>
            <a:xfrm>
              <a:off x="0" y="0"/>
              <a:ext cx="409222" cy="230556"/>
            </a:xfrm>
            <a:custGeom>
              <a:avLst/>
              <a:gdLst/>
              <a:ahLst/>
              <a:cxnLst/>
              <a:rect l="l" t="t" r="r" b="b"/>
              <a:pathLst>
                <a:path w="409222" h="230556">
                  <a:moveTo>
                    <a:pt x="203200" y="0"/>
                  </a:moveTo>
                  <a:lnTo>
                    <a:pt x="206022" y="0"/>
                  </a:lnTo>
                  <a:lnTo>
                    <a:pt x="409222" y="230556"/>
                  </a:lnTo>
                  <a:lnTo>
                    <a:pt x="0" y="230556"/>
                  </a:lnTo>
                  <a:lnTo>
                    <a:pt x="203200" y="0"/>
                  </a:lnTo>
                  <a:close/>
                </a:path>
              </a:pathLst>
            </a:custGeom>
            <a:gradFill rotWithShape="1">
              <a:gsLst>
                <a:gs pos="0">
                  <a:srgbClr val="36A6A8">
                    <a:alpha val="100000"/>
                  </a:srgbClr>
                </a:gs>
                <a:gs pos="50000">
                  <a:srgbClr val="218789">
                    <a:alpha val="100000"/>
                  </a:srgbClr>
                </a:gs>
                <a:gs pos="100000">
                  <a:srgbClr val="075C5D">
                    <a:alpha val="100000"/>
                  </a:srgbClr>
                </a:gs>
              </a:gsLst>
              <a:lin ang="0"/>
            </a:gradFill>
          </p:spPr>
          <p:txBody>
            <a:bodyPr/>
            <a:lstStyle/>
            <a:p>
              <a:pPr defTabSz="609630"/>
              <a:endParaRPr lang="en-GB" sz="1200">
                <a:solidFill>
                  <a:prstClr val="black"/>
                </a:solidFill>
                <a:latin typeface="Calibri"/>
              </a:endParaRPr>
            </a:p>
          </p:txBody>
        </p:sp>
        <p:sp>
          <p:nvSpPr>
            <p:cNvPr id="32" name="TextBox 32"/>
            <p:cNvSpPr txBox="1"/>
            <p:nvPr/>
          </p:nvSpPr>
          <p:spPr>
            <a:xfrm>
              <a:off x="127000" y="-38100"/>
              <a:ext cx="155222" cy="268656"/>
            </a:xfrm>
            <a:prstGeom prst="rect">
              <a:avLst/>
            </a:prstGeom>
          </p:spPr>
          <p:txBody>
            <a:bodyPr lIns="33867" tIns="33867" rIns="33867" bIns="33867" rtlCol="0" anchor="ctr"/>
            <a:lstStyle/>
            <a:p>
              <a:pPr algn="ctr" defTabSz="609630">
                <a:lnSpc>
                  <a:spcPts val="1493"/>
                </a:lnSpc>
              </a:pPr>
              <a:endParaRPr sz="1200">
                <a:solidFill>
                  <a:prstClr val="black"/>
                </a:solidFill>
                <a:latin typeface="Calibri"/>
              </a:endParaRPr>
            </a:p>
          </p:txBody>
        </p:sp>
      </p:grpSp>
      <p:grpSp>
        <p:nvGrpSpPr>
          <p:cNvPr id="33" name="Group 33"/>
          <p:cNvGrpSpPr/>
          <p:nvPr/>
        </p:nvGrpSpPr>
        <p:grpSpPr>
          <a:xfrm rot="8100000">
            <a:off x="10685765" y="-1977538"/>
            <a:ext cx="2408535" cy="5794136"/>
            <a:chOff x="0" y="0"/>
            <a:chExt cx="951520" cy="2289041"/>
          </a:xfrm>
        </p:grpSpPr>
        <p:sp>
          <p:nvSpPr>
            <p:cNvPr id="34" name="Freeform 34"/>
            <p:cNvSpPr/>
            <p:nvPr/>
          </p:nvSpPr>
          <p:spPr>
            <a:xfrm>
              <a:off x="0" y="0"/>
              <a:ext cx="951520" cy="2289041"/>
            </a:xfrm>
            <a:custGeom>
              <a:avLst/>
              <a:gdLst/>
              <a:ahLst/>
              <a:cxnLst/>
              <a:rect l="l" t="t" r="r" b="b"/>
              <a:pathLst>
                <a:path w="951520" h="2289041">
                  <a:moveTo>
                    <a:pt x="0" y="0"/>
                  </a:moveTo>
                  <a:lnTo>
                    <a:pt x="951520" y="0"/>
                  </a:lnTo>
                  <a:lnTo>
                    <a:pt x="951520" y="2289041"/>
                  </a:lnTo>
                  <a:lnTo>
                    <a:pt x="0" y="2289041"/>
                  </a:lnTo>
                  <a:close/>
                </a:path>
              </a:pathLst>
            </a:custGeom>
            <a:gradFill rotWithShape="1">
              <a:gsLst>
                <a:gs pos="0">
                  <a:srgbClr val="006769">
                    <a:alpha val="100000"/>
                  </a:srgbClr>
                </a:gs>
                <a:gs pos="100000">
                  <a:srgbClr val="120A2B">
                    <a:alpha val="0"/>
                  </a:srgbClr>
                </a:gs>
              </a:gsLst>
              <a:lin ang="5400000"/>
            </a:gradFill>
          </p:spPr>
          <p:txBody>
            <a:bodyPr/>
            <a:lstStyle/>
            <a:p>
              <a:pPr defTabSz="609630"/>
              <a:endParaRPr lang="en-GB" sz="1200">
                <a:solidFill>
                  <a:prstClr val="black"/>
                </a:solidFill>
                <a:latin typeface="Calibri"/>
              </a:endParaRPr>
            </a:p>
          </p:txBody>
        </p:sp>
        <p:sp>
          <p:nvSpPr>
            <p:cNvPr id="35" name="TextBox 35"/>
            <p:cNvSpPr txBox="1"/>
            <p:nvPr/>
          </p:nvSpPr>
          <p:spPr>
            <a:xfrm>
              <a:off x="0" y="-57150"/>
              <a:ext cx="951520" cy="2346191"/>
            </a:xfrm>
            <a:prstGeom prst="rect">
              <a:avLst/>
            </a:prstGeom>
          </p:spPr>
          <p:txBody>
            <a:bodyPr lIns="33867" tIns="33867" rIns="33867" bIns="33867" rtlCol="0" anchor="ctr"/>
            <a:lstStyle/>
            <a:p>
              <a:pPr algn="ctr" defTabSz="609630">
                <a:lnSpc>
                  <a:spcPts val="2205"/>
                </a:lnSpc>
              </a:pPr>
              <a:endParaRPr sz="1200">
                <a:solidFill>
                  <a:prstClr val="black"/>
                </a:solidFill>
                <a:latin typeface="Calibri"/>
              </a:endParaRPr>
            </a:p>
          </p:txBody>
        </p:sp>
      </p:grpSp>
      <p:grpSp>
        <p:nvGrpSpPr>
          <p:cNvPr id="36" name="Group 36"/>
          <p:cNvGrpSpPr/>
          <p:nvPr/>
        </p:nvGrpSpPr>
        <p:grpSpPr>
          <a:xfrm rot="8100000">
            <a:off x="11300422" y="-2466228"/>
            <a:ext cx="2408535" cy="5794136"/>
            <a:chOff x="0" y="0"/>
            <a:chExt cx="951520" cy="2289041"/>
          </a:xfrm>
        </p:grpSpPr>
        <p:sp>
          <p:nvSpPr>
            <p:cNvPr id="37" name="Freeform 37"/>
            <p:cNvSpPr/>
            <p:nvPr/>
          </p:nvSpPr>
          <p:spPr>
            <a:xfrm>
              <a:off x="0" y="0"/>
              <a:ext cx="951520" cy="2289041"/>
            </a:xfrm>
            <a:custGeom>
              <a:avLst/>
              <a:gdLst/>
              <a:ahLst/>
              <a:cxnLst/>
              <a:rect l="l" t="t" r="r" b="b"/>
              <a:pathLst>
                <a:path w="951520" h="2289041">
                  <a:moveTo>
                    <a:pt x="0" y="0"/>
                  </a:moveTo>
                  <a:lnTo>
                    <a:pt x="951520" y="0"/>
                  </a:lnTo>
                  <a:lnTo>
                    <a:pt x="951520" y="2289041"/>
                  </a:lnTo>
                  <a:lnTo>
                    <a:pt x="0" y="2289041"/>
                  </a:lnTo>
                  <a:close/>
                </a:path>
              </a:pathLst>
            </a:custGeom>
            <a:gradFill rotWithShape="1">
              <a:gsLst>
                <a:gs pos="0">
                  <a:srgbClr val="006769">
                    <a:alpha val="100000"/>
                  </a:srgbClr>
                </a:gs>
                <a:gs pos="100000">
                  <a:srgbClr val="120A2B">
                    <a:alpha val="0"/>
                  </a:srgbClr>
                </a:gs>
              </a:gsLst>
              <a:lin ang="5400000"/>
            </a:gradFill>
          </p:spPr>
          <p:txBody>
            <a:bodyPr/>
            <a:lstStyle/>
            <a:p>
              <a:pPr defTabSz="609630"/>
              <a:endParaRPr lang="en-GB" sz="1200">
                <a:solidFill>
                  <a:prstClr val="black"/>
                </a:solidFill>
                <a:latin typeface="Calibri"/>
              </a:endParaRPr>
            </a:p>
          </p:txBody>
        </p:sp>
        <p:sp>
          <p:nvSpPr>
            <p:cNvPr id="38" name="TextBox 38"/>
            <p:cNvSpPr txBox="1"/>
            <p:nvPr/>
          </p:nvSpPr>
          <p:spPr>
            <a:xfrm>
              <a:off x="0" y="-57150"/>
              <a:ext cx="951520" cy="2346191"/>
            </a:xfrm>
            <a:prstGeom prst="rect">
              <a:avLst/>
            </a:prstGeom>
          </p:spPr>
          <p:txBody>
            <a:bodyPr lIns="33867" tIns="33867" rIns="33867" bIns="33867" rtlCol="0" anchor="ctr"/>
            <a:lstStyle/>
            <a:p>
              <a:pPr algn="ctr" defTabSz="609630">
                <a:lnSpc>
                  <a:spcPts val="2205"/>
                </a:lnSpc>
              </a:pPr>
              <a:endParaRPr sz="1200">
                <a:solidFill>
                  <a:prstClr val="black"/>
                </a:solidFill>
                <a:latin typeface="Calibri"/>
              </a:endParaRPr>
            </a:p>
          </p:txBody>
        </p:sp>
      </p:grpSp>
      <p:grpSp>
        <p:nvGrpSpPr>
          <p:cNvPr id="39" name="Group 39"/>
          <p:cNvGrpSpPr/>
          <p:nvPr/>
        </p:nvGrpSpPr>
        <p:grpSpPr>
          <a:xfrm>
            <a:off x="4593382" y="240977"/>
            <a:ext cx="7233601" cy="5931223"/>
            <a:chOff x="0" y="0"/>
            <a:chExt cx="8178529" cy="6706021"/>
          </a:xfrm>
        </p:grpSpPr>
        <p:sp>
          <p:nvSpPr>
            <p:cNvPr id="40" name="Freeform 40"/>
            <p:cNvSpPr/>
            <p:nvPr/>
          </p:nvSpPr>
          <p:spPr>
            <a:xfrm>
              <a:off x="-31496" y="-27432"/>
              <a:ext cx="8209787" cy="6733453"/>
            </a:xfrm>
            <a:custGeom>
              <a:avLst/>
              <a:gdLst/>
              <a:ahLst/>
              <a:cxnLst/>
              <a:rect l="l" t="t" r="r" b="b"/>
              <a:pathLst>
                <a:path w="8209787" h="6733453">
                  <a:moveTo>
                    <a:pt x="7674057" y="540896"/>
                  </a:moveTo>
                  <a:cubicBezTo>
                    <a:pt x="7968743" y="577292"/>
                    <a:pt x="8209787" y="747094"/>
                    <a:pt x="8209787" y="918249"/>
                  </a:cubicBezTo>
                  <a:lnTo>
                    <a:pt x="8209787" y="6422263"/>
                  </a:lnTo>
                  <a:cubicBezTo>
                    <a:pt x="8209787" y="6593417"/>
                    <a:pt x="7963021" y="6733453"/>
                    <a:pt x="7661420" y="6733453"/>
                  </a:cubicBezTo>
                  <a:lnTo>
                    <a:pt x="458030" y="6733453"/>
                  </a:lnTo>
                  <a:cubicBezTo>
                    <a:pt x="156428" y="6733453"/>
                    <a:pt x="0" y="6598018"/>
                    <a:pt x="48901" y="6432410"/>
                  </a:cubicBezTo>
                  <a:lnTo>
                    <a:pt x="2901837" y="269349"/>
                  </a:lnTo>
                  <a:cubicBezTo>
                    <a:pt x="2978370" y="103877"/>
                    <a:pt x="3282356" y="0"/>
                    <a:pt x="3577044" y="34603"/>
                  </a:cubicBezTo>
                  <a:lnTo>
                    <a:pt x="7674057" y="540896"/>
                  </a:lnTo>
                  <a:close/>
                </a:path>
              </a:pathLst>
            </a:custGeom>
            <a:blipFill>
              <a:blip r:embed="rId3"/>
              <a:stretch>
                <a:fillRect l="-11573" r="-11573"/>
              </a:stretch>
            </a:blipFill>
          </p:spPr>
          <p:txBody>
            <a:bodyPr/>
            <a:lstStyle/>
            <a:p>
              <a:pPr defTabSz="609630"/>
              <a:endParaRPr lang="en-GB" sz="1200">
                <a:solidFill>
                  <a:prstClr val="black"/>
                </a:solidFill>
                <a:latin typeface="Calibri"/>
              </a:endParaRPr>
            </a:p>
          </p:txBody>
        </p:sp>
      </p:grpSp>
      <p:sp>
        <p:nvSpPr>
          <p:cNvPr id="41" name="TextBox 28">
            <a:extLst>
              <a:ext uri="{FF2B5EF4-FFF2-40B4-BE49-F238E27FC236}">
                <a16:creationId xmlns:a16="http://schemas.microsoft.com/office/drawing/2014/main" id="{2A040734-39B0-134E-3BA2-24794B10675C}"/>
              </a:ext>
            </a:extLst>
          </p:cNvPr>
          <p:cNvSpPr txBox="1"/>
          <p:nvPr/>
        </p:nvSpPr>
        <p:spPr>
          <a:xfrm>
            <a:off x="1105799" y="4720080"/>
            <a:ext cx="3036390" cy="620426"/>
          </a:xfrm>
          <a:prstGeom prst="rect">
            <a:avLst/>
          </a:prstGeom>
        </p:spPr>
        <p:txBody>
          <a:bodyPr lIns="0" tIns="0" rIns="0" bIns="0" rtlCol="0" anchor="t">
            <a:spAutoFit/>
          </a:bodyPr>
          <a:lstStyle/>
          <a:p>
            <a:pPr defTabSz="609630">
              <a:lnSpc>
                <a:spcPts val="2453"/>
              </a:lnSpc>
              <a:spcBef>
                <a:spcPct val="0"/>
              </a:spcBef>
            </a:pPr>
            <a:r>
              <a:rPr lang="en-US" sz="1753" dirty="0">
                <a:solidFill>
                  <a:srgbClr val="000000"/>
                </a:solidFill>
                <a:latin typeface="Calibri (MS) Bold"/>
                <a:ea typeface="Calibri (MS) Bold"/>
                <a:cs typeface="Calibri (MS) Bold"/>
                <a:sym typeface="Calibri (MS) Bold"/>
              </a:rPr>
              <a:t>Ts. MOHAMMAD HAFIZ HALAL</a:t>
            </a:r>
          </a:p>
          <a:p>
            <a:pPr defTabSz="609630">
              <a:lnSpc>
                <a:spcPts val="2453"/>
              </a:lnSpc>
              <a:spcBef>
                <a:spcPct val="0"/>
              </a:spcBef>
            </a:pPr>
            <a:r>
              <a:rPr lang="en-US" sz="1753" dirty="0">
                <a:solidFill>
                  <a:srgbClr val="000000"/>
                </a:solidFill>
                <a:latin typeface="Calibri (MS) Bold"/>
                <a:ea typeface="Calibri (MS) Bold"/>
                <a:cs typeface="Calibri (MS) Bold"/>
                <a:sym typeface="Calibri (MS) Bold"/>
              </a:rPr>
              <a:t>hafiz.halal@mcmc.gov.my</a:t>
            </a:r>
          </a:p>
        </p:txBody>
      </p:sp>
      <p:pic>
        <p:nvPicPr>
          <p:cNvPr id="1026" name="Picture 2" descr="LinkedIn">
            <a:extLst>
              <a:ext uri="{FF2B5EF4-FFF2-40B4-BE49-F238E27FC236}">
                <a16:creationId xmlns:a16="http://schemas.microsoft.com/office/drawing/2014/main" id="{CE7A6629-21D7-8896-6B70-565888C5F3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766" y="4670149"/>
            <a:ext cx="356382" cy="3563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Mail icon vector, Envelope sign, Email symbol 4999412 Vector ...">
            <a:extLst>
              <a:ext uri="{FF2B5EF4-FFF2-40B4-BE49-F238E27FC236}">
                <a16:creationId xmlns:a16="http://schemas.microsoft.com/office/drawing/2014/main" id="{49186B75-BE00-1514-D448-0341A78F646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7642" y="4965479"/>
            <a:ext cx="632093" cy="525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7" name="Picture 5126">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031" name="Title 1">
            <a:extLst>
              <a:ext uri="{FF2B5EF4-FFF2-40B4-BE49-F238E27FC236}">
                <a16:creationId xmlns:a16="http://schemas.microsoft.com/office/drawing/2014/main" id="{35A1330E-3D2E-9DE6-67AB-5821B27A9D14}"/>
              </a:ext>
            </a:extLst>
          </p:cNvPr>
          <p:cNvSpPr>
            <a:spLocks noGrp="1"/>
          </p:cNvSpPr>
          <p:nvPr>
            <p:ph type="title"/>
          </p:nvPr>
        </p:nvSpPr>
        <p:spPr>
          <a:xfrm>
            <a:off x="619760" y="764373"/>
            <a:ext cx="6832600" cy="1293028"/>
          </a:xfrm>
        </p:spPr>
        <p:txBody>
          <a:bodyPr vert="horz" lIns="91440" tIns="45720" rIns="91440" bIns="45720" rtlCol="0" anchor="ctr">
            <a:normAutofit/>
          </a:bodyPr>
          <a:lstStyle/>
          <a:p>
            <a:pPr algn="r"/>
            <a:r>
              <a:rPr lang="en-US" sz="4000" b="0" i="0" kern="1200" cap="all" baseline="0" dirty="0">
                <a:solidFill>
                  <a:schemeClr val="tx1"/>
                </a:solidFill>
                <a:effectLst/>
                <a:latin typeface="+mj-lt"/>
                <a:ea typeface="+mj-ea"/>
                <a:cs typeface="+mj-cs"/>
              </a:rPr>
              <a:t>Dr. Wenjun Zhang</a:t>
            </a:r>
            <a:endParaRPr lang="en-US" sz="4000" kern="1200" cap="all" baseline="0" dirty="0">
              <a:solidFill>
                <a:schemeClr val="tx1"/>
              </a:solidFill>
              <a:latin typeface="+mj-lt"/>
              <a:ea typeface="+mj-ea"/>
              <a:cs typeface="+mj-cs"/>
            </a:endParaRPr>
          </a:p>
        </p:txBody>
      </p:sp>
      <p:sp>
        <p:nvSpPr>
          <p:cNvPr id="1033" name="Text Placeholder 3">
            <a:extLst>
              <a:ext uri="{FF2B5EF4-FFF2-40B4-BE49-F238E27FC236}">
                <a16:creationId xmlns:a16="http://schemas.microsoft.com/office/drawing/2014/main" id="{2A8F63DC-6D12-BC08-2B5B-DE187AD7E77A}"/>
              </a:ext>
            </a:extLst>
          </p:cNvPr>
          <p:cNvSpPr>
            <a:spLocks noGrp="1"/>
          </p:cNvSpPr>
          <p:nvPr>
            <p:ph type="body" sz="half" idx="2"/>
          </p:nvPr>
        </p:nvSpPr>
        <p:spPr>
          <a:xfrm>
            <a:off x="619760" y="2194560"/>
            <a:ext cx="6832600" cy="4024125"/>
          </a:xfrm>
        </p:spPr>
        <p:txBody>
          <a:bodyPr vert="horz" lIns="91440" tIns="45720" rIns="91440" bIns="45720" rtlCol="0">
            <a:normAutofit/>
          </a:bodyPr>
          <a:lstStyle/>
          <a:p>
            <a:r>
              <a:rPr lang="en-US" b="0" i="0" dirty="0">
                <a:effectLst/>
              </a:rPr>
              <a:t>Received his B.S., M.S. and Ph.D. degrees in electronic engineering from Shanghai Jiao Tong University, Shanghai, China, in 1984, 1987 and 1989, respectively. After three years’ working as an engineer at Philips in Nuremberg, Germany, he went back to his Alma Mater in 1993 and became a full professor of Electronic Engineering in 1995. He was one of the main contributors of the Chinese DTTB Standard (DTMB) issued in 2006. He holds 238 patents and published more than 150 papers in international journals and conferences. He is the Chief Scientist of the Chinese Digital TV Engineering Research Centre (NERC-DTV), an industry/government consortium in DTV technology research and standardization, and the director of Cooperative Media Network Innovation Centre (CMIC)，an excellence research cluster affirmed by the Chinese Government.  His main research interests include AI-based video coding and wireless transmission, multimedia semantic analysis and broadcast/broadband network convergence. He is a fellow of IEEE. </a:t>
            </a:r>
          </a:p>
        </p:txBody>
      </p:sp>
      <p:pic>
        <p:nvPicPr>
          <p:cNvPr id="5122" name="Picture 2" descr="Wenjun Zhang">
            <a:extLst>
              <a:ext uri="{FF2B5EF4-FFF2-40B4-BE49-F238E27FC236}">
                <a16:creationId xmlns:a16="http://schemas.microsoft.com/office/drawing/2014/main" id="{077B2263-26F6-6FE8-9D94-52F4AE1B64D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61238" y="832474"/>
            <a:ext cx="3644962" cy="5299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124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79A16541-D4DE-7588-E7A0-F488B3D94D53}"/>
              </a:ext>
            </a:extLst>
          </p:cNvPr>
          <p:cNvSpPr txBox="1">
            <a:spLocks/>
          </p:cNvSpPr>
          <p:nvPr/>
        </p:nvSpPr>
        <p:spPr>
          <a:xfrm>
            <a:off x="359670" y="205228"/>
            <a:ext cx="11850024" cy="58102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020065"/>
                </a:solidFill>
                <a:effectLst/>
                <a:uLnTx/>
                <a:uFillTx/>
                <a:latin typeface="Calibri"/>
                <a:ea typeface="微软雅黑" panose="020B0503020204020204" pitchFamily="34" charset="-122"/>
                <a:cs typeface="+mj-cs"/>
              </a:rPr>
              <a:t>About  SJTU</a:t>
            </a:r>
            <a:r>
              <a:rPr kumimoji="0" lang="zh-CN" altLang="en-US" sz="3600" b="1" i="0" u="none" strike="noStrike" kern="1200" cap="none" spc="0" normalizeH="0" baseline="0" noProof="0" dirty="0">
                <a:ln>
                  <a:noFill/>
                </a:ln>
                <a:solidFill>
                  <a:srgbClr val="020065"/>
                </a:solidFill>
                <a:effectLst/>
                <a:uLnTx/>
                <a:uFillTx/>
                <a:latin typeface="Calibri"/>
                <a:ea typeface="微软雅黑" panose="020B0503020204020204" pitchFamily="34" charset="-122"/>
                <a:cs typeface="+mj-cs"/>
              </a:rPr>
              <a:t> </a:t>
            </a:r>
            <a:r>
              <a:rPr kumimoji="0" lang="en-US" altLang="zh-CN" sz="3600" b="1" i="0" u="none" strike="noStrike" kern="1200" cap="none" spc="0" normalizeH="0" baseline="0" noProof="0" dirty="0">
                <a:ln>
                  <a:noFill/>
                </a:ln>
                <a:solidFill>
                  <a:srgbClr val="020065"/>
                </a:solidFill>
                <a:effectLst/>
                <a:uLnTx/>
                <a:uFillTx/>
                <a:latin typeface="Calibri"/>
                <a:ea typeface="微软雅黑" panose="020B0503020204020204" pitchFamily="34" charset="-122"/>
                <a:cs typeface="+mj-cs"/>
              </a:rPr>
              <a:t>&amp;</a:t>
            </a:r>
            <a:r>
              <a:rPr kumimoji="0" lang="zh-CN" altLang="en-US" sz="3600" b="1" i="0" u="none" strike="noStrike" kern="1200" cap="none" spc="0" normalizeH="0" baseline="0" noProof="0" dirty="0">
                <a:ln>
                  <a:noFill/>
                </a:ln>
                <a:solidFill>
                  <a:srgbClr val="020065"/>
                </a:solidFill>
                <a:effectLst/>
                <a:uLnTx/>
                <a:uFillTx/>
                <a:latin typeface="Calibri"/>
                <a:ea typeface="微软雅黑" panose="020B0503020204020204" pitchFamily="34" charset="-122"/>
                <a:cs typeface="+mj-cs"/>
              </a:rPr>
              <a:t> </a:t>
            </a:r>
            <a:r>
              <a:rPr kumimoji="0" lang="en-US" altLang="zh-CN" sz="3600" b="1" i="0" u="none" strike="noStrike" kern="1200" cap="none" spc="0" normalizeH="0" baseline="0" noProof="0" dirty="0">
                <a:ln>
                  <a:noFill/>
                </a:ln>
                <a:solidFill>
                  <a:srgbClr val="020065"/>
                </a:solidFill>
                <a:effectLst/>
                <a:uLnTx/>
                <a:uFillTx/>
                <a:latin typeface="Calibri"/>
                <a:ea typeface="微软雅黑" panose="020B0503020204020204" pitchFamily="34" charset="-122"/>
                <a:cs typeface="+mj-cs"/>
              </a:rPr>
              <a:t>NERC-DTV </a:t>
            </a:r>
          </a:p>
        </p:txBody>
      </p:sp>
      <p:pic>
        <p:nvPicPr>
          <p:cNvPr id="36" name="图片 35">
            <a:extLst>
              <a:ext uri="{FF2B5EF4-FFF2-40B4-BE49-F238E27FC236}">
                <a16:creationId xmlns:a16="http://schemas.microsoft.com/office/drawing/2014/main" id="{BB2D06E6-BFD2-3B84-250F-60537C216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6007" y="4638175"/>
            <a:ext cx="765427" cy="1064271"/>
          </a:xfrm>
          <a:prstGeom prst="rect">
            <a:avLst/>
          </a:prstGeom>
          <a:ln w="6350">
            <a:solidFill>
              <a:schemeClr val="tx1"/>
            </a:solidFill>
          </a:ln>
        </p:spPr>
      </p:pic>
      <p:pic>
        <p:nvPicPr>
          <p:cNvPr id="37" name="图片 36">
            <a:extLst>
              <a:ext uri="{FF2B5EF4-FFF2-40B4-BE49-F238E27FC236}">
                <a16:creationId xmlns:a16="http://schemas.microsoft.com/office/drawing/2014/main" id="{13345E6C-65E4-2F16-CB1C-834DAB273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9346" y="4638175"/>
            <a:ext cx="765427" cy="1064271"/>
          </a:xfrm>
          <a:prstGeom prst="rect">
            <a:avLst/>
          </a:prstGeom>
          <a:ln w="6350">
            <a:solidFill>
              <a:schemeClr val="tx1"/>
            </a:solidFill>
          </a:ln>
        </p:spPr>
      </p:pic>
      <p:sp>
        <p:nvSpPr>
          <p:cNvPr id="38" name="副标题 2">
            <a:extLst>
              <a:ext uri="{FF2B5EF4-FFF2-40B4-BE49-F238E27FC236}">
                <a16:creationId xmlns:a16="http://schemas.microsoft.com/office/drawing/2014/main" id="{89F687A0-AB11-EF09-9CEA-E2F5CBA5FF5D}"/>
              </a:ext>
            </a:extLst>
          </p:cNvPr>
          <p:cNvSpPr txBox="1">
            <a:spLocks/>
          </p:cNvSpPr>
          <p:nvPr/>
        </p:nvSpPr>
        <p:spPr>
          <a:xfrm>
            <a:off x="451885" y="1245199"/>
            <a:ext cx="11740115" cy="194957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zh-CN" sz="2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We have been working on digital broadcast technologies for </a:t>
            </a:r>
            <a:r>
              <a:rPr kumimoji="0" lang="en-US" altLang="zh-CN" sz="22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over 25 years</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zh-CN" sz="22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Major contributors to </a:t>
            </a:r>
            <a:r>
              <a:rPr kumimoji="0" lang="en-US" altLang="zh-CN" sz="22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Chinese Broadcast Standards including DTMB, ABS-S and AVS SMT </a:t>
            </a:r>
            <a:r>
              <a:rPr kumimoji="0" lang="en-US" altLang="zh-CN" sz="2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and etc.,</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zh-CN" sz="22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One of the contributors to </a:t>
            </a:r>
            <a:r>
              <a:rPr kumimoji="0" lang="en-US" altLang="zh-CN" sz="22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many international standards, including 3GPP 5G Broadcasting,  ATSC3.0, ITU-R, MPEG</a:t>
            </a:r>
            <a:r>
              <a:rPr kumimoji="0" lang="en-US" altLang="zh-CN" sz="22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and etc.,</a:t>
            </a:r>
            <a:r>
              <a:rPr kumimoji="0" lang="en-US" altLang="zh-CN" sz="22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 </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zh-CN" sz="22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Leading design house</a:t>
            </a:r>
            <a:r>
              <a:rPr kumimoji="0" lang="en-US" altLang="zh-CN" sz="2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enables emerging standards ecosystem around the world</a:t>
            </a:r>
            <a:endParaRPr kumimoji="0" lang="zh-CN" altLang="en-US" sz="28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40" name="图片 39">
            <a:extLst>
              <a:ext uri="{FF2B5EF4-FFF2-40B4-BE49-F238E27FC236}">
                <a16:creationId xmlns:a16="http://schemas.microsoft.com/office/drawing/2014/main" id="{60D3CF39-7A6D-CAFE-837D-1DF9F9967D3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4831" b="22770"/>
          <a:stretch/>
        </p:blipFill>
        <p:spPr>
          <a:xfrm>
            <a:off x="10804983" y="5314728"/>
            <a:ext cx="520633" cy="380532"/>
          </a:xfrm>
          <a:prstGeom prst="rect">
            <a:avLst/>
          </a:prstGeom>
        </p:spPr>
      </p:pic>
      <p:grpSp>
        <p:nvGrpSpPr>
          <p:cNvPr id="41" name="组合 58">
            <a:extLst>
              <a:ext uri="{FF2B5EF4-FFF2-40B4-BE49-F238E27FC236}">
                <a16:creationId xmlns:a16="http://schemas.microsoft.com/office/drawing/2014/main" id="{AE9C5FD8-3F32-E307-BDEA-30131901A94D}"/>
              </a:ext>
            </a:extLst>
          </p:cNvPr>
          <p:cNvGrpSpPr>
            <a:grpSpLocks/>
          </p:cNvGrpSpPr>
          <p:nvPr/>
        </p:nvGrpSpPr>
        <p:grpSpPr bwMode="auto">
          <a:xfrm>
            <a:off x="732551" y="3423825"/>
            <a:ext cx="1562150" cy="2253143"/>
            <a:chOff x="3114427" y="2201646"/>
            <a:chExt cx="904257" cy="1248939"/>
          </a:xfrm>
        </p:grpSpPr>
        <p:pic>
          <p:nvPicPr>
            <p:cNvPr id="42" name="Picture 2">
              <a:extLst>
                <a:ext uri="{FF2B5EF4-FFF2-40B4-BE49-F238E27FC236}">
                  <a16:creationId xmlns:a16="http://schemas.microsoft.com/office/drawing/2014/main" id="{691CC935-9A3E-FE70-0DFC-B174DA042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4427" y="2206932"/>
              <a:ext cx="441501" cy="59577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 name="Picture 4" descr="220">
              <a:extLst>
                <a:ext uri="{FF2B5EF4-FFF2-40B4-BE49-F238E27FC236}">
                  <a16:creationId xmlns:a16="http://schemas.microsoft.com/office/drawing/2014/main" id="{1620B512-A7B9-359A-4C3C-008D7A8941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6740" y="2201646"/>
              <a:ext cx="421944" cy="59577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 name="Picture 4" descr="220">
              <a:extLst>
                <a:ext uri="{FF2B5EF4-FFF2-40B4-BE49-F238E27FC236}">
                  <a16:creationId xmlns:a16="http://schemas.microsoft.com/office/drawing/2014/main" id="{74F69A00-BBCC-7614-DEAF-82DC67E853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9250" y="2854813"/>
              <a:ext cx="428593" cy="59577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 name="Picture 2">
              <a:extLst>
                <a:ext uri="{FF2B5EF4-FFF2-40B4-BE49-F238E27FC236}">
                  <a16:creationId xmlns:a16="http://schemas.microsoft.com/office/drawing/2014/main" id="{F7074E50-F818-6999-84D1-4AC228218A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6740" y="2852278"/>
              <a:ext cx="406571" cy="58641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46" name="Picture 5" descr="奥运开幕式HD-2">
            <a:extLst>
              <a:ext uri="{FF2B5EF4-FFF2-40B4-BE49-F238E27FC236}">
                <a16:creationId xmlns:a16="http://schemas.microsoft.com/office/drawing/2014/main" id="{B6D4D5F1-66E6-D60B-9649-EA166FA12BC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9183"/>
          <a:stretch/>
        </p:blipFill>
        <p:spPr bwMode="auto">
          <a:xfrm>
            <a:off x="2396332" y="3428999"/>
            <a:ext cx="1594054" cy="107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矩形 46">
            <a:extLst>
              <a:ext uri="{FF2B5EF4-FFF2-40B4-BE49-F238E27FC236}">
                <a16:creationId xmlns:a16="http://schemas.microsoft.com/office/drawing/2014/main" id="{B48C9807-29B5-F867-1FE7-C8F204034DF1}"/>
              </a:ext>
            </a:extLst>
          </p:cNvPr>
          <p:cNvSpPr/>
          <p:nvPr/>
        </p:nvSpPr>
        <p:spPr bwMode="auto">
          <a:xfrm>
            <a:off x="848581" y="4088729"/>
            <a:ext cx="538930" cy="253916"/>
          </a:xfrm>
          <a:prstGeom prst="rect">
            <a:avLst/>
          </a:prstGeom>
          <a:solidFill>
            <a:schemeClr val="bg1"/>
          </a:solid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DTMB</a:t>
            </a:r>
          </a:p>
        </p:txBody>
      </p:sp>
      <p:sp>
        <p:nvSpPr>
          <p:cNvPr id="48" name="矩形 47">
            <a:extLst>
              <a:ext uri="{FF2B5EF4-FFF2-40B4-BE49-F238E27FC236}">
                <a16:creationId xmlns:a16="http://schemas.microsoft.com/office/drawing/2014/main" id="{90DD1EA9-D810-B84A-D518-DBE6B3990AD7}"/>
              </a:ext>
            </a:extLst>
          </p:cNvPr>
          <p:cNvSpPr/>
          <p:nvPr/>
        </p:nvSpPr>
        <p:spPr bwMode="auto">
          <a:xfrm>
            <a:off x="1603215" y="4090879"/>
            <a:ext cx="577402" cy="253916"/>
          </a:xfrm>
          <a:prstGeom prst="rect">
            <a:avLst/>
          </a:prstGeom>
          <a:solidFill>
            <a:schemeClr val="bg1"/>
          </a:solid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CMMB</a:t>
            </a:r>
          </a:p>
        </p:txBody>
      </p:sp>
      <p:sp>
        <p:nvSpPr>
          <p:cNvPr id="49" name="矩形 48">
            <a:extLst>
              <a:ext uri="{FF2B5EF4-FFF2-40B4-BE49-F238E27FC236}">
                <a16:creationId xmlns:a16="http://schemas.microsoft.com/office/drawing/2014/main" id="{949D2BCF-2110-627B-9CB2-065688570572}"/>
              </a:ext>
            </a:extLst>
          </p:cNvPr>
          <p:cNvSpPr/>
          <p:nvPr/>
        </p:nvSpPr>
        <p:spPr bwMode="auto">
          <a:xfrm>
            <a:off x="871111" y="5218679"/>
            <a:ext cx="550150" cy="253916"/>
          </a:xfrm>
          <a:prstGeom prst="rect">
            <a:avLst/>
          </a:prstGeom>
          <a:solidFill>
            <a:schemeClr val="bg1"/>
          </a:solid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ABS-S</a:t>
            </a:r>
          </a:p>
        </p:txBody>
      </p:sp>
      <p:sp>
        <p:nvSpPr>
          <p:cNvPr id="50" name="矩形 49">
            <a:extLst>
              <a:ext uri="{FF2B5EF4-FFF2-40B4-BE49-F238E27FC236}">
                <a16:creationId xmlns:a16="http://schemas.microsoft.com/office/drawing/2014/main" id="{FD0C3329-E5EC-7F70-7C37-3151D24EA305}"/>
              </a:ext>
            </a:extLst>
          </p:cNvPr>
          <p:cNvSpPr/>
          <p:nvPr/>
        </p:nvSpPr>
        <p:spPr bwMode="auto">
          <a:xfrm>
            <a:off x="1659320" y="5218679"/>
            <a:ext cx="521297" cy="253916"/>
          </a:xfrm>
          <a:prstGeom prst="rect">
            <a:avLst/>
          </a:prstGeom>
          <a:solidFill>
            <a:schemeClr val="bg1"/>
          </a:solid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ITU-R</a:t>
            </a:r>
          </a:p>
        </p:txBody>
      </p:sp>
      <p:pic>
        <p:nvPicPr>
          <p:cNvPr id="51" name="Picture 7" descr="2008010201">
            <a:extLst>
              <a:ext uri="{FF2B5EF4-FFF2-40B4-BE49-F238E27FC236}">
                <a16:creationId xmlns:a16="http://schemas.microsoft.com/office/drawing/2014/main" id="{741EB2A2-7F88-006E-49E3-B7ABFD79DF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5120" y="4607914"/>
            <a:ext cx="758834" cy="10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图片 54">
            <a:extLst>
              <a:ext uri="{FF2B5EF4-FFF2-40B4-BE49-F238E27FC236}">
                <a16:creationId xmlns:a16="http://schemas.microsoft.com/office/drawing/2014/main" id="{4371E156-B9AE-56A0-FF49-617DDB7591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25065" y="4628502"/>
            <a:ext cx="776453" cy="1079601"/>
          </a:xfrm>
          <a:prstGeom prst="rect">
            <a:avLst/>
          </a:prstGeom>
          <a:ln w="6350">
            <a:solidFill>
              <a:schemeClr val="tx1"/>
            </a:solidFill>
          </a:ln>
        </p:spPr>
      </p:pic>
      <p:pic>
        <p:nvPicPr>
          <p:cNvPr id="56" name="图片 55">
            <a:extLst>
              <a:ext uri="{FF2B5EF4-FFF2-40B4-BE49-F238E27FC236}">
                <a16:creationId xmlns:a16="http://schemas.microsoft.com/office/drawing/2014/main" id="{B039E875-A9F5-C9CE-A612-29E5DAACF7F9}"/>
              </a:ext>
            </a:extLst>
          </p:cNvPr>
          <p:cNvPicPr>
            <a:picLocks noChangeAspect="1"/>
          </p:cNvPicPr>
          <p:nvPr/>
        </p:nvPicPr>
        <p:blipFill>
          <a:blip r:embed="rId12"/>
          <a:stretch>
            <a:fillRect/>
          </a:stretch>
        </p:blipFill>
        <p:spPr>
          <a:xfrm>
            <a:off x="5833698" y="4622693"/>
            <a:ext cx="780047" cy="1071403"/>
          </a:xfrm>
          <a:prstGeom prst="rect">
            <a:avLst/>
          </a:prstGeom>
          <a:ln w="6350">
            <a:solidFill>
              <a:schemeClr val="tx1"/>
            </a:solidFill>
          </a:ln>
        </p:spPr>
      </p:pic>
      <p:pic>
        <p:nvPicPr>
          <p:cNvPr id="57" name="图片 56">
            <a:extLst>
              <a:ext uri="{FF2B5EF4-FFF2-40B4-BE49-F238E27FC236}">
                <a16:creationId xmlns:a16="http://schemas.microsoft.com/office/drawing/2014/main" id="{4E1A7493-9F14-B498-59D1-46C3A2CB3273}"/>
              </a:ext>
            </a:extLst>
          </p:cNvPr>
          <p:cNvPicPr>
            <a:picLocks noChangeAspect="1"/>
          </p:cNvPicPr>
          <p:nvPr/>
        </p:nvPicPr>
        <p:blipFill>
          <a:blip r:embed="rId13"/>
          <a:stretch>
            <a:fillRect/>
          </a:stretch>
        </p:blipFill>
        <p:spPr>
          <a:xfrm>
            <a:off x="6424410" y="3352136"/>
            <a:ext cx="738652" cy="1063607"/>
          </a:xfrm>
          <a:prstGeom prst="rect">
            <a:avLst/>
          </a:prstGeom>
          <a:ln w="6350">
            <a:solidFill>
              <a:schemeClr val="tx1"/>
            </a:solidFill>
          </a:ln>
        </p:spPr>
      </p:pic>
      <p:pic>
        <p:nvPicPr>
          <p:cNvPr id="59" name="图片 67">
            <a:extLst>
              <a:ext uri="{FF2B5EF4-FFF2-40B4-BE49-F238E27FC236}">
                <a16:creationId xmlns:a16="http://schemas.microsoft.com/office/drawing/2014/main" id="{90486F19-5EB8-0444-44A7-32FA23AFFBE8}"/>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 t="-5863" r="-1915" b="-1"/>
          <a:stretch/>
        </p:blipFill>
        <p:spPr bwMode="auto">
          <a:xfrm>
            <a:off x="2477125" y="4033759"/>
            <a:ext cx="265308" cy="408490"/>
          </a:xfrm>
          <a:prstGeom prst="rect">
            <a:avLst/>
          </a:prstGeom>
          <a:solidFill>
            <a:schemeClr val="bg1"/>
          </a:solidFill>
          <a:ln>
            <a:noFill/>
          </a:ln>
        </p:spPr>
      </p:pic>
      <p:pic>
        <p:nvPicPr>
          <p:cNvPr id="52" name="Picture 4">
            <a:extLst>
              <a:ext uri="{FF2B5EF4-FFF2-40B4-BE49-F238E27FC236}">
                <a16:creationId xmlns:a16="http://schemas.microsoft.com/office/drawing/2014/main" id="{6FBA1C58-89C9-24B6-B165-7D0CC687FA49}"/>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471" b="922"/>
          <a:stretch>
            <a:fillRect/>
          </a:stretch>
        </p:blipFill>
        <p:spPr bwMode="auto">
          <a:xfrm>
            <a:off x="7583005" y="4628523"/>
            <a:ext cx="767901" cy="10892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3" name="Picture 4">
            <a:extLst>
              <a:ext uri="{FF2B5EF4-FFF2-40B4-BE49-F238E27FC236}">
                <a16:creationId xmlns:a16="http://schemas.microsoft.com/office/drawing/2014/main" id="{7DDD5A25-544C-2263-6CC0-3523F694218B}"/>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3471" b="922"/>
          <a:stretch>
            <a:fillRect/>
          </a:stretch>
        </p:blipFill>
        <p:spPr bwMode="auto">
          <a:xfrm>
            <a:off x="7293119" y="4659325"/>
            <a:ext cx="680726" cy="10589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4" name="Picture 4">
            <a:extLst>
              <a:ext uri="{FF2B5EF4-FFF2-40B4-BE49-F238E27FC236}">
                <a16:creationId xmlns:a16="http://schemas.microsoft.com/office/drawing/2014/main" id="{E5DFA692-5E0E-F532-42CC-C385013B4002}"/>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3471" b="922"/>
          <a:stretch>
            <a:fillRect/>
          </a:stretch>
        </p:blipFill>
        <p:spPr bwMode="auto">
          <a:xfrm>
            <a:off x="6772410" y="4638175"/>
            <a:ext cx="781305" cy="10796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0" name="矩形 59">
            <a:extLst>
              <a:ext uri="{FF2B5EF4-FFF2-40B4-BE49-F238E27FC236}">
                <a16:creationId xmlns:a16="http://schemas.microsoft.com/office/drawing/2014/main" id="{5F38B9D4-8399-5413-FE12-A7A15D741E8D}"/>
              </a:ext>
            </a:extLst>
          </p:cNvPr>
          <p:cNvSpPr/>
          <p:nvPr/>
        </p:nvSpPr>
        <p:spPr bwMode="auto">
          <a:xfrm>
            <a:off x="6828404" y="5314728"/>
            <a:ext cx="697627" cy="253916"/>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ATSC 3.0</a:t>
            </a:r>
          </a:p>
        </p:txBody>
      </p:sp>
      <p:sp>
        <p:nvSpPr>
          <p:cNvPr id="61" name="矩形 60">
            <a:extLst>
              <a:ext uri="{FF2B5EF4-FFF2-40B4-BE49-F238E27FC236}">
                <a16:creationId xmlns:a16="http://schemas.microsoft.com/office/drawing/2014/main" id="{DC1D9368-A505-AC55-1B45-4B0921671BA0}"/>
              </a:ext>
            </a:extLst>
          </p:cNvPr>
          <p:cNvSpPr/>
          <p:nvPr/>
        </p:nvSpPr>
        <p:spPr bwMode="auto">
          <a:xfrm>
            <a:off x="6353199" y="4014054"/>
            <a:ext cx="712054" cy="253916"/>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AVS SMT</a:t>
            </a:r>
          </a:p>
        </p:txBody>
      </p:sp>
      <p:sp>
        <p:nvSpPr>
          <p:cNvPr id="63" name="矩形 62">
            <a:extLst>
              <a:ext uri="{FF2B5EF4-FFF2-40B4-BE49-F238E27FC236}">
                <a16:creationId xmlns:a16="http://schemas.microsoft.com/office/drawing/2014/main" id="{198EB4D0-A21C-0D1C-D38E-CE6102388035}"/>
              </a:ext>
            </a:extLst>
          </p:cNvPr>
          <p:cNvSpPr/>
          <p:nvPr/>
        </p:nvSpPr>
        <p:spPr bwMode="auto">
          <a:xfrm>
            <a:off x="5942388" y="5272399"/>
            <a:ext cx="521297" cy="253916"/>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ITU-R</a:t>
            </a:r>
          </a:p>
        </p:txBody>
      </p:sp>
      <p:sp>
        <p:nvSpPr>
          <p:cNvPr id="64" name="矩形 63">
            <a:extLst>
              <a:ext uri="{FF2B5EF4-FFF2-40B4-BE49-F238E27FC236}">
                <a16:creationId xmlns:a16="http://schemas.microsoft.com/office/drawing/2014/main" id="{9FAE5921-BE85-3887-9E8F-709900BEDA91}"/>
              </a:ext>
            </a:extLst>
          </p:cNvPr>
          <p:cNvSpPr/>
          <p:nvPr/>
        </p:nvSpPr>
        <p:spPr bwMode="auto">
          <a:xfrm>
            <a:off x="4541220" y="5317023"/>
            <a:ext cx="779381" cy="253916"/>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MPEG-I/H</a:t>
            </a:r>
          </a:p>
        </p:txBody>
      </p:sp>
      <p:sp>
        <p:nvSpPr>
          <p:cNvPr id="66" name="TextBox 40">
            <a:extLst>
              <a:ext uri="{FF2B5EF4-FFF2-40B4-BE49-F238E27FC236}">
                <a16:creationId xmlns:a16="http://schemas.microsoft.com/office/drawing/2014/main" id="{599EA207-B956-195A-0181-9EA13BA3E161}"/>
              </a:ext>
            </a:extLst>
          </p:cNvPr>
          <p:cNvSpPr txBox="1"/>
          <p:nvPr/>
        </p:nvSpPr>
        <p:spPr bwMode="auto">
          <a:xfrm>
            <a:off x="5504591" y="5959124"/>
            <a:ext cx="5661395" cy="584775"/>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New Generation Broadcast Standards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International Collaborative Efforts and Deployment</a:t>
            </a:r>
          </a:p>
        </p:txBody>
      </p:sp>
      <p:pic>
        <p:nvPicPr>
          <p:cNvPr id="74" name="Picture 9">
            <a:extLst>
              <a:ext uri="{FF2B5EF4-FFF2-40B4-BE49-F238E27FC236}">
                <a16:creationId xmlns:a16="http://schemas.microsoft.com/office/drawing/2014/main" id="{56C6DA0F-21F7-948F-66B3-E46BF332B2B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751908" y="4551228"/>
            <a:ext cx="1872003" cy="1142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4">
            <a:extLst>
              <a:ext uri="{FF2B5EF4-FFF2-40B4-BE49-F238E27FC236}">
                <a16:creationId xmlns:a16="http://schemas.microsoft.com/office/drawing/2014/main" id="{D727B1C4-4C66-358C-408C-41ADCC65B71C}"/>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6607" r="26198"/>
          <a:stretch/>
        </p:blipFill>
        <p:spPr bwMode="auto">
          <a:xfrm>
            <a:off x="3226244" y="4602974"/>
            <a:ext cx="746566" cy="105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图片 77">
            <a:extLst>
              <a:ext uri="{FF2B5EF4-FFF2-40B4-BE49-F238E27FC236}">
                <a16:creationId xmlns:a16="http://schemas.microsoft.com/office/drawing/2014/main" id="{DEDC37E5-6D38-4B0B-BB5C-9F09EA51A53B}"/>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586390" y="3321014"/>
            <a:ext cx="1672486" cy="1018795"/>
          </a:xfrm>
          <a:prstGeom prst="rect">
            <a:avLst/>
          </a:prstGeom>
        </p:spPr>
      </p:pic>
      <p:pic>
        <p:nvPicPr>
          <p:cNvPr id="79" name="图片 78">
            <a:extLst>
              <a:ext uri="{FF2B5EF4-FFF2-40B4-BE49-F238E27FC236}">
                <a16:creationId xmlns:a16="http://schemas.microsoft.com/office/drawing/2014/main" id="{2C67B5AB-81FD-DD08-6B9B-EF7CEFDA5C29}"/>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r="-5485" b="50174"/>
          <a:stretch/>
        </p:blipFill>
        <p:spPr>
          <a:xfrm>
            <a:off x="8612810" y="3323850"/>
            <a:ext cx="970590" cy="1018795"/>
          </a:xfrm>
          <a:prstGeom prst="rect">
            <a:avLst/>
          </a:prstGeom>
        </p:spPr>
      </p:pic>
      <p:pic>
        <p:nvPicPr>
          <p:cNvPr id="81" name="图片 80">
            <a:extLst>
              <a:ext uri="{FF2B5EF4-FFF2-40B4-BE49-F238E27FC236}">
                <a16:creationId xmlns:a16="http://schemas.microsoft.com/office/drawing/2014/main" id="{DF5F3B6E-AA63-6E42-391B-3005E8FCC55A}"/>
              </a:ext>
            </a:extLst>
          </p:cNvPr>
          <p:cNvPicPr>
            <a:picLocks noChangeAspect="1"/>
          </p:cNvPicPr>
          <p:nvPr/>
        </p:nvPicPr>
        <p:blipFill>
          <a:blip r:embed="rId22"/>
          <a:stretch>
            <a:fillRect/>
          </a:stretch>
        </p:blipFill>
        <p:spPr>
          <a:xfrm>
            <a:off x="6974953" y="3357901"/>
            <a:ext cx="755955" cy="1075193"/>
          </a:xfrm>
          <a:prstGeom prst="rect">
            <a:avLst/>
          </a:prstGeom>
          <a:ln w="6350">
            <a:solidFill>
              <a:schemeClr val="tx1"/>
            </a:solidFill>
          </a:ln>
        </p:spPr>
      </p:pic>
      <p:sp>
        <p:nvSpPr>
          <p:cNvPr id="83" name="矩形 82">
            <a:extLst>
              <a:ext uri="{FF2B5EF4-FFF2-40B4-BE49-F238E27FC236}">
                <a16:creationId xmlns:a16="http://schemas.microsoft.com/office/drawing/2014/main" id="{CA5BAE24-0C7F-7657-FB32-BCF5F973532D}"/>
              </a:ext>
            </a:extLst>
          </p:cNvPr>
          <p:cNvSpPr/>
          <p:nvPr/>
        </p:nvSpPr>
        <p:spPr bwMode="auto">
          <a:xfrm>
            <a:off x="7063672" y="4014054"/>
            <a:ext cx="530731"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UWA</a:t>
            </a:r>
          </a:p>
        </p:txBody>
      </p:sp>
      <p:pic>
        <p:nvPicPr>
          <p:cNvPr id="85" name="图片 84">
            <a:extLst>
              <a:ext uri="{FF2B5EF4-FFF2-40B4-BE49-F238E27FC236}">
                <a16:creationId xmlns:a16="http://schemas.microsoft.com/office/drawing/2014/main" id="{BEB6A46C-CE0C-3232-6542-225E6D66829C}"/>
              </a:ext>
            </a:extLst>
          </p:cNvPr>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46516" y="4501726"/>
            <a:ext cx="388888" cy="343328"/>
          </a:xfrm>
          <a:prstGeom prst="rect">
            <a:avLst/>
          </a:prstGeom>
        </p:spPr>
      </p:pic>
      <p:pic>
        <p:nvPicPr>
          <p:cNvPr id="86" name="Picture 2">
            <a:extLst>
              <a:ext uri="{FF2B5EF4-FFF2-40B4-BE49-F238E27FC236}">
                <a16:creationId xmlns:a16="http://schemas.microsoft.com/office/drawing/2014/main" id="{74C45F13-327B-6838-4C40-00262F8119DC}"/>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19012" y="4889625"/>
            <a:ext cx="321690" cy="38053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4538245" y="3373373"/>
            <a:ext cx="1723851" cy="1049449"/>
            <a:chOff x="6731703" y="4605343"/>
            <a:chExt cx="1723851" cy="1049449"/>
          </a:xfrm>
        </p:grpSpPr>
        <p:pic>
          <p:nvPicPr>
            <p:cNvPr id="77" name="图片 76">
              <a:extLst>
                <a:ext uri="{FF2B5EF4-FFF2-40B4-BE49-F238E27FC236}">
                  <a16:creationId xmlns:a16="http://schemas.microsoft.com/office/drawing/2014/main" id="{301B9C12-B093-8217-2111-9631FCD4BEF0}"/>
                </a:ext>
              </a:extLst>
            </p:cNvPr>
            <p:cNvPicPr>
              <a:picLocks noChangeAspect="1"/>
            </p:cNvPicPr>
            <p:nvPr/>
          </p:nvPicPr>
          <p:blipFill>
            <a:blip r:embed="rId25"/>
            <a:stretch>
              <a:fillRect/>
            </a:stretch>
          </p:blipFill>
          <p:spPr>
            <a:xfrm>
              <a:off x="6731703" y="4605343"/>
              <a:ext cx="777395" cy="1049449"/>
            </a:xfrm>
            <a:prstGeom prst="rect">
              <a:avLst/>
            </a:prstGeom>
            <a:ln w="6350">
              <a:solidFill>
                <a:schemeClr val="tx1"/>
              </a:solidFill>
            </a:ln>
          </p:spPr>
        </p:pic>
        <p:pic>
          <p:nvPicPr>
            <p:cNvPr id="80" name="图片 79">
              <a:extLst>
                <a:ext uri="{FF2B5EF4-FFF2-40B4-BE49-F238E27FC236}">
                  <a16:creationId xmlns:a16="http://schemas.microsoft.com/office/drawing/2014/main" id="{7B10CD9C-DDDF-FC79-8BDB-0E7EACAF7DB4}"/>
                </a:ext>
              </a:extLst>
            </p:cNvPr>
            <p:cNvPicPr>
              <a:picLocks noChangeAspect="1"/>
            </p:cNvPicPr>
            <p:nvPr/>
          </p:nvPicPr>
          <p:blipFill>
            <a:blip r:embed="rId26"/>
            <a:stretch>
              <a:fillRect/>
            </a:stretch>
          </p:blipFill>
          <p:spPr>
            <a:xfrm>
              <a:off x="7646917" y="4611493"/>
              <a:ext cx="808637" cy="1043299"/>
            </a:xfrm>
            <a:prstGeom prst="rect">
              <a:avLst/>
            </a:prstGeom>
            <a:ln w="6350">
              <a:solidFill>
                <a:schemeClr val="tx1"/>
              </a:solidFill>
            </a:ln>
          </p:spPr>
        </p:pic>
        <p:sp>
          <p:nvSpPr>
            <p:cNvPr id="87" name="矩形 86">
              <a:extLst>
                <a:ext uri="{FF2B5EF4-FFF2-40B4-BE49-F238E27FC236}">
                  <a16:creationId xmlns:a16="http://schemas.microsoft.com/office/drawing/2014/main" id="{0C842123-F842-1F3F-2311-FC14EAD98BCF}"/>
                </a:ext>
              </a:extLst>
            </p:cNvPr>
            <p:cNvSpPr/>
            <p:nvPr/>
          </p:nvSpPr>
          <p:spPr bwMode="auto">
            <a:xfrm>
              <a:off x="7804212" y="5269361"/>
              <a:ext cx="494046" cy="253916"/>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3GPP</a:t>
              </a:r>
            </a:p>
          </p:txBody>
        </p:sp>
        <p:sp>
          <p:nvSpPr>
            <p:cNvPr id="88" name="矩形 87">
              <a:extLst>
                <a:ext uri="{FF2B5EF4-FFF2-40B4-BE49-F238E27FC236}">
                  <a16:creationId xmlns:a16="http://schemas.microsoft.com/office/drawing/2014/main" id="{481D26AB-A99D-E4E5-F30C-A02D57761D87}"/>
                </a:ext>
              </a:extLst>
            </p:cNvPr>
            <p:cNvSpPr/>
            <p:nvPr/>
          </p:nvSpPr>
          <p:spPr bwMode="auto">
            <a:xfrm>
              <a:off x="6871380" y="5278537"/>
              <a:ext cx="494046" cy="253916"/>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3GPP</a:t>
              </a:r>
            </a:p>
          </p:txBody>
        </p:sp>
      </p:grpSp>
      <p:graphicFrame>
        <p:nvGraphicFramePr>
          <p:cNvPr id="91" name="对象 90">
            <a:extLst>
              <a:ext uri="{FF2B5EF4-FFF2-40B4-BE49-F238E27FC236}">
                <a16:creationId xmlns:a16="http://schemas.microsoft.com/office/drawing/2014/main" id="{2CE0AFB0-CE89-4ACB-7BD8-8FB39E4622CB}"/>
              </a:ext>
            </a:extLst>
          </p:cNvPr>
          <p:cNvGraphicFramePr>
            <a:graphicFrameLocks noChangeAspect="1"/>
          </p:cNvGraphicFramePr>
          <p:nvPr/>
        </p:nvGraphicFramePr>
        <p:xfrm>
          <a:off x="10550370" y="179450"/>
          <a:ext cx="1444678" cy="516924"/>
        </p:xfrm>
        <a:graphic>
          <a:graphicData uri="http://schemas.openxmlformats.org/presentationml/2006/ole">
            <mc:AlternateContent xmlns:mc="http://schemas.openxmlformats.org/markup-compatibility/2006">
              <mc:Choice xmlns:v="urn:schemas-microsoft-com:vml" Requires="v">
                <p:oleObj r:id="rId27" imgW="12841245" imgH="4594562" progId="">
                  <p:embed/>
                </p:oleObj>
              </mc:Choice>
              <mc:Fallback>
                <p:oleObj r:id="rId27" imgW="12841245" imgH="4594562" progId="">
                  <p:embed/>
                  <p:pic>
                    <p:nvPicPr>
                      <p:cNvPr id="91" name="对象 90">
                        <a:extLst>
                          <a:ext uri="{FF2B5EF4-FFF2-40B4-BE49-F238E27FC236}">
                            <a16:creationId xmlns:a16="http://schemas.microsoft.com/office/drawing/2014/main" id="{2CE0AFB0-CE89-4ACB-7BD8-8FB39E4622CB}"/>
                          </a:ext>
                        </a:extLst>
                      </p:cNvPr>
                      <p:cNvPicPr/>
                      <p:nvPr/>
                    </p:nvPicPr>
                    <p:blipFill>
                      <a:blip r:embed="rId28"/>
                      <a:stretch>
                        <a:fillRect/>
                      </a:stretch>
                    </p:blipFill>
                    <p:spPr>
                      <a:xfrm>
                        <a:off x="10550370" y="179450"/>
                        <a:ext cx="1444678" cy="516924"/>
                      </a:xfrm>
                      <a:prstGeom prst="rect">
                        <a:avLst/>
                      </a:prstGeom>
                    </p:spPr>
                  </p:pic>
                </p:oleObj>
              </mc:Fallback>
            </mc:AlternateContent>
          </a:graphicData>
        </a:graphic>
      </p:graphicFrame>
      <p:graphicFrame>
        <p:nvGraphicFramePr>
          <p:cNvPr id="92" name="对象 91">
            <a:extLst>
              <a:ext uri="{FF2B5EF4-FFF2-40B4-BE49-F238E27FC236}">
                <a16:creationId xmlns:a16="http://schemas.microsoft.com/office/drawing/2014/main" id="{AB21810E-2454-1C3A-7A30-C06255E6FCD0}"/>
              </a:ext>
            </a:extLst>
          </p:cNvPr>
          <p:cNvGraphicFramePr>
            <a:graphicFrameLocks noChangeAspect="1"/>
          </p:cNvGraphicFramePr>
          <p:nvPr/>
        </p:nvGraphicFramePr>
        <p:xfrm>
          <a:off x="9687910" y="123947"/>
          <a:ext cx="682487" cy="668003"/>
        </p:xfrm>
        <a:graphic>
          <a:graphicData uri="http://schemas.openxmlformats.org/presentationml/2006/ole">
            <mc:AlternateContent xmlns:mc="http://schemas.openxmlformats.org/markup-compatibility/2006">
              <mc:Choice xmlns:v="urn:schemas-microsoft-com:vml" Requires="v">
                <p:oleObj r:id="rId29" imgW="9172135" imgH="8979255" progId="">
                  <p:embed/>
                </p:oleObj>
              </mc:Choice>
              <mc:Fallback>
                <p:oleObj r:id="rId29" imgW="9172135" imgH="8979255" progId="">
                  <p:embed/>
                  <p:pic>
                    <p:nvPicPr>
                      <p:cNvPr id="92" name="对象 91">
                        <a:extLst>
                          <a:ext uri="{FF2B5EF4-FFF2-40B4-BE49-F238E27FC236}">
                            <a16:creationId xmlns:a16="http://schemas.microsoft.com/office/drawing/2014/main" id="{AB21810E-2454-1C3A-7A30-C06255E6FCD0}"/>
                          </a:ext>
                        </a:extLst>
                      </p:cNvPr>
                      <p:cNvPicPr/>
                      <p:nvPr/>
                    </p:nvPicPr>
                    <p:blipFill>
                      <a:blip r:embed="rId30"/>
                      <a:stretch>
                        <a:fillRect/>
                      </a:stretch>
                    </p:blipFill>
                    <p:spPr>
                      <a:xfrm>
                        <a:off x="9687910" y="123947"/>
                        <a:ext cx="682487" cy="668003"/>
                      </a:xfrm>
                      <a:prstGeom prst="rect">
                        <a:avLst/>
                      </a:prstGeom>
                    </p:spPr>
                  </p:pic>
                </p:oleObj>
              </mc:Fallback>
            </mc:AlternateContent>
          </a:graphicData>
        </a:graphic>
      </p:graphicFrame>
      <p:sp>
        <p:nvSpPr>
          <p:cNvPr id="65" name="文本框 64">
            <a:extLst>
              <a:ext uri="{FF2B5EF4-FFF2-40B4-BE49-F238E27FC236}">
                <a16:creationId xmlns:a16="http://schemas.microsoft.com/office/drawing/2014/main" id="{391DC786-5C5F-02D0-8CA8-7130681881FE}"/>
              </a:ext>
            </a:extLst>
          </p:cNvPr>
          <p:cNvSpPr txBox="1"/>
          <p:nvPr/>
        </p:nvSpPr>
        <p:spPr>
          <a:xfrm>
            <a:off x="-305006" y="5950094"/>
            <a:ext cx="6094878"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Chinese Broadcast Standards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Large Scale Deployments since Olympic Games</a:t>
            </a:r>
            <a:endParaRPr kumimoji="0" lang="zh-CN" altLang="en-US"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pic>
        <p:nvPicPr>
          <p:cNvPr id="58" name="图片 57">
            <a:extLst>
              <a:ext uri="{FF2B5EF4-FFF2-40B4-BE49-F238E27FC236}">
                <a16:creationId xmlns:a16="http://schemas.microsoft.com/office/drawing/2014/main" id="{A13C4E08-3781-97EC-F6FC-BBB9C63BB198}"/>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535955" y="3352136"/>
            <a:ext cx="808637" cy="1081191"/>
          </a:xfrm>
          <a:prstGeom prst="rect">
            <a:avLst/>
          </a:prstGeom>
          <a:ln w="6350">
            <a:solidFill>
              <a:schemeClr val="tx1"/>
            </a:solidFill>
          </a:ln>
        </p:spPr>
      </p:pic>
      <p:sp>
        <p:nvSpPr>
          <p:cNvPr id="62" name="矩形 61">
            <a:extLst>
              <a:ext uri="{FF2B5EF4-FFF2-40B4-BE49-F238E27FC236}">
                <a16:creationId xmlns:a16="http://schemas.microsoft.com/office/drawing/2014/main" id="{13D45E73-01B9-532E-5B71-4962F96518B5}"/>
              </a:ext>
            </a:extLst>
          </p:cNvPr>
          <p:cNvSpPr/>
          <p:nvPr/>
        </p:nvSpPr>
        <p:spPr bwMode="auto">
          <a:xfrm>
            <a:off x="7819609" y="4014054"/>
            <a:ext cx="420308" cy="25391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IEEE</a:t>
            </a:r>
          </a:p>
        </p:txBody>
      </p:sp>
    </p:spTree>
    <p:extLst>
      <p:ext uri="{BB962C8B-B14F-4D97-AF65-F5344CB8AC3E}">
        <p14:creationId xmlns:p14="http://schemas.microsoft.com/office/powerpoint/2010/main" val="3007855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79A16541-D4DE-7588-E7A0-F488B3D94D53}"/>
              </a:ext>
            </a:extLst>
          </p:cNvPr>
          <p:cNvSpPr txBox="1">
            <a:spLocks/>
          </p:cNvSpPr>
          <p:nvPr/>
        </p:nvSpPr>
        <p:spPr>
          <a:xfrm>
            <a:off x="341976" y="210925"/>
            <a:ext cx="11850024" cy="58102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020065"/>
                </a:solidFill>
                <a:effectLst/>
                <a:uLnTx/>
                <a:uFillTx/>
                <a:latin typeface="Calibri"/>
                <a:ea typeface="微软雅黑" panose="020B0503020204020204" pitchFamily="34" charset="-122"/>
                <a:cs typeface="+mj-cs"/>
              </a:rPr>
              <a:t>What we have done for 5G Broadcasting</a:t>
            </a:r>
            <a:endParaRPr kumimoji="0" lang="zh-CN" altLang="en-US" sz="3600" b="1" i="0" u="none" strike="noStrike" kern="1200" cap="none" spc="0" normalizeH="0" baseline="0" noProof="0" dirty="0">
              <a:ln>
                <a:noFill/>
              </a:ln>
              <a:solidFill>
                <a:srgbClr val="020065"/>
              </a:solidFill>
              <a:effectLst/>
              <a:uLnTx/>
              <a:uFillTx/>
              <a:latin typeface="Calibri"/>
              <a:ea typeface="微软雅黑" panose="020B0503020204020204" pitchFamily="34" charset="-122"/>
              <a:cs typeface="+mj-cs"/>
            </a:endParaRPr>
          </a:p>
        </p:txBody>
      </p:sp>
      <p:graphicFrame>
        <p:nvGraphicFramePr>
          <p:cNvPr id="25" name="对象 24">
            <a:extLst>
              <a:ext uri="{FF2B5EF4-FFF2-40B4-BE49-F238E27FC236}">
                <a16:creationId xmlns:a16="http://schemas.microsoft.com/office/drawing/2014/main" id="{2CE0AFB0-CE89-4ACB-7BD8-8FB39E4622CB}"/>
              </a:ext>
            </a:extLst>
          </p:cNvPr>
          <p:cNvGraphicFramePr>
            <a:graphicFrameLocks noChangeAspect="1"/>
          </p:cNvGraphicFramePr>
          <p:nvPr/>
        </p:nvGraphicFramePr>
        <p:xfrm>
          <a:off x="10550370" y="179450"/>
          <a:ext cx="1444678" cy="516924"/>
        </p:xfrm>
        <a:graphic>
          <a:graphicData uri="http://schemas.openxmlformats.org/presentationml/2006/ole">
            <mc:AlternateContent xmlns:mc="http://schemas.openxmlformats.org/markup-compatibility/2006">
              <mc:Choice xmlns:v="urn:schemas-microsoft-com:vml" Requires="v">
                <p:oleObj r:id="rId3" imgW="12841245" imgH="4594562" progId="">
                  <p:embed/>
                </p:oleObj>
              </mc:Choice>
              <mc:Fallback>
                <p:oleObj r:id="rId3" imgW="12841245" imgH="4594562" progId="">
                  <p:embed/>
                  <p:pic>
                    <p:nvPicPr>
                      <p:cNvPr id="25" name="对象 24">
                        <a:extLst>
                          <a:ext uri="{FF2B5EF4-FFF2-40B4-BE49-F238E27FC236}">
                            <a16:creationId xmlns:a16="http://schemas.microsoft.com/office/drawing/2014/main" id="{2CE0AFB0-CE89-4ACB-7BD8-8FB39E4622CB}"/>
                          </a:ext>
                        </a:extLst>
                      </p:cNvPr>
                      <p:cNvPicPr/>
                      <p:nvPr/>
                    </p:nvPicPr>
                    <p:blipFill>
                      <a:blip r:embed="rId4"/>
                      <a:stretch>
                        <a:fillRect/>
                      </a:stretch>
                    </p:blipFill>
                    <p:spPr>
                      <a:xfrm>
                        <a:off x="10550370" y="179450"/>
                        <a:ext cx="1444678" cy="516924"/>
                      </a:xfrm>
                      <a:prstGeom prst="rect">
                        <a:avLst/>
                      </a:prstGeom>
                    </p:spPr>
                  </p:pic>
                </p:oleObj>
              </mc:Fallback>
            </mc:AlternateContent>
          </a:graphicData>
        </a:graphic>
      </p:graphicFrame>
      <p:graphicFrame>
        <p:nvGraphicFramePr>
          <p:cNvPr id="26" name="对象 25">
            <a:extLst>
              <a:ext uri="{FF2B5EF4-FFF2-40B4-BE49-F238E27FC236}">
                <a16:creationId xmlns:a16="http://schemas.microsoft.com/office/drawing/2014/main" id="{AB21810E-2454-1C3A-7A30-C06255E6FCD0}"/>
              </a:ext>
            </a:extLst>
          </p:cNvPr>
          <p:cNvGraphicFramePr>
            <a:graphicFrameLocks noChangeAspect="1"/>
          </p:cNvGraphicFramePr>
          <p:nvPr/>
        </p:nvGraphicFramePr>
        <p:xfrm>
          <a:off x="9687910" y="123947"/>
          <a:ext cx="682487" cy="668003"/>
        </p:xfrm>
        <a:graphic>
          <a:graphicData uri="http://schemas.openxmlformats.org/presentationml/2006/ole">
            <mc:AlternateContent xmlns:mc="http://schemas.openxmlformats.org/markup-compatibility/2006">
              <mc:Choice xmlns:v="urn:schemas-microsoft-com:vml" Requires="v">
                <p:oleObj r:id="rId5" imgW="9172135" imgH="8979255" progId="">
                  <p:embed/>
                </p:oleObj>
              </mc:Choice>
              <mc:Fallback>
                <p:oleObj r:id="rId5" imgW="9172135" imgH="8979255" progId="">
                  <p:embed/>
                  <p:pic>
                    <p:nvPicPr>
                      <p:cNvPr id="26" name="对象 25">
                        <a:extLst>
                          <a:ext uri="{FF2B5EF4-FFF2-40B4-BE49-F238E27FC236}">
                            <a16:creationId xmlns:a16="http://schemas.microsoft.com/office/drawing/2014/main" id="{AB21810E-2454-1C3A-7A30-C06255E6FCD0}"/>
                          </a:ext>
                        </a:extLst>
                      </p:cNvPr>
                      <p:cNvPicPr/>
                      <p:nvPr/>
                    </p:nvPicPr>
                    <p:blipFill>
                      <a:blip r:embed="rId6"/>
                      <a:stretch>
                        <a:fillRect/>
                      </a:stretch>
                    </p:blipFill>
                    <p:spPr>
                      <a:xfrm>
                        <a:off x="9687910" y="123947"/>
                        <a:ext cx="682487" cy="668003"/>
                      </a:xfrm>
                      <a:prstGeom prst="rect">
                        <a:avLst/>
                      </a:prstGeom>
                    </p:spPr>
                  </p:pic>
                </p:oleObj>
              </mc:Fallback>
            </mc:AlternateContent>
          </a:graphicData>
        </a:graphic>
      </p:graphicFrame>
      <p:pic>
        <p:nvPicPr>
          <p:cNvPr id="37" name="Picture 3" descr="MCS9-1">
            <a:extLst>
              <a:ext uri="{FF2B5EF4-FFF2-40B4-BE49-F238E27FC236}">
                <a16:creationId xmlns:a16="http://schemas.microsoft.com/office/drawing/2014/main" id="{22BE31CB-5A42-3793-7D96-DC7A73EBA3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976" y="1848672"/>
            <a:ext cx="3452087" cy="33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矩形 38">
            <a:extLst>
              <a:ext uri="{FF2B5EF4-FFF2-40B4-BE49-F238E27FC236}">
                <a16:creationId xmlns:a16="http://schemas.microsoft.com/office/drawing/2014/main" id="{B3C40084-BEF1-9E26-08D5-0E9A2FCE1FB5}"/>
              </a:ext>
            </a:extLst>
          </p:cNvPr>
          <p:cNvSpPr/>
          <p:nvPr/>
        </p:nvSpPr>
        <p:spPr>
          <a:xfrm>
            <a:off x="-16543" y="5448357"/>
            <a:ext cx="419821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Successful Reception: </a:t>
            </a:r>
            <a:r>
              <a:rPr kumimoji="0" lang="en-US" altLang="zh-CN" sz="20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96%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en-US" altLang="zh-CN"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MCS9,</a:t>
            </a:r>
            <a:r>
              <a:rPr kumimoji="0" lang="zh-CN" altLang="en-US"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en-US" altLang="zh-CN"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 bit/s/Hz</a:t>
            </a:r>
            <a:r>
              <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p>
        </p:txBody>
      </p:sp>
      <p:sp>
        <p:nvSpPr>
          <p:cNvPr id="40" name="矩形 39">
            <a:extLst>
              <a:ext uri="{FF2B5EF4-FFF2-40B4-BE49-F238E27FC236}">
                <a16:creationId xmlns:a16="http://schemas.microsoft.com/office/drawing/2014/main" id="{1EAC9E05-B981-7ABF-CBFF-F4C70A38AC5A}"/>
              </a:ext>
            </a:extLst>
          </p:cNvPr>
          <p:cNvSpPr/>
          <p:nvPr/>
        </p:nvSpPr>
        <p:spPr>
          <a:xfrm>
            <a:off x="341976" y="6122967"/>
            <a:ext cx="4854915" cy="587469"/>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Location</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setup at the top of W</a:t>
            </a:r>
            <a:r>
              <a:rPr kumimoji="0" lang="en-US" altLang="zh-CN" sz="1400" b="0" i="0" u="none" strike="noStrike" kern="1200" cap="none" spc="0" normalizeH="0" baseline="0" noProof="0" dirty="0" err="1">
                <a:ln>
                  <a:noFill/>
                </a:ln>
                <a:solidFill>
                  <a:prstClr val="black"/>
                </a:solidFill>
                <a:effectLst/>
                <a:uLnTx/>
                <a:uFillTx/>
                <a:latin typeface="Microsoft YaHei" panose="020B0503020204020204" pitchFamily="34" charset="-122"/>
                <a:ea typeface="Microsoft YaHei" panose="020B0503020204020204" pitchFamily="34" charset="-122"/>
                <a:cs typeface="+mn-cs"/>
              </a:rPr>
              <a:t>utong</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Mountain</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Power</a:t>
            </a:r>
            <a:r>
              <a:rPr kumimoji="0" lang="en-US" altLang="zh-CN"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260W (four directions, about 65W for each one)</a:t>
            </a:r>
            <a:endParaRPr kumimoji="0" lang="zh-CN"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1" name="文本框 40">
            <a:extLst>
              <a:ext uri="{FF2B5EF4-FFF2-40B4-BE49-F238E27FC236}">
                <a16:creationId xmlns:a16="http://schemas.microsoft.com/office/drawing/2014/main" id="{05EC00F2-4DC1-7982-793F-94F0A78E7AFB}"/>
              </a:ext>
            </a:extLst>
          </p:cNvPr>
          <p:cNvSpPr txBox="1"/>
          <p:nvPr/>
        </p:nvSpPr>
        <p:spPr>
          <a:xfrm>
            <a:off x="256504" y="1158792"/>
            <a:ext cx="369952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Field Test in Shenzhen</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grpSp>
        <p:nvGrpSpPr>
          <p:cNvPr id="2" name="组合 1"/>
          <p:cNvGrpSpPr/>
          <p:nvPr/>
        </p:nvGrpSpPr>
        <p:grpSpPr>
          <a:xfrm>
            <a:off x="4181677" y="1848672"/>
            <a:ext cx="4509062" cy="3356200"/>
            <a:chOff x="780585" y="1563959"/>
            <a:chExt cx="10664827" cy="4989483"/>
          </a:xfrm>
        </p:grpSpPr>
        <p:pic>
          <p:nvPicPr>
            <p:cNvPr id="42" name="图片 41">
              <a:extLst>
                <a:ext uri="{FF2B5EF4-FFF2-40B4-BE49-F238E27FC236}">
                  <a16:creationId xmlns:a16="http://schemas.microsoft.com/office/drawing/2014/main" id="{2341A2B4-C6A8-059D-8CB1-53F17E9C37E9}"/>
                </a:ext>
              </a:extLst>
            </p:cNvPr>
            <p:cNvPicPr>
              <a:picLocks noChangeAspect="1"/>
            </p:cNvPicPr>
            <p:nvPr/>
          </p:nvPicPr>
          <p:blipFill rotWithShape="1">
            <a:blip r:embed="rId8"/>
            <a:srcRect t="5527" b="10063"/>
            <a:stretch/>
          </p:blipFill>
          <p:spPr>
            <a:xfrm>
              <a:off x="780585" y="1563959"/>
              <a:ext cx="10664827" cy="4989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矩形: 圆角 7">
              <a:extLst>
                <a:ext uri="{FF2B5EF4-FFF2-40B4-BE49-F238E27FC236}">
                  <a16:creationId xmlns:a16="http://schemas.microsoft.com/office/drawing/2014/main" id="{DE23137A-41CE-4145-A62B-5870B4E99C1E}"/>
                </a:ext>
              </a:extLst>
            </p:cNvPr>
            <p:cNvSpPr/>
            <p:nvPr/>
          </p:nvSpPr>
          <p:spPr>
            <a:xfrm>
              <a:off x="4315523" y="3384396"/>
              <a:ext cx="2397511" cy="370571"/>
            </a:xfrm>
            <a:prstGeom prst="roundRect">
              <a:avLst/>
            </a:prstGeom>
            <a:solidFill>
              <a:schemeClr val="accent1">
                <a:lumMod val="40000"/>
                <a:lumOff val="60000"/>
              </a:schemeClr>
            </a:solidFill>
            <a:ln>
              <a:solidFill>
                <a:schemeClr val="accent1">
                  <a:lumMod val="40000"/>
                  <a:lumOff val="6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等线" panose="02010600030101010101" pitchFamily="2" charset="-122"/>
                  <a:cs typeface="+mn-cs"/>
                </a:rPr>
                <a:t>West Pearl Tower</a:t>
              </a:r>
              <a:endParaRPr kumimoji="0" lang="zh-CN" altLang="en-US"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等线" panose="02010600030101010101" pitchFamily="2" charset="-122"/>
                <a:cs typeface="+mn-cs"/>
              </a:endParaRPr>
            </a:p>
          </p:txBody>
        </p:sp>
        <p:sp>
          <p:nvSpPr>
            <p:cNvPr id="44" name="矩形: 圆角 8">
              <a:extLst>
                <a:ext uri="{FF2B5EF4-FFF2-40B4-BE49-F238E27FC236}">
                  <a16:creationId xmlns:a16="http://schemas.microsoft.com/office/drawing/2014/main" id="{8230936A-AEE7-4C5D-994F-A870EAAE6567}"/>
                </a:ext>
              </a:extLst>
            </p:cNvPr>
            <p:cNvSpPr/>
            <p:nvPr/>
          </p:nvSpPr>
          <p:spPr>
            <a:xfrm>
              <a:off x="4289500" y="4923742"/>
              <a:ext cx="2397511" cy="570153"/>
            </a:xfrm>
            <a:prstGeom prst="roundRect">
              <a:avLst/>
            </a:prstGeom>
            <a:solidFill>
              <a:schemeClr val="accent1">
                <a:lumMod val="40000"/>
                <a:lumOff val="60000"/>
              </a:schemeClr>
            </a:solidFill>
            <a:ln>
              <a:solidFill>
                <a:schemeClr val="accent1">
                  <a:lumMod val="40000"/>
                  <a:lumOff val="6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等线" panose="02010600030101010101" pitchFamily="2" charset="-122"/>
                  <a:cs typeface="+mn-cs"/>
                </a:rPr>
                <a:t>Sichuan Radio and Television</a:t>
              </a:r>
              <a:endParaRPr kumimoji="0" lang="zh-CN" altLang="en-US"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等线" panose="02010600030101010101" pitchFamily="2" charset="-122"/>
                <a:cs typeface="+mn-cs"/>
              </a:endParaRPr>
            </a:p>
          </p:txBody>
        </p:sp>
        <p:sp>
          <p:nvSpPr>
            <p:cNvPr id="45" name="矩形: 圆角 9">
              <a:extLst>
                <a:ext uri="{FF2B5EF4-FFF2-40B4-BE49-F238E27FC236}">
                  <a16:creationId xmlns:a16="http://schemas.microsoft.com/office/drawing/2014/main" id="{DED386D2-1B86-49B0-A530-15DC2A41191C}"/>
                </a:ext>
              </a:extLst>
            </p:cNvPr>
            <p:cNvSpPr/>
            <p:nvPr/>
          </p:nvSpPr>
          <p:spPr>
            <a:xfrm>
              <a:off x="7664366" y="4360072"/>
              <a:ext cx="2531560" cy="563670"/>
            </a:xfrm>
            <a:prstGeom prst="roundRect">
              <a:avLst/>
            </a:prstGeom>
            <a:solidFill>
              <a:schemeClr val="accent1">
                <a:lumMod val="40000"/>
                <a:lumOff val="60000"/>
              </a:schemeClr>
            </a:solidFill>
            <a:ln>
              <a:solidFill>
                <a:schemeClr val="accent1">
                  <a:lumMod val="40000"/>
                  <a:lumOff val="6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等线" panose="02010600030101010101" pitchFamily="2" charset="-122"/>
                  <a:cs typeface="+mn-cs"/>
                </a:rPr>
                <a:t>Sichuan Radio and Television Bureau 702</a:t>
              </a:r>
              <a:endParaRPr kumimoji="0" lang="zh-CN" altLang="en-US" sz="1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等线" panose="02010600030101010101" pitchFamily="2" charset="-122"/>
                <a:cs typeface="+mn-cs"/>
              </a:endParaRPr>
            </a:p>
          </p:txBody>
        </p:sp>
      </p:grpSp>
      <p:sp>
        <p:nvSpPr>
          <p:cNvPr id="46" name="文本框 45">
            <a:extLst>
              <a:ext uri="{FF2B5EF4-FFF2-40B4-BE49-F238E27FC236}">
                <a16:creationId xmlns:a16="http://schemas.microsoft.com/office/drawing/2014/main" id="{05EC00F2-4DC1-7982-793F-94F0A78E7AFB}"/>
              </a:ext>
            </a:extLst>
          </p:cNvPr>
          <p:cNvSpPr txBox="1"/>
          <p:nvPr/>
        </p:nvSpPr>
        <p:spPr>
          <a:xfrm>
            <a:off x="3956028" y="1158792"/>
            <a:ext cx="435569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Trial Network in Chengdu</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47" name="矩形 46">
            <a:extLst>
              <a:ext uri="{FF2B5EF4-FFF2-40B4-BE49-F238E27FC236}">
                <a16:creationId xmlns:a16="http://schemas.microsoft.com/office/drawing/2014/main" id="{B3C40084-BEF1-9E26-08D5-0E9A2FCE1FB5}"/>
              </a:ext>
            </a:extLst>
          </p:cNvPr>
          <p:cNvSpPr/>
          <p:nvPr/>
        </p:nvSpPr>
        <p:spPr>
          <a:xfrm>
            <a:off x="8767508" y="5079220"/>
            <a:ext cx="3424492" cy="16312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NERC-DTV is working with some chip companies for the development  of Individual receiver chip</a:t>
            </a:r>
            <a:endParaRPr kumimoji="0" lang="en-US" altLang="zh-CN" sz="20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grpSp>
        <p:nvGrpSpPr>
          <p:cNvPr id="5" name="组合 4"/>
          <p:cNvGrpSpPr/>
          <p:nvPr/>
        </p:nvGrpSpPr>
        <p:grpSpPr>
          <a:xfrm>
            <a:off x="9389198" y="2235200"/>
            <a:ext cx="2193202" cy="2256962"/>
            <a:chOff x="9389198" y="2911690"/>
            <a:chExt cx="1253187" cy="1320573"/>
          </a:xfrm>
        </p:grpSpPr>
        <p:sp>
          <p:nvSpPr>
            <p:cNvPr id="53" name="矩形 52"/>
            <p:cNvSpPr/>
            <p:nvPr/>
          </p:nvSpPr>
          <p:spPr>
            <a:xfrm>
              <a:off x="9572003" y="3151461"/>
              <a:ext cx="912978"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Calibri" pitchFamily="34" charset="0"/>
                </a:rPr>
                <a:t>显示处理</a:t>
              </a:r>
              <a:endParaRPr kumimoji="1"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Calibri" pitchFamily="34" charset="0"/>
              </a:endParaRPr>
            </a:p>
          </p:txBody>
        </p:sp>
        <p:grpSp>
          <p:nvGrpSpPr>
            <p:cNvPr id="54" name="组合 53"/>
            <p:cNvGrpSpPr/>
            <p:nvPr/>
          </p:nvGrpSpPr>
          <p:grpSpPr>
            <a:xfrm>
              <a:off x="9389198" y="2911690"/>
              <a:ext cx="1253187" cy="1320573"/>
              <a:chOff x="3635896" y="1708428"/>
              <a:chExt cx="1944216" cy="2048760"/>
            </a:xfrm>
          </p:grpSpPr>
          <p:pic>
            <p:nvPicPr>
              <p:cNvPr id="55" name="图片 54"/>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35896" y="1708428"/>
                <a:ext cx="1944216" cy="2048760"/>
              </a:xfrm>
              <a:prstGeom prst="rect">
                <a:avLst/>
              </a:prstGeom>
              <a:solidFill>
                <a:srgbClr val="FF0000"/>
              </a:solidFill>
            </p:spPr>
          </p:pic>
          <p:sp>
            <p:nvSpPr>
              <p:cNvPr id="56" name="圆角矩形 55"/>
              <p:cNvSpPr/>
              <p:nvPr/>
            </p:nvSpPr>
            <p:spPr>
              <a:xfrm>
                <a:off x="3923928" y="2021239"/>
                <a:ext cx="1374821" cy="14202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57" name="圆角矩形 56"/>
            <p:cNvSpPr/>
            <p:nvPr/>
          </p:nvSpPr>
          <p:spPr>
            <a:xfrm>
              <a:off x="9600887" y="3138551"/>
              <a:ext cx="858665" cy="85866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8" name="矩形 57"/>
            <p:cNvSpPr/>
            <p:nvPr/>
          </p:nvSpPr>
          <p:spPr>
            <a:xfrm>
              <a:off x="9600887" y="3327934"/>
              <a:ext cx="912978" cy="48622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Calibri" pitchFamily="34" charset="0"/>
                </a:rPr>
                <a:t>Receiver Chip</a:t>
              </a:r>
            </a:p>
          </p:txBody>
        </p:sp>
      </p:grpSp>
      <p:sp>
        <p:nvSpPr>
          <p:cNvPr id="59" name="文本框 58">
            <a:extLst>
              <a:ext uri="{FF2B5EF4-FFF2-40B4-BE49-F238E27FC236}">
                <a16:creationId xmlns:a16="http://schemas.microsoft.com/office/drawing/2014/main" id="{05EC00F2-4DC1-7982-793F-94F0A78E7AFB}"/>
              </a:ext>
            </a:extLst>
          </p:cNvPr>
          <p:cNvSpPr txBox="1"/>
          <p:nvPr/>
        </p:nvSpPr>
        <p:spPr>
          <a:xfrm>
            <a:off x="8137782" y="1158792"/>
            <a:ext cx="435569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Individual receiver chip</a:t>
            </a:r>
            <a:endParaRPr kumimoji="0" lang="en-US" altLang="zh-CN"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60" name="矩形 59">
            <a:extLst>
              <a:ext uri="{FF2B5EF4-FFF2-40B4-BE49-F238E27FC236}">
                <a16:creationId xmlns:a16="http://schemas.microsoft.com/office/drawing/2014/main" id="{B3C40084-BEF1-9E26-08D5-0E9A2FCE1FB5}"/>
              </a:ext>
            </a:extLst>
          </p:cNvPr>
          <p:cNvSpPr/>
          <p:nvPr/>
        </p:nvSpPr>
        <p:spPr>
          <a:xfrm>
            <a:off x="4492520" y="5481633"/>
            <a:ext cx="4198219"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NRTA has approved to set a trial network in Chengdu City, Sichuan Province</a:t>
            </a:r>
            <a:endParaRPr kumimoji="0" lang="en-US" altLang="zh-CN" sz="20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4064411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79A16541-D4DE-7588-E7A0-F488B3D94D53}"/>
              </a:ext>
            </a:extLst>
          </p:cNvPr>
          <p:cNvSpPr txBox="1">
            <a:spLocks/>
          </p:cNvSpPr>
          <p:nvPr/>
        </p:nvSpPr>
        <p:spPr>
          <a:xfrm>
            <a:off x="341976" y="210925"/>
            <a:ext cx="11850024" cy="58102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020065"/>
                </a:solidFill>
                <a:effectLst/>
                <a:uLnTx/>
                <a:uFillTx/>
                <a:latin typeface="Calibri"/>
                <a:ea typeface="微软雅黑" panose="020B0503020204020204" pitchFamily="34" charset="-122"/>
                <a:cs typeface="+mj-cs"/>
              </a:rPr>
              <a:t>Opportunities for 5G broadcasting</a:t>
            </a:r>
            <a:endParaRPr kumimoji="0" lang="zh-CN" altLang="en-US" sz="3600" b="1" i="0" u="none" strike="noStrike" kern="1200" cap="none" spc="0" normalizeH="0" baseline="0" noProof="0" dirty="0">
              <a:ln>
                <a:noFill/>
              </a:ln>
              <a:solidFill>
                <a:srgbClr val="020065"/>
              </a:solidFill>
              <a:effectLst/>
              <a:uLnTx/>
              <a:uFillTx/>
              <a:latin typeface="Calibri"/>
              <a:ea typeface="微软雅黑" panose="020B0503020204020204" pitchFamily="34" charset="-122"/>
              <a:cs typeface="+mj-cs"/>
            </a:endParaRPr>
          </a:p>
        </p:txBody>
      </p:sp>
      <p:pic>
        <p:nvPicPr>
          <p:cNvPr id="19" name="图片 18">
            <a:extLst>
              <a:ext uri="{FF2B5EF4-FFF2-40B4-BE49-F238E27FC236}">
                <a16:creationId xmlns:a16="http://schemas.microsoft.com/office/drawing/2014/main" id="{56400642-9976-8150-7605-F4D77B112A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98073" y="3331068"/>
            <a:ext cx="3900650" cy="2176298"/>
          </a:xfrm>
          <a:prstGeom prst="rect">
            <a:avLst/>
          </a:prstGeom>
        </p:spPr>
      </p:pic>
      <p:pic>
        <p:nvPicPr>
          <p:cNvPr id="20" name="图片 19">
            <a:extLst>
              <a:ext uri="{FF2B5EF4-FFF2-40B4-BE49-F238E27FC236}">
                <a16:creationId xmlns:a16="http://schemas.microsoft.com/office/drawing/2014/main" id="{160F592C-A75D-789B-EE59-04F2E0EA474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246334" y="3234814"/>
            <a:ext cx="3919124" cy="2377410"/>
          </a:xfrm>
          <a:prstGeom prst="rect">
            <a:avLst/>
          </a:prstGeom>
        </p:spPr>
      </p:pic>
      <p:sp>
        <p:nvSpPr>
          <p:cNvPr id="21" name="文本框 20">
            <a:extLst>
              <a:ext uri="{FF2B5EF4-FFF2-40B4-BE49-F238E27FC236}">
                <a16:creationId xmlns:a16="http://schemas.microsoft.com/office/drawing/2014/main" id="{506F6E5B-85E0-63A1-C37D-01B8DFAAB11A}"/>
              </a:ext>
            </a:extLst>
          </p:cNvPr>
          <p:cNvSpPr txBox="1"/>
          <p:nvPr/>
        </p:nvSpPr>
        <p:spPr>
          <a:xfrm>
            <a:off x="616503" y="1676234"/>
            <a:ext cx="3247957" cy="830997"/>
          </a:xfrm>
          <a:prstGeom prst="rect">
            <a:avLst/>
          </a:prstGeom>
          <a:solidFill>
            <a:srgbClr val="BDD7EE"/>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2060"/>
                </a:solidFill>
                <a:effectLst/>
                <a:uLnTx/>
                <a:uFillTx/>
                <a:latin typeface="Calibri"/>
                <a:ea typeface="微软雅黑" panose="020B0503020204020204" pitchFamily="34" charset="-122"/>
                <a:cs typeface="+mn-cs"/>
              </a:rPr>
              <a:t>Broadcast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2060"/>
                </a:solidFill>
                <a:effectLst/>
                <a:uLnTx/>
                <a:uFillTx/>
                <a:latin typeface="Calibri"/>
                <a:ea typeface="微软雅黑" panose="020B0503020204020204" pitchFamily="34" charset="-122"/>
                <a:cs typeface="+mn-cs"/>
              </a:rPr>
              <a:t>to ALL Receivers</a:t>
            </a:r>
            <a:endParaRPr kumimoji="0" lang="zh-CN" altLang="en-US" sz="2400" b="1" i="0" u="none" strike="noStrike" kern="1200" cap="none" spc="0" normalizeH="0" baseline="0" noProof="0" dirty="0">
              <a:ln>
                <a:noFill/>
              </a:ln>
              <a:solidFill>
                <a:srgbClr val="020065"/>
              </a:solidFill>
              <a:effectLst/>
              <a:uLnTx/>
              <a:uFillTx/>
              <a:latin typeface="Calibri"/>
              <a:ea typeface="微软雅黑" panose="020B0503020204020204" pitchFamily="34" charset="-122"/>
              <a:cs typeface="+mn-cs"/>
            </a:endParaRPr>
          </a:p>
        </p:txBody>
      </p:sp>
      <p:grpSp>
        <p:nvGrpSpPr>
          <p:cNvPr id="22" name="组合 21">
            <a:extLst>
              <a:ext uri="{FF2B5EF4-FFF2-40B4-BE49-F238E27FC236}">
                <a16:creationId xmlns:a16="http://schemas.microsoft.com/office/drawing/2014/main" id="{BE9E1751-376A-01FC-3D39-C8B7D9E63D4B}"/>
              </a:ext>
            </a:extLst>
          </p:cNvPr>
          <p:cNvGrpSpPr/>
          <p:nvPr/>
        </p:nvGrpSpPr>
        <p:grpSpPr>
          <a:xfrm>
            <a:off x="8165459" y="3276753"/>
            <a:ext cx="3919126" cy="2296768"/>
            <a:chOff x="8305916" y="3705515"/>
            <a:chExt cx="3919126" cy="2296768"/>
          </a:xfrm>
        </p:grpSpPr>
        <p:pic>
          <p:nvPicPr>
            <p:cNvPr id="23" name="图片 22">
              <a:extLst>
                <a:ext uri="{FF2B5EF4-FFF2-40B4-BE49-F238E27FC236}">
                  <a16:creationId xmlns:a16="http://schemas.microsoft.com/office/drawing/2014/main" id="{4BC0E244-437D-0DAC-440C-DE37FDD6B646}"/>
                </a:ext>
              </a:extLst>
            </p:cNvPr>
            <p:cNvPicPr>
              <a:picLocks noChangeAspect="1"/>
            </p:cNvPicPr>
            <p:nvPr/>
          </p:nvPicPr>
          <p:blipFill>
            <a:blip r:embed="rId7"/>
            <a:stretch>
              <a:fillRect/>
            </a:stretch>
          </p:blipFill>
          <p:spPr>
            <a:xfrm>
              <a:off x="8305916" y="3705515"/>
              <a:ext cx="3919126" cy="2296768"/>
            </a:xfrm>
            <a:prstGeom prst="rect">
              <a:avLst/>
            </a:prstGeom>
          </p:spPr>
        </p:pic>
        <p:sp>
          <p:nvSpPr>
            <p:cNvPr id="24" name="文本框 23">
              <a:extLst>
                <a:ext uri="{FF2B5EF4-FFF2-40B4-BE49-F238E27FC236}">
                  <a16:creationId xmlns:a16="http://schemas.microsoft.com/office/drawing/2014/main" id="{CE3CBC10-EC8D-5FFF-D6B4-6679562999C4}"/>
                </a:ext>
              </a:extLst>
            </p:cNvPr>
            <p:cNvSpPr txBox="1"/>
            <p:nvPr/>
          </p:nvSpPr>
          <p:spPr>
            <a:xfrm>
              <a:off x="10407419" y="4801440"/>
              <a:ext cx="1394143" cy="400110"/>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3D</a:t>
              </a:r>
              <a:r>
                <a:rPr kumimoji="0" lang="zh-CN" altLang="en-US"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 </a:t>
              </a:r>
              <a:r>
                <a:rPr kumimoji="0" lang="en-US"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Enhancement</a:t>
              </a:r>
              <a:r>
                <a:rPr kumimoji="0" lang="zh-CN" altLang="en-US"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 </a:t>
              </a:r>
              <a:r>
                <a:rPr kumimoji="0" lang="en-US"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stream (Cellular)</a:t>
              </a:r>
            </a:p>
          </p:txBody>
        </p:sp>
        <p:sp>
          <p:nvSpPr>
            <p:cNvPr id="27" name="文本框 26">
              <a:extLst>
                <a:ext uri="{FF2B5EF4-FFF2-40B4-BE49-F238E27FC236}">
                  <a16:creationId xmlns:a16="http://schemas.microsoft.com/office/drawing/2014/main" id="{D0BC4535-12D0-3787-2F4A-0839E026150D}"/>
                </a:ext>
              </a:extLst>
            </p:cNvPr>
            <p:cNvSpPr txBox="1"/>
            <p:nvPr/>
          </p:nvSpPr>
          <p:spPr>
            <a:xfrm>
              <a:off x="9098033" y="4403849"/>
              <a:ext cx="1309386" cy="400110"/>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2D</a:t>
              </a:r>
              <a:r>
                <a:rPr kumimoji="0" lang="zh-CN" altLang="en-US"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 </a:t>
              </a:r>
              <a:r>
                <a:rPr kumimoji="0" lang="en-US"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Basic</a:t>
              </a:r>
              <a:r>
                <a:rPr kumimoji="0" lang="zh-CN" altLang="en-US"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 </a:t>
              </a:r>
              <a:r>
                <a:rPr kumimoji="0" lang="en-US"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stream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(Broadcast)</a:t>
              </a:r>
            </a:p>
          </p:txBody>
        </p:sp>
      </p:grpSp>
      <p:sp>
        <p:nvSpPr>
          <p:cNvPr id="28" name="文本框 27">
            <a:extLst>
              <a:ext uri="{FF2B5EF4-FFF2-40B4-BE49-F238E27FC236}">
                <a16:creationId xmlns:a16="http://schemas.microsoft.com/office/drawing/2014/main" id="{5053E27E-9EAA-A306-A8EB-17EB4DA7FF65}"/>
              </a:ext>
            </a:extLst>
          </p:cNvPr>
          <p:cNvSpPr txBox="1"/>
          <p:nvPr/>
        </p:nvSpPr>
        <p:spPr>
          <a:xfrm>
            <a:off x="1065687" y="2685536"/>
            <a:ext cx="234958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Successive Service</a:t>
            </a:r>
          </a:p>
        </p:txBody>
      </p:sp>
      <p:sp>
        <p:nvSpPr>
          <p:cNvPr id="29" name="文本框 28">
            <a:extLst>
              <a:ext uri="{FF2B5EF4-FFF2-40B4-BE49-F238E27FC236}">
                <a16:creationId xmlns:a16="http://schemas.microsoft.com/office/drawing/2014/main" id="{A72AB19B-C178-D539-5562-2E723872C13D}"/>
              </a:ext>
            </a:extLst>
          </p:cNvPr>
          <p:cNvSpPr txBox="1"/>
          <p:nvPr/>
        </p:nvSpPr>
        <p:spPr>
          <a:xfrm>
            <a:off x="4508457" y="1688426"/>
            <a:ext cx="3247957" cy="830997"/>
          </a:xfrm>
          <a:prstGeom prst="rect">
            <a:avLst/>
          </a:prstGeom>
          <a:solidFill>
            <a:srgbClr val="BDD7EE"/>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2060"/>
                </a:solidFill>
                <a:effectLst/>
                <a:uLnTx/>
                <a:uFillTx/>
                <a:latin typeface="Calibri"/>
                <a:ea typeface="微软雅黑" panose="020B0503020204020204" pitchFamily="34" charset="-122"/>
                <a:cs typeface="+mn-cs"/>
              </a:rPr>
              <a:t>Broadcast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2060"/>
                </a:solidFill>
                <a:effectLst/>
                <a:uLnTx/>
                <a:uFillTx/>
                <a:latin typeface="Calibri"/>
                <a:ea typeface="微软雅黑" panose="020B0503020204020204" pitchFamily="34" charset="-122"/>
                <a:cs typeface="+mn-cs"/>
              </a:rPr>
              <a:t>On Demand</a:t>
            </a:r>
            <a:endParaRPr kumimoji="0" lang="zh-CN" altLang="en-US" sz="2400" b="1" i="0" u="none" strike="noStrike" kern="1200" cap="none" spc="0" normalizeH="0" baseline="0" noProof="0" dirty="0">
              <a:ln>
                <a:noFill/>
              </a:ln>
              <a:solidFill>
                <a:srgbClr val="020065"/>
              </a:solidFill>
              <a:effectLst/>
              <a:uLnTx/>
              <a:uFillTx/>
              <a:latin typeface="Calibri"/>
              <a:ea typeface="微软雅黑" panose="020B0503020204020204" pitchFamily="34" charset="-122"/>
              <a:cs typeface="+mn-cs"/>
            </a:endParaRPr>
          </a:p>
        </p:txBody>
      </p:sp>
      <p:sp>
        <p:nvSpPr>
          <p:cNvPr id="30" name="文本框 29">
            <a:extLst>
              <a:ext uri="{FF2B5EF4-FFF2-40B4-BE49-F238E27FC236}">
                <a16:creationId xmlns:a16="http://schemas.microsoft.com/office/drawing/2014/main" id="{CF0BB2B7-F1C3-7357-9CB6-81B337C4282D}"/>
              </a:ext>
            </a:extLst>
          </p:cNvPr>
          <p:cNvSpPr txBox="1"/>
          <p:nvPr/>
        </p:nvSpPr>
        <p:spPr>
          <a:xfrm>
            <a:off x="4957642" y="2685536"/>
            <a:ext cx="234958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Off-loading Service</a:t>
            </a:r>
          </a:p>
        </p:txBody>
      </p:sp>
      <p:sp>
        <p:nvSpPr>
          <p:cNvPr id="31" name="文本框 30">
            <a:extLst>
              <a:ext uri="{FF2B5EF4-FFF2-40B4-BE49-F238E27FC236}">
                <a16:creationId xmlns:a16="http://schemas.microsoft.com/office/drawing/2014/main" id="{F0C09AFE-AA96-5355-D81F-DCA992CDC48C}"/>
              </a:ext>
            </a:extLst>
          </p:cNvPr>
          <p:cNvSpPr txBox="1"/>
          <p:nvPr/>
        </p:nvSpPr>
        <p:spPr>
          <a:xfrm>
            <a:off x="8400411" y="1688426"/>
            <a:ext cx="3247957" cy="830997"/>
          </a:xfrm>
          <a:prstGeom prst="rect">
            <a:avLst/>
          </a:prstGeom>
          <a:solidFill>
            <a:srgbClr val="BDD7EE"/>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2060"/>
                </a:solidFill>
                <a:effectLst/>
                <a:uLnTx/>
                <a:uFillTx/>
                <a:latin typeface="Calibri"/>
                <a:ea typeface="微软雅黑" panose="020B0503020204020204" pitchFamily="34" charset="-122"/>
                <a:cs typeface="+mn-cs"/>
              </a:rPr>
              <a:t>Broadcast </a:t>
            </a:r>
            <a:r>
              <a:rPr kumimoji="0" lang="zh-CN" altLang="en-US" sz="2400" b="1" i="0" u="none" strike="noStrike" kern="1200" cap="none" spc="0" normalizeH="0" baseline="0" noProof="0" dirty="0">
                <a:ln>
                  <a:noFill/>
                </a:ln>
                <a:solidFill>
                  <a:srgbClr val="002060"/>
                </a:solidFill>
                <a:effectLst/>
                <a:uLnTx/>
                <a:uFillTx/>
                <a:latin typeface="Calibri"/>
                <a:ea typeface="微软雅黑" panose="020B0503020204020204" pitchFamily="34" charset="-122"/>
                <a:cs typeface="+mn-cs"/>
              </a:rPr>
              <a:t>      </a:t>
            </a:r>
            <a:r>
              <a:rPr kumimoji="0" lang="en-US" altLang="zh-CN" sz="2400" b="1" i="0" u="none" strike="noStrike" kern="1200" cap="none" spc="0" normalizeH="0" baseline="0" noProof="0" dirty="0">
                <a:ln>
                  <a:noFill/>
                </a:ln>
                <a:solidFill>
                  <a:srgbClr val="002060"/>
                </a:solidFill>
                <a:effectLst/>
                <a:uLnTx/>
                <a:uFillTx/>
                <a:latin typeface="Calibri"/>
                <a:ea typeface="微软雅黑" panose="020B0503020204020204" pitchFamily="34" charset="-122"/>
                <a:cs typeface="+mn-cs"/>
              </a:rPr>
              <a:t>Generative Services</a:t>
            </a:r>
            <a:endParaRPr kumimoji="0" lang="zh-CN" altLang="en-US" sz="2400" b="1" i="0" u="none" strike="noStrike" kern="1200" cap="none" spc="0" normalizeH="0" baseline="0" noProof="0" dirty="0">
              <a:ln>
                <a:noFill/>
              </a:ln>
              <a:solidFill>
                <a:srgbClr val="020065"/>
              </a:solidFill>
              <a:effectLst/>
              <a:uLnTx/>
              <a:uFillTx/>
              <a:latin typeface="Calibri"/>
              <a:ea typeface="微软雅黑" panose="020B0503020204020204" pitchFamily="34" charset="-122"/>
              <a:cs typeface="+mn-cs"/>
            </a:endParaRPr>
          </a:p>
        </p:txBody>
      </p:sp>
      <p:sp>
        <p:nvSpPr>
          <p:cNvPr id="32" name="文本框 31">
            <a:extLst>
              <a:ext uri="{FF2B5EF4-FFF2-40B4-BE49-F238E27FC236}">
                <a16:creationId xmlns:a16="http://schemas.microsoft.com/office/drawing/2014/main" id="{4108FD30-540E-2319-2E97-79BDB80AC6FC}"/>
              </a:ext>
            </a:extLst>
          </p:cNvPr>
          <p:cNvSpPr txBox="1"/>
          <p:nvPr/>
        </p:nvSpPr>
        <p:spPr>
          <a:xfrm>
            <a:off x="8624080" y="2685536"/>
            <a:ext cx="280061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Collaborative Transport</a:t>
            </a:r>
          </a:p>
        </p:txBody>
      </p:sp>
      <p:sp>
        <p:nvSpPr>
          <p:cNvPr id="33" name="矩形 32">
            <a:extLst>
              <a:ext uri="{FF2B5EF4-FFF2-40B4-BE49-F238E27FC236}">
                <a16:creationId xmlns:a16="http://schemas.microsoft.com/office/drawing/2014/main" id="{0D4397CF-45CA-2992-772B-33570B7CF9C7}"/>
              </a:ext>
            </a:extLst>
          </p:cNvPr>
          <p:cNvSpPr/>
          <p:nvPr/>
        </p:nvSpPr>
        <p:spPr>
          <a:xfrm>
            <a:off x="2148398" y="5468488"/>
            <a:ext cx="2472370"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Cellular</a:t>
            </a:r>
            <a:r>
              <a:rPr kumimoji="0" lang="zh-CN" altLang="en-US"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 </a:t>
            </a:r>
            <a:r>
              <a:rPr kumimoji="0" lang="en-US"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BS </a:t>
            </a:r>
            <a:r>
              <a:rPr kumimoji="0" lang="en"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packet re</a:t>
            </a:r>
            <a:r>
              <a:rPr kumimoji="0" lang="en-US"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a:t>
            </a:r>
            <a:r>
              <a:rPr kumimoji="0" lang="en"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transmission</a:t>
            </a:r>
            <a:endParaRPr kumimoji="0" lang="zh-CN" altLang="en-US" sz="1000" b="1" i="0" u="none" strike="noStrike" kern="1200" cap="none" spc="0" normalizeH="0" baseline="0" noProof="0" dirty="0">
              <a:ln>
                <a:noFill/>
              </a:ln>
              <a:solidFill>
                <a:srgbClr val="262673"/>
              </a:solidFill>
              <a:effectLst/>
              <a:uLnTx/>
              <a:uFillTx/>
              <a:latin typeface="Calibri"/>
              <a:ea typeface="等线" panose="02010600030101010101" pitchFamily="2" charset="-122"/>
              <a:cs typeface="+mn-cs"/>
            </a:endParaRPr>
          </a:p>
        </p:txBody>
      </p:sp>
      <p:sp>
        <p:nvSpPr>
          <p:cNvPr id="34" name="矩形 33">
            <a:extLst>
              <a:ext uri="{FF2B5EF4-FFF2-40B4-BE49-F238E27FC236}">
                <a16:creationId xmlns:a16="http://schemas.microsoft.com/office/drawing/2014/main" id="{7C0F680B-331D-E7CC-11E8-AF8DD07C06B7}"/>
              </a:ext>
            </a:extLst>
          </p:cNvPr>
          <p:cNvSpPr/>
          <p:nvPr/>
        </p:nvSpPr>
        <p:spPr>
          <a:xfrm>
            <a:off x="1248514" y="4162012"/>
            <a:ext cx="1438626"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High</a:t>
            </a:r>
            <a:r>
              <a:rPr kumimoji="0" lang="zh-CN" altLang="en-US"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 </a:t>
            </a:r>
            <a:r>
              <a:rPr kumimoji="0" lang="en-US"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tower</a:t>
            </a:r>
            <a:r>
              <a:rPr kumimoji="0" lang="zh-CN" altLang="en-US"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 </a:t>
            </a:r>
            <a:r>
              <a:rPr kumimoji="0" lang="en-US"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service (out of range)</a:t>
            </a:r>
            <a:endParaRPr kumimoji="0" lang="zh-CN" altLang="en-US" sz="1000" b="1" i="0" u="none" strike="noStrike" kern="1200" cap="none" spc="0" normalizeH="0" baseline="0" noProof="0" dirty="0">
              <a:ln>
                <a:noFill/>
              </a:ln>
              <a:solidFill>
                <a:srgbClr val="262673"/>
              </a:solidFill>
              <a:effectLst/>
              <a:uLnTx/>
              <a:uFillTx/>
              <a:latin typeface="Calibri"/>
              <a:ea typeface="等线" panose="02010600030101010101" pitchFamily="2" charset="-122"/>
              <a:cs typeface="+mn-cs"/>
            </a:endParaRPr>
          </a:p>
        </p:txBody>
      </p:sp>
      <p:sp>
        <p:nvSpPr>
          <p:cNvPr id="35" name="矩形 34">
            <a:extLst>
              <a:ext uri="{FF2B5EF4-FFF2-40B4-BE49-F238E27FC236}">
                <a16:creationId xmlns:a16="http://schemas.microsoft.com/office/drawing/2014/main" id="{A2C893FC-12BA-B56E-522E-7EFD7CBB7BB3}"/>
              </a:ext>
            </a:extLst>
          </p:cNvPr>
          <p:cNvSpPr/>
          <p:nvPr/>
        </p:nvSpPr>
        <p:spPr>
          <a:xfrm>
            <a:off x="5247760" y="3975087"/>
            <a:ext cx="1005365"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High</a:t>
            </a:r>
            <a:r>
              <a:rPr kumimoji="0" lang="zh-CN" altLang="en-US"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 </a:t>
            </a:r>
            <a:r>
              <a:rPr kumimoji="0" lang="en-US"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tower</a:t>
            </a:r>
            <a:r>
              <a:rPr kumimoji="0" lang="zh-CN" altLang="en-US"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 </a:t>
            </a:r>
            <a:endParaRPr kumimoji="0" lang="en-US"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offloading</a:t>
            </a:r>
            <a:endParaRPr kumimoji="0" lang="zh-CN" altLang="en-US" sz="1000" b="1" i="0" u="none" strike="noStrike" kern="1200" cap="none" spc="0" normalizeH="0" baseline="0" noProof="0" dirty="0">
              <a:ln>
                <a:noFill/>
              </a:ln>
              <a:solidFill>
                <a:srgbClr val="262673"/>
              </a:solidFill>
              <a:effectLst/>
              <a:uLnTx/>
              <a:uFillTx/>
              <a:latin typeface="Calibri"/>
              <a:ea typeface="等线" panose="02010600030101010101" pitchFamily="2" charset="-122"/>
              <a:cs typeface="+mn-cs"/>
            </a:endParaRPr>
          </a:p>
        </p:txBody>
      </p:sp>
      <p:sp>
        <p:nvSpPr>
          <p:cNvPr id="36" name="矩形 35">
            <a:extLst>
              <a:ext uri="{FF2B5EF4-FFF2-40B4-BE49-F238E27FC236}">
                <a16:creationId xmlns:a16="http://schemas.microsoft.com/office/drawing/2014/main" id="{4EEC09EA-59F4-8B4D-CD1E-A13DDFC5BEE8}"/>
              </a:ext>
            </a:extLst>
          </p:cNvPr>
          <p:cNvSpPr/>
          <p:nvPr/>
        </p:nvSpPr>
        <p:spPr>
          <a:xfrm>
            <a:off x="6146501" y="4372678"/>
            <a:ext cx="919530"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Cellular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262673"/>
                </a:solidFill>
                <a:effectLst/>
                <a:uLnTx/>
                <a:uFillTx/>
                <a:latin typeface="微软雅黑" panose="020B0503020204020204" pitchFamily="34" charset="-122"/>
                <a:ea typeface="微软雅黑" panose="020B0503020204020204" pitchFamily="34" charset="-122"/>
                <a:cs typeface="+mn-cs"/>
              </a:rPr>
              <a:t>Service (impaired)</a:t>
            </a:r>
            <a:endParaRPr kumimoji="0" lang="zh-CN" altLang="en-US" sz="1000" b="1" i="0" u="none" strike="noStrike" kern="1200" cap="none" spc="0" normalizeH="0" baseline="0" noProof="0" dirty="0">
              <a:ln>
                <a:noFill/>
              </a:ln>
              <a:solidFill>
                <a:srgbClr val="262673"/>
              </a:solidFill>
              <a:effectLst/>
              <a:uLnTx/>
              <a:uFillTx/>
              <a:latin typeface="Calibri"/>
              <a:ea typeface="等线" panose="02010600030101010101" pitchFamily="2" charset="-122"/>
              <a:cs typeface="+mn-cs"/>
            </a:endParaRPr>
          </a:p>
        </p:txBody>
      </p:sp>
      <p:graphicFrame>
        <p:nvGraphicFramePr>
          <p:cNvPr id="25" name="对象 24">
            <a:extLst>
              <a:ext uri="{FF2B5EF4-FFF2-40B4-BE49-F238E27FC236}">
                <a16:creationId xmlns:a16="http://schemas.microsoft.com/office/drawing/2014/main" id="{2CE0AFB0-CE89-4ACB-7BD8-8FB39E4622CB}"/>
              </a:ext>
            </a:extLst>
          </p:cNvPr>
          <p:cNvGraphicFramePr>
            <a:graphicFrameLocks noChangeAspect="1"/>
          </p:cNvGraphicFramePr>
          <p:nvPr/>
        </p:nvGraphicFramePr>
        <p:xfrm>
          <a:off x="10550370" y="179450"/>
          <a:ext cx="1444678" cy="516924"/>
        </p:xfrm>
        <a:graphic>
          <a:graphicData uri="http://schemas.openxmlformats.org/presentationml/2006/ole">
            <mc:AlternateContent xmlns:mc="http://schemas.openxmlformats.org/markup-compatibility/2006">
              <mc:Choice xmlns:v="urn:schemas-microsoft-com:vml" Requires="v">
                <p:oleObj r:id="rId8" imgW="12841245" imgH="4594562" progId="">
                  <p:embed/>
                </p:oleObj>
              </mc:Choice>
              <mc:Fallback>
                <p:oleObj r:id="rId8" imgW="12841245" imgH="4594562" progId="">
                  <p:embed/>
                  <p:pic>
                    <p:nvPicPr>
                      <p:cNvPr id="25" name="对象 24">
                        <a:extLst>
                          <a:ext uri="{FF2B5EF4-FFF2-40B4-BE49-F238E27FC236}">
                            <a16:creationId xmlns:a16="http://schemas.microsoft.com/office/drawing/2014/main" id="{2CE0AFB0-CE89-4ACB-7BD8-8FB39E4622CB}"/>
                          </a:ext>
                        </a:extLst>
                      </p:cNvPr>
                      <p:cNvPicPr/>
                      <p:nvPr/>
                    </p:nvPicPr>
                    <p:blipFill>
                      <a:blip r:embed="rId9"/>
                      <a:stretch>
                        <a:fillRect/>
                      </a:stretch>
                    </p:blipFill>
                    <p:spPr>
                      <a:xfrm>
                        <a:off x="10550370" y="179450"/>
                        <a:ext cx="1444678" cy="516924"/>
                      </a:xfrm>
                      <a:prstGeom prst="rect">
                        <a:avLst/>
                      </a:prstGeom>
                    </p:spPr>
                  </p:pic>
                </p:oleObj>
              </mc:Fallback>
            </mc:AlternateContent>
          </a:graphicData>
        </a:graphic>
      </p:graphicFrame>
      <p:graphicFrame>
        <p:nvGraphicFramePr>
          <p:cNvPr id="26" name="对象 25">
            <a:extLst>
              <a:ext uri="{FF2B5EF4-FFF2-40B4-BE49-F238E27FC236}">
                <a16:creationId xmlns:a16="http://schemas.microsoft.com/office/drawing/2014/main" id="{AB21810E-2454-1C3A-7A30-C06255E6FCD0}"/>
              </a:ext>
            </a:extLst>
          </p:cNvPr>
          <p:cNvGraphicFramePr>
            <a:graphicFrameLocks noChangeAspect="1"/>
          </p:cNvGraphicFramePr>
          <p:nvPr/>
        </p:nvGraphicFramePr>
        <p:xfrm>
          <a:off x="9687910" y="123947"/>
          <a:ext cx="682487" cy="668003"/>
        </p:xfrm>
        <a:graphic>
          <a:graphicData uri="http://schemas.openxmlformats.org/presentationml/2006/ole">
            <mc:AlternateContent xmlns:mc="http://schemas.openxmlformats.org/markup-compatibility/2006">
              <mc:Choice xmlns:v="urn:schemas-microsoft-com:vml" Requires="v">
                <p:oleObj r:id="rId10" imgW="9172135" imgH="8979255" progId="">
                  <p:embed/>
                </p:oleObj>
              </mc:Choice>
              <mc:Fallback>
                <p:oleObj r:id="rId10" imgW="9172135" imgH="8979255" progId="">
                  <p:embed/>
                  <p:pic>
                    <p:nvPicPr>
                      <p:cNvPr id="26" name="对象 25">
                        <a:extLst>
                          <a:ext uri="{FF2B5EF4-FFF2-40B4-BE49-F238E27FC236}">
                            <a16:creationId xmlns:a16="http://schemas.microsoft.com/office/drawing/2014/main" id="{AB21810E-2454-1C3A-7A30-C06255E6FCD0}"/>
                          </a:ext>
                        </a:extLst>
                      </p:cNvPr>
                      <p:cNvPicPr/>
                      <p:nvPr/>
                    </p:nvPicPr>
                    <p:blipFill>
                      <a:blip r:embed="rId11"/>
                      <a:stretch>
                        <a:fillRect/>
                      </a:stretch>
                    </p:blipFill>
                    <p:spPr>
                      <a:xfrm>
                        <a:off x="9687910" y="123947"/>
                        <a:ext cx="682487" cy="668003"/>
                      </a:xfrm>
                      <a:prstGeom prst="rect">
                        <a:avLst/>
                      </a:prstGeom>
                    </p:spPr>
                  </p:pic>
                </p:oleObj>
              </mc:Fallback>
            </mc:AlternateContent>
          </a:graphicData>
        </a:graphic>
      </p:graphicFrame>
    </p:spTree>
    <p:extLst>
      <p:ext uri="{BB962C8B-B14F-4D97-AF65-F5344CB8AC3E}">
        <p14:creationId xmlns:p14="http://schemas.microsoft.com/office/powerpoint/2010/main" val="2321636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51" name="Picture 6150">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031" name="Title 1">
            <a:extLst>
              <a:ext uri="{FF2B5EF4-FFF2-40B4-BE49-F238E27FC236}">
                <a16:creationId xmlns:a16="http://schemas.microsoft.com/office/drawing/2014/main" id="{35A1330E-3D2E-9DE6-67AB-5821B27A9D14}"/>
              </a:ext>
            </a:extLst>
          </p:cNvPr>
          <p:cNvSpPr>
            <a:spLocks noGrp="1"/>
          </p:cNvSpPr>
          <p:nvPr>
            <p:ph type="title"/>
          </p:nvPr>
        </p:nvSpPr>
        <p:spPr>
          <a:xfrm>
            <a:off x="619760" y="764373"/>
            <a:ext cx="6832600" cy="1293028"/>
          </a:xfrm>
        </p:spPr>
        <p:txBody>
          <a:bodyPr vert="horz" lIns="91440" tIns="45720" rIns="91440" bIns="45720" rtlCol="0" anchor="ctr">
            <a:normAutofit/>
          </a:bodyPr>
          <a:lstStyle/>
          <a:p>
            <a:pPr algn="r"/>
            <a:r>
              <a:rPr lang="en-US" sz="4000" b="0" i="0" dirty="0">
                <a:effectLst/>
              </a:rPr>
              <a:t>Emmanuel Thomas</a:t>
            </a:r>
            <a:endParaRPr lang="en-US" sz="4000" dirty="0"/>
          </a:p>
        </p:txBody>
      </p:sp>
      <p:sp>
        <p:nvSpPr>
          <p:cNvPr id="1033" name="Text Placeholder 3">
            <a:extLst>
              <a:ext uri="{FF2B5EF4-FFF2-40B4-BE49-F238E27FC236}">
                <a16:creationId xmlns:a16="http://schemas.microsoft.com/office/drawing/2014/main" id="{2A8F63DC-6D12-BC08-2B5B-DE187AD7E77A}"/>
              </a:ext>
            </a:extLst>
          </p:cNvPr>
          <p:cNvSpPr>
            <a:spLocks noGrp="1"/>
          </p:cNvSpPr>
          <p:nvPr>
            <p:ph type="body" sz="half" idx="2"/>
          </p:nvPr>
        </p:nvSpPr>
        <p:spPr>
          <a:xfrm>
            <a:off x="619760" y="2194560"/>
            <a:ext cx="6832600" cy="4024125"/>
          </a:xfrm>
        </p:spPr>
        <p:txBody>
          <a:bodyPr vert="horz" lIns="91440" tIns="45720" rIns="91440" bIns="45720" rtlCol="0">
            <a:normAutofit fontScale="92500" lnSpcReduction="20000"/>
          </a:bodyPr>
          <a:lstStyle/>
          <a:p>
            <a:r>
              <a:rPr lang="en-US" b="0" i="0" dirty="0">
                <a:effectLst/>
              </a:rPr>
              <a:t>Senior Media Engineer at Xiaomi since 2021 where he is technical lead for media delivery </a:t>
            </a:r>
            <a:r>
              <a:rPr lang="en-US" b="0" i="0" dirty="0" err="1">
                <a:effectLst/>
              </a:rPr>
              <a:t>standardisation</a:t>
            </a:r>
            <a:r>
              <a:rPr lang="en-US" b="0" i="0" dirty="0">
                <a:effectLst/>
              </a:rPr>
              <a:t> in the 3GPP SA4 and MPEG groups. After receiving his master’s degree in signal processing in 2010, he has been involved in media streaming and video coding research since then. His research work ranges from XR experiences, network assisted media streaming to enriched video experiences on mobile devices. Since 2013, he is an active member of the Motion Picture Experts Group (MPEG), for which he has held several chair and editor positions for standards such as MPEG-DASH, ISOBMFF, and more recently the MPEG-I standards Video Decoding Interface and Scene Description. Emmanuel is also a regular delegate in the 3GPP SA4 </a:t>
            </a:r>
            <a:r>
              <a:rPr lang="en-US" b="0" i="0" dirty="0" err="1">
                <a:effectLst/>
              </a:rPr>
              <a:t>standardisation</a:t>
            </a:r>
            <a:r>
              <a:rPr lang="en-US" b="0" i="0" dirty="0">
                <a:effectLst/>
              </a:rPr>
              <a:t> group and acts as rapporteur for the Media Capabilities for AR technical specification in 5G. He is co-author of more than 60 patents as well as several journal and conference </a:t>
            </a:r>
            <a:r>
              <a:rPr lang="en-US" b="0" i="0" dirty="0" err="1">
                <a:effectLst/>
              </a:rPr>
              <a:t>papers.Director</a:t>
            </a:r>
            <a:r>
              <a:rPr lang="en-US" b="0" i="0" dirty="0">
                <a:effectLst/>
              </a:rPr>
              <a:t> - Technologies and Standard at Ateme. With more than 15 years of experience in the Mobile Broadcast Industry, from DVB-H/ATSC-MH/ISDBT-MM to LTE-Broadcast and 5G-Broadcast, in his different roles, he drives the product development, R&amp;D collaborative projects and standardization management. He is a regular delegate and contributor at 3GPP, DVB and SVA. His expertise covers content delivery protocols, mission critical/public safety services over mobile networks, multicast ABR, DVB-I, 5G broadcast, and OTT service distribution.”</a:t>
            </a:r>
          </a:p>
        </p:txBody>
      </p:sp>
      <p:pic>
        <p:nvPicPr>
          <p:cNvPr id="6146" name="Picture 2" descr="emmanuel thomas talk">
            <a:extLst>
              <a:ext uri="{FF2B5EF4-FFF2-40B4-BE49-F238E27FC236}">
                <a16:creationId xmlns:a16="http://schemas.microsoft.com/office/drawing/2014/main" id="{882BC214-52B4-CB3A-7E40-27FB3C159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6" r="23652" b="-3"/>
          <a:stretch/>
        </p:blipFill>
        <p:spPr bwMode="auto">
          <a:xfrm>
            <a:off x="7861238" y="746125"/>
            <a:ext cx="3644962" cy="5472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67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de Xiaomi aux formats PNG transparent et SVG vectorisé">
            <a:extLst>
              <a:ext uri="{FF2B5EF4-FFF2-40B4-BE49-F238E27FC236}">
                <a16:creationId xmlns:a16="http://schemas.microsoft.com/office/drawing/2014/main" id="{A08CD92E-0535-DF4A-914F-C5F5A2D51B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1498" y="2994498"/>
            <a:ext cx="869004" cy="8690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a:extLst>
              <a:ext uri="{FF2B5EF4-FFF2-40B4-BE49-F238E27FC236}">
                <a16:creationId xmlns:a16="http://schemas.microsoft.com/office/drawing/2014/main" id="{E9AD3270-38FD-D44F-A43B-46977D272A92}"/>
              </a:ext>
            </a:extLst>
          </p:cNvPr>
          <p:cNvSpPr/>
          <p:nvPr/>
        </p:nvSpPr>
        <p:spPr>
          <a:xfrm>
            <a:off x="4294796" y="1865480"/>
            <a:ext cx="3602407" cy="2227192"/>
          </a:xfrm>
          <a:prstGeom prst="roundRect">
            <a:avLst>
              <a:gd name="adj" fmla="val 6248"/>
            </a:avLst>
          </a:prstGeom>
          <a:solidFill>
            <a:srgbClr val="FFFFFF">
              <a:alpha val="14563"/>
            </a:srgbClr>
          </a:solidFill>
          <a:ln w="3175">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latin typeface="+mn-lt"/>
                <a:ea typeface="+mn-ea"/>
                <a:cs typeface="+mn-cs"/>
                <a:sym typeface="CamphorProForXiaoMi Regular"/>
              </a:defRPr>
            </a:pPr>
            <a:r>
              <a:rPr kumimoji="0" lang="en-GB" sz="3200" b="0" i="0" u="none" strike="noStrike" kern="0" cap="none" spc="0" normalizeH="0" baseline="0" noProof="0" dirty="0">
                <a:ln>
                  <a:noFill/>
                </a:ln>
                <a:solidFill>
                  <a:srgbClr val="FE6701"/>
                </a:solidFill>
                <a:effectLst/>
                <a:uLnTx/>
                <a:uFillTx/>
                <a:latin typeface="CamphorProForXiaoMi Medium"/>
                <a:sym typeface="CamphorProForXiaoMi Regular"/>
              </a:rPr>
              <a:t>R&amp;D and standardisation</a:t>
            </a:r>
            <a:br>
              <a:rPr kumimoji="0" lang="en-GB" sz="3000" b="0" i="0" u="none" strike="noStrike" kern="1200" cap="none" spc="0" normalizeH="0" baseline="0" noProof="0" dirty="0">
                <a:ln>
                  <a:noFill/>
                </a:ln>
                <a:solidFill>
                  <a:srgbClr val="FFFFFF"/>
                </a:solidFill>
                <a:effectLst/>
                <a:uLnTx/>
                <a:uFillTx/>
                <a:latin typeface="CamphorProForXiaoMi Regular"/>
                <a:sym typeface="CamphorProForXiaoMi Regular"/>
              </a:rPr>
            </a:br>
            <a:r>
              <a:rPr kumimoji="0" lang="en-GB" sz="3000" b="0" i="0" u="none" strike="noStrike" kern="1200" cap="none" spc="0" normalizeH="0" baseline="0" noProof="0" dirty="0">
                <a:ln>
                  <a:noFill/>
                </a:ln>
                <a:solidFill>
                  <a:srgbClr val="FFFFFF"/>
                </a:solidFill>
                <a:effectLst/>
                <a:uLnTx/>
                <a:uFillTx/>
                <a:latin typeface="CamphorProForXiaoMi Regular"/>
                <a:sym typeface="CamphorProForXiaoMi Regular"/>
              </a:rPr>
              <a:t>in media delivery since 2013</a:t>
            </a:r>
            <a:endParaRPr kumimoji="0" sz="3000" b="0" i="0" u="none" strike="noStrike" kern="1200" cap="none" spc="0" normalizeH="0" baseline="0" noProof="0" dirty="0">
              <a:ln>
                <a:noFill/>
              </a:ln>
              <a:solidFill>
                <a:srgbClr val="FFFFFF"/>
              </a:solidFill>
              <a:effectLst/>
              <a:uLnTx/>
              <a:uFillTx/>
              <a:latin typeface="CamphorProForXiaoMi Regular"/>
              <a:sym typeface="CamphorProForXiaoMi Regular"/>
            </a:endParaRPr>
          </a:p>
        </p:txBody>
      </p:sp>
      <p:sp>
        <p:nvSpPr>
          <p:cNvPr id="11" name="Rounded Rectangle">
            <a:extLst>
              <a:ext uri="{FF2B5EF4-FFF2-40B4-BE49-F238E27FC236}">
                <a16:creationId xmlns:a16="http://schemas.microsoft.com/office/drawing/2014/main" id="{1CF01890-87BC-91EF-D12B-FE77BE0F0DB7}"/>
              </a:ext>
            </a:extLst>
          </p:cNvPr>
          <p:cNvSpPr/>
          <p:nvPr/>
        </p:nvSpPr>
        <p:spPr>
          <a:xfrm>
            <a:off x="417143" y="1865480"/>
            <a:ext cx="3602407" cy="4662320"/>
          </a:xfrm>
          <a:prstGeom prst="roundRect">
            <a:avLst>
              <a:gd name="adj" fmla="val 6248"/>
            </a:avLst>
          </a:prstGeom>
          <a:solidFill>
            <a:srgbClr val="FFFFFF">
              <a:alpha val="14563"/>
            </a:srgbClr>
          </a:solidFill>
          <a:ln w="3175">
            <a:miter lim="400000"/>
          </a:ln>
        </p:spPr>
        <p:txBody>
          <a:bodyPr lIns="38100" tIns="38100" rIns="38100" bIns="216000" anchor="b"/>
          <a:lstStyle/>
          <a:p>
            <a:pPr marL="0" marR="0" lvl="0" indent="0" algn="ctr" defTabSz="410766" rtl="0" eaLnBrk="1" fontAlgn="auto" latinLnBrk="0" hangingPunct="0">
              <a:lnSpc>
                <a:spcPct val="100000"/>
              </a:lnSpc>
              <a:spcBef>
                <a:spcPts val="0"/>
              </a:spcBef>
              <a:spcAft>
                <a:spcPts val="0"/>
              </a:spcAft>
              <a:buClrTx/>
              <a:buSzTx/>
              <a:buFontTx/>
              <a:buNone/>
              <a:tabLst/>
              <a:defRPr sz="12000">
                <a:latin typeface="CamphorProForXiaoMi Medium"/>
                <a:ea typeface="CamphorProForXiaoMi Medium"/>
                <a:cs typeface="CamphorProForXiaoMi Medium"/>
                <a:sym typeface="CamphorProForXiaoMi Medium"/>
              </a:defRPr>
            </a:pPr>
            <a:r>
              <a:rPr kumimoji="0" lang="en-GB" sz="3200" b="0" i="0" u="none" strike="noStrike" kern="0" cap="none" spc="0" normalizeH="0" baseline="0" noProof="0" dirty="0">
                <a:ln>
                  <a:noFill/>
                </a:ln>
                <a:solidFill>
                  <a:srgbClr val="FE6701"/>
                </a:solidFill>
                <a:effectLst/>
                <a:uLnTx/>
                <a:uFillTx/>
                <a:latin typeface="CamphorProForXiaoMi Medium"/>
                <a:sym typeface="CamphorProForXiaoMi Medium"/>
              </a:rPr>
              <a:t>Emmanuel Thomas</a:t>
            </a:r>
          </a:p>
          <a:p>
            <a:pPr marL="0" marR="0" lvl="0" indent="0" algn="ctr" defTabSz="410766" rtl="0" eaLnBrk="1" fontAlgn="auto" latinLnBrk="0" hangingPunct="0">
              <a:lnSpc>
                <a:spcPct val="100000"/>
              </a:lnSpc>
              <a:spcBef>
                <a:spcPts val="0"/>
              </a:spcBef>
              <a:spcAft>
                <a:spcPts val="0"/>
              </a:spcAft>
              <a:buClrTx/>
              <a:buSzTx/>
              <a:buFontTx/>
              <a:buNone/>
              <a:tabLst/>
              <a:defRPr sz="12000">
                <a:latin typeface="CamphorProForXiaoMi Medium"/>
                <a:ea typeface="CamphorProForXiaoMi Medium"/>
                <a:cs typeface="CamphorProForXiaoMi Medium"/>
                <a:sym typeface="CamphorProForXiaoMi Medium"/>
              </a:defRPr>
            </a:pPr>
            <a:r>
              <a:rPr kumimoji="0" lang="en-GB" sz="2800" b="0" i="0" u="none" strike="noStrike" kern="0" cap="none" spc="0" normalizeH="0" baseline="0" noProof="0" dirty="0">
                <a:ln>
                  <a:noFill/>
                </a:ln>
                <a:solidFill>
                  <a:srgbClr val="FFFFFF"/>
                </a:solidFill>
                <a:effectLst/>
                <a:uLnTx/>
                <a:uFillTx/>
                <a:latin typeface="CamphorProForXiaoMi Medium"/>
                <a:sym typeface="CamphorProForXiaoMi Medium"/>
              </a:rPr>
              <a:t>Lead Media Systems Standardisation</a:t>
            </a:r>
          </a:p>
          <a:p>
            <a:pPr marL="0" marR="0" lvl="0" indent="0" algn="ctr" defTabSz="410766" rtl="0" eaLnBrk="1" fontAlgn="auto" latinLnBrk="0" hangingPunct="0">
              <a:lnSpc>
                <a:spcPct val="100000"/>
              </a:lnSpc>
              <a:spcBef>
                <a:spcPts val="0"/>
              </a:spcBef>
              <a:spcAft>
                <a:spcPts val="0"/>
              </a:spcAft>
              <a:buClrTx/>
              <a:buSzTx/>
              <a:buFontTx/>
              <a:buNone/>
              <a:tabLst/>
              <a:defRPr sz="12000">
                <a:latin typeface="CamphorProForXiaoMi Medium"/>
                <a:ea typeface="CamphorProForXiaoMi Medium"/>
                <a:cs typeface="CamphorProForXiaoMi Medium"/>
                <a:sym typeface="CamphorProForXiaoMi Medium"/>
              </a:defRPr>
            </a:pPr>
            <a:r>
              <a:rPr kumimoji="0" lang="en-GB" sz="3200" b="0" i="0" u="none" strike="noStrike" kern="0" cap="none" spc="0" normalizeH="0" baseline="0" noProof="0" dirty="0">
                <a:ln>
                  <a:noFill/>
                </a:ln>
                <a:solidFill>
                  <a:srgbClr val="FE6701"/>
                </a:solidFill>
                <a:effectLst/>
                <a:uLnTx/>
                <a:uFillTx/>
                <a:latin typeface="CamphorProForXiaoMi Medium"/>
                <a:sym typeface="CamphorProForXiaoMi Medium"/>
              </a:rPr>
              <a:t>Xiaomi</a:t>
            </a:r>
          </a:p>
        </p:txBody>
      </p:sp>
      <p:sp>
        <p:nvSpPr>
          <p:cNvPr id="13" name="Rounded Rectangle">
            <a:extLst>
              <a:ext uri="{FF2B5EF4-FFF2-40B4-BE49-F238E27FC236}">
                <a16:creationId xmlns:a16="http://schemas.microsoft.com/office/drawing/2014/main" id="{4796DFFB-21C0-C816-9992-0B0B17F04568}"/>
              </a:ext>
            </a:extLst>
          </p:cNvPr>
          <p:cNvSpPr/>
          <p:nvPr/>
        </p:nvSpPr>
        <p:spPr>
          <a:xfrm>
            <a:off x="8212222" y="1865480"/>
            <a:ext cx="3602407" cy="2227192"/>
          </a:xfrm>
          <a:prstGeom prst="roundRect">
            <a:avLst>
              <a:gd name="adj" fmla="val 6248"/>
            </a:avLst>
          </a:prstGeom>
          <a:solidFill>
            <a:srgbClr val="FFFFFF">
              <a:alpha val="14563"/>
            </a:srgbClr>
          </a:solidFill>
          <a:ln w="3175">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latin typeface="+mn-lt"/>
                <a:ea typeface="+mn-ea"/>
                <a:cs typeface="+mn-cs"/>
                <a:sym typeface="CamphorProForXiaoMi Regular"/>
              </a:defRPr>
            </a:pPr>
            <a:r>
              <a:rPr kumimoji="0" lang="en-GB" sz="3000" b="0" i="0" u="none" strike="noStrike" kern="1200" cap="none" spc="0" normalizeH="0" baseline="0" noProof="0" dirty="0">
                <a:ln>
                  <a:noFill/>
                </a:ln>
                <a:solidFill>
                  <a:srgbClr val="FFFFFF"/>
                </a:solidFill>
                <a:effectLst/>
                <a:uLnTx/>
                <a:uFillTx/>
                <a:latin typeface="CamphorProForXiaoMi Regular"/>
                <a:sym typeface="CamphorProForXiaoMi Regular"/>
              </a:rPr>
              <a:t>MPEG, 3GPP SA4, </a:t>
            </a:r>
            <a:br>
              <a:rPr kumimoji="0" lang="en-GB" sz="3000" b="0" i="0" u="none" strike="noStrike" kern="1200" cap="none" spc="0" normalizeH="0" baseline="0" noProof="0" dirty="0">
                <a:ln>
                  <a:noFill/>
                </a:ln>
                <a:solidFill>
                  <a:srgbClr val="FFFFFF"/>
                </a:solidFill>
                <a:effectLst/>
                <a:uLnTx/>
                <a:uFillTx/>
                <a:latin typeface="CamphorProForXiaoMi Regular"/>
                <a:sym typeface="CamphorProForXiaoMi Regular"/>
              </a:rPr>
            </a:br>
            <a:r>
              <a:rPr kumimoji="0" lang="en-GB" sz="3000" b="0" i="0" u="none" strike="noStrike" kern="1200" cap="none" spc="0" normalizeH="0" baseline="0" noProof="0" dirty="0">
                <a:ln>
                  <a:noFill/>
                </a:ln>
                <a:solidFill>
                  <a:srgbClr val="FFFFFF"/>
                </a:solidFill>
                <a:effectLst/>
                <a:uLnTx/>
                <a:uFillTx/>
                <a:latin typeface="CamphorProForXiaoMi Regular"/>
                <a:sym typeface="CamphorProForXiaoMi Regular"/>
              </a:rPr>
              <a:t>HTTP-based streaming, network optimisation, XR</a:t>
            </a:r>
          </a:p>
        </p:txBody>
      </p:sp>
      <p:sp>
        <p:nvSpPr>
          <p:cNvPr id="14" name="Rounded Rectangle">
            <a:extLst>
              <a:ext uri="{FF2B5EF4-FFF2-40B4-BE49-F238E27FC236}">
                <a16:creationId xmlns:a16="http://schemas.microsoft.com/office/drawing/2014/main" id="{BC0A92B4-E49E-235F-0A13-C08717A87EC1}"/>
              </a:ext>
            </a:extLst>
          </p:cNvPr>
          <p:cNvSpPr/>
          <p:nvPr/>
        </p:nvSpPr>
        <p:spPr>
          <a:xfrm>
            <a:off x="8212222" y="4300608"/>
            <a:ext cx="3602407" cy="2227192"/>
          </a:xfrm>
          <a:prstGeom prst="roundRect">
            <a:avLst>
              <a:gd name="adj" fmla="val 6248"/>
            </a:avLst>
          </a:prstGeom>
          <a:solidFill>
            <a:srgbClr val="FFFFFF">
              <a:alpha val="14563"/>
            </a:srgbClr>
          </a:solidFill>
          <a:ln w="3175">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latin typeface="+mn-lt"/>
                <a:ea typeface="+mn-ea"/>
                <a:cs typeface="+mn-cs"/>
                <a:sym typeface="CamphorProForXiaoMi Regular"/>
              </a:defRPr>
            </a:pPr>
            <a:endParaRPr kumimoji="0" sz="3000" b="0" i="0" u="none" strike="noStrike" kern="1200" cap="none" spc="0" normalizeH="0" baseline="0" noProof="0">
              <a:ln>
                <a:noFill/>
              </a:ln>
              <a:solidFill>
                <a:srgbClr val="FFFFFF"/>
              </a:solidFill>
              <a:effectLst/>
              <a:uLnTx/>
              <a:uFillTx/>
              <a:latin typeface="CamphorProForXiaoMi Regular"/>
              <a:sym typeface="CamphorProForXiaoMi Regular"/>
            </a:endParaRPr>
          </a:p>
        </p:txBody>
      </p:sp>
      <p:pic>
        <p:nvPicPr>
          <p:cNvPr id="15" name="Picture 14" descr="A qr code on a white background&#10;&#10;Description automatically generated">
            <a:extLst>
              <a:ext uri="{FF2B5EF4-FFF2-40B4-BE49-F238E27FC236}">
                <a16:creationId xmlns:a16="http://schemas.microsoft.com/office/drawing/2014/main" id="{27D55D76-AA2E-2102-0512-EF4AB052BB8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46420" y="4836233"/>
            <a:ext cx="1240410" cy="1216182"/>
          </a:xfrm>
          <a:prstGeom prst="rect">
            <a:avLst/>
          </a:prstGeom>
        </p:spPr>
      </p:pic>
      <p:sp>
        <p:nvSpPr>
          <p:cNvPr id="16" name="Rounded Rectangle">
            <a:extLst>
              <a:ext uri="{FF2B5EF4-FFF2-40B4-BE49-F238E27FC236}">
                <a16:creationId xmlns:a16="http://schemas.microsoft.com/office/drawing/2014/main" id="{26153FE4-B103-E603-FBA5-E0C41FC24C2F}"/>
              </a:ext>
            </a:extLst>
          </p:cNvPr>
          <p:cNvSpPr/>
          <p:nvPr/>
        </p:nvSpPr>
        <p:spPr>
          <a:xfrm>
            <a:off x="4294795" y="4300608"/>
            <a:ext cx="3602407" cy="2227192"/>
          </a:xfrm>
          <a:prstGeom prst="roundRect">
            <a:avLst>
              <a:gd name="adj" fmla="val 6248"/>
            </a:avLst>
          </a:prstGeom>
          <a:solidFill>
            <a:srgbClr val="FFFFFF">
              <a:alpha val="14563"/>
            </a:srgbClr>
          </a:solidFill>
          <a:ln w="3175">
            <a:miter lim="400000"/>
          </a:ln>
        </p:spPr>
        <p:txBody>
          <a:bodyPr lIns="38100" tIns="38100" rIns="38100" bIns="3810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latin typeface="+mn-lt"/>
                <a:ea typeface="+mn-ea"/>
                <a:cs typeface="+mn-cs"/>
                <a:sym typeface="CamphorProForXiaoMi Regular"/>
              </a:defRPr>
            </a:pPr>
            <a:r>
              <a:rPr kumimoji="0" lang="en-GB" sz="3000" b="0" i="0" u="none" strike="noStrike" kern="1200" cap="none" spc="0" normalizeH="0" baseline="0" noProof="0" dirty="0">
                <a:ln>
                  <a:noFill/>
                </a:ln>
                <a:solidFill>
                  <a:srgbClr val="FFFFFF"/>
                </a:solidFill>
                <a:effectLst/>
                <a:uLnTx/>
                <a:uFillTx/>
                <a:latin typeface="CamphorProForXiaoMi Regular"/>
                <a:sym typeface="CamphorProForXiaoMi Regular"/>
              </a:rPr>
              <a:t>Connecting products and standards</a:t>
            </a:r>
          </a:p>
        </p:txBody>
      </p:sp>
      <p:pic>
        <p:nvPicPr>
          <p:cNvPr id="18" name="Picture 17" descr="A blue square with white letters on it&#10;&#10;Description automatically generated">
            <a:extLst>
              <a:ext uri="{FF2B5EF4-FFF2-40B4-BE49-F238E27FC236}">
                <a16:creationId xmlns:a16="http://schemas.microsoft.com/office/drawing/2014/main" id="{027D97C7-E565-E871-C7A3-F09E292CE2E5}"/>
              </a:ext>
            </a:extLst>
          </p:cNvPr>
          <p:cNvPicPr>
            <a:picLocks noChangeAspect="1"/>
          </p:cNvPicPr>
          <p:nvPr/>
        </p:nvPicPr>
        <p:blipFill>
          <a:blip r:embed="rId4" cstate="screen">
            <a:graysc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8438272" y="4704110"/>
            <a:ext cx="1480428" cy="1480428"/>
          </a:xfrm>
          <a:prstGeom prst="rect">
            <a:avLst/>
          </a:prstGeom>
        </p:spPr>
      </p:pic>
      <p:pic>
        <p:nvPicPr>
          <p:cNvPr id="20" name="Picture 19" descr="A person with a beard wearing glasses&#10;&#10;Description automatically generated">
            <a:extLst>
              <a:ext uri="{FF2B5EF4-FFF2-40B4-BE49-F238E27FC236}">
                <a16:creationId xmlns:a16="http://schemas.microsoft.com/office/drawing/2014/main" id="{A21BD743-0B28-26E4-5313-4C17CE46F1F7}"/>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7643" b="100000" l="0" r="100000">
                        <a14:foregroundMark x1="34457" y1="84395" x2="17228" y2="99682"/>
                        <a14:foregroundMark x1="91760" y1="92357" x2="92509" y2="99682"/>
                        <a14:foregroundMark x1="91760" y1="92357" x2="59925" y2="72611"/>
                        <a14:foregroundMark x1="59925" y1="72611" x2="68914" y2="22293"/>
                        <a14:foregroundMark x1="68914" y1="22293" x2="32959" y2="7643"/>
                        <a14:foregroundMark x1="32959" y1="7643" x2="23596" y2="41083"/>
                        <a14:foregroundMark x1="23596" y1="41083" x2="53184" y2="71975"/>
                        <a14:foregroundMark x1="53184" y1="71975" x2="63670" y2="58280"/>
                        <a14:foregroundMark x1="82772" y1="90446" x2="99625" y2="98408"/>
                      </a14:backgroundRemoval>
                    </a14:imgEffect>
                  </a14:imgLayer>
                </a14:imgProps>
              </a:ext>
              <a:ext uri="{28A0092B-C50C-407E-A947-70E740481C1C}">
                <a14:useLocalDpi xmlns:a14="http://schemas.microsoft.com/office/drawing/2010/main"/>
              </a:ext>
            </a:extLst>
          </a:blip>
          <a:srcRect/>
          <a:stretch/>
        </p:blipFill>
        <p:spPr>
          <a:xfrm>
            <a:off x="1409699" y="2131419"/>
            <a:ext cx="1437480" cy="1695314"/>
          </a:xfrm>
          <a:prstGeom prst="rect">
            <a:avLst/>
          </a:prstGeom>
          <a:effectLst>
            <a:softEdge rad="31750"/>
          </a:effectLst>
        </p:spPr>
      </p:pic>
      <p:sp>
        <p:nvSpPr>
          <p:cNvPr id="21" name="Our users are at…">
            <a:extLst>
              <a:ext uri="{FF2B5EF4-FFF2-40B4-BE49-F238E27FC236}">
                <a16:creationId xmlns:a16="http://schemas.microsoft.com/office/drawing/2014/main" id="{64A0B3C1-7E7D-875A-2AC3-3DC6B610C927}"/>
              </a:ext>
            </a:extLst>
          </p:cNvPr>
          <p:cNvSpPr txBox="1"/>
          <p:nvPr/>
        </p:nvSpPr>
        <p:spPr>
          <a:xfrm>
            <a:off x="761720" y="214614"/>
            <a:ext cx="10668560" cy="96607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7" tIns="21167" rIns="21167" bIns="21167"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9000">
                <a:latin typeface="CamphorProForXiaoMi Medium"/>
                <a:ea typeface="CamphorProForXiaoMi Medium"/>
                <a:cs typeface="CamphorProForXiaoMi Medium"/>
                <a:sym typeface="CamphorProForXiaoMi Medium"/>
              </a:defRPr>
            </a:pPr>
            <a:r>
              <a:rPr kumimoji="0" lang="en-GB" sz="6000" b="0" i="0" u="none" strike="noStrike" kern="0" cap="none" spc="0" normalizeH="0" baseline="0" noProof="0" dirty="0">
                <a:ln>
                  <a:noFill/>
                </a:ln>
                <a:solidFill>
                  <a:srgbClr val="FE6701"/>
                </a:solidFill>
                <a:effectLst/>
                <a:uLnTx/>
                <a:uFillTx/>
                <a:latin typeface="CamphorProForXiaoMi Medium"/>
                <a:sym typeface="CamphorProForXiaoMi Medium"/>
              </a:rPr>
              <a:t>About me</a:t>
            </a:r>
            <a:endParaRPr kumimoji="0" sz="6000" b="0" i="0" u="none" strike="noStrike" kern="0" cap="none" spc="0" normalizeH="0" baseline="0" noProof="0" dirty="0">
              <a:ln>
                <a:noFill/>
              </a:ln>
              <a:solidFill>
                <a:srgbClr val="FE6701"/>
              </a:solidFill>
              <a:effectLst/>
              <a:uLnTx/>
              <a:uFillTx/>
              <a:latin typeface="CamphorProForXiaoMi Medium"/>
              <a:sym typeface="CamphorProForXiaoMi Medium"/>
            </a:endParaRPr>
          </a:p>
        </p:txBody>
      </p:sp>
      <p:pic>
        <p:nvPicPr>
          <p:cNvPr id="2" name="Picture 2" descr="Logo de Xiaomi aux formats PNG transparent et SVG vectorisé">
            <a:extLst>
              <a:ext uri="{FF2B5EF4-FFF2-40B4-BE49-F238E27FC236}">
                <a16:creationId xmlns:a16="http://schemas.microsoft.com/office/drawing/2014/main" id="{7F7D94CF-CCE9-ADE1-DC5F-522DF46AF98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42849" y="386441"/>
            <a:ext cx="687962" cy="687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02887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Our users are at…"/>
          <p:cNvSpPr txBox="1"/>
          <p:nvPr/>
        </p:nvSpPr>
        <p:spPr>
          <a:xfrm>
            <a:off x="761720" y="2599713"/>
            <a:ext cx="10668560" cy="165857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7" tIns="21167" rIns="21167" bIns="21167"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9000">
                <a:latin typeface="CamphorProForXiaoMi Medium"/>
                <a:ea typeface="CamphorProForXiaoMi Medium"/>
                <a:cs typeface="CamphorProForXiaoMi Medium"/>
                <a:sym typeface="CamphorProForXiaoMi Medium"/>
              </a:defRPr>
            </a:pPr>
            <a:r>
              <a:rPr kumimoji="0" sz="4500" b="0" i="0" u="none" strike="noStrike" kern="0" cap="none" spc="0" normalizeH="0" baseline="0" noProof="0" dirty="0">
                <a:ln>
                  <a:noFill/>
                </a:ln>
                <a:solidFill>
                  <a:srgbClr val="FFFFFF"/>
                </a:solidFill>
                <a:effectLst/>
                <a:uLnTx/>
                <a:uFillTx/>
                <a:latin typeface="CamphorProForXiaoMi Medium"/>
                <a:sym typeface="CamphorProForXiaoMi Medium"/>
              </a:rPr>
              <a:t>Our users are at</a:t>
            </a:r>
            <a:r>
              <a:rPr kumimoji="0" sz="4500" b="0" i="0" u="none" strike="noStrike" kern="0" cap="none" spc="0" normalizeH="0" baseline="0" noProof="0" dirty="0">
                <a:ln>
                  <a:noFill/>
                </a:ln>
                <a:solidFill>
                  <a:srgbClr val="EB6643"/>
                </a:solidFill>
                <a:effectLst/>
                <a:uLnTx/>
                <a:uFillTx/>
                <a:latin typeface="CamphorProForXiaoMi Medium"/>
                <a:sym typeface="CamphorProForXiaoMi Medium"/>
              </a:rPr>
              <a:t> </a:t>
            </a:r>
          </a:p>
          <a:p>
            <a:pPr marL="0" marR="0" lvl="0" indent="0" algn="ctr" defTabSz="410766" rtl="0" eaLnBrk="1" fontAlgn="auto" latinLnBrk="0" hangingPunct="0">
              <a:lnSpc>
                <a:spcPct val="100000"/>
              </a:lnSpc>
              <a:spcBef>
                <a:spcPts val="0"/>
              </a:spcBef>
              <a:spcAft>
                <a:spcPts val="0"/>
              </a:spcAft>
              <a:buClrTx/>
              <a:buSzTx/>
              <a:buFontTx/>
              <a:buNone/>
              <a:tabLst/>
              <a:defRPr sz="12000">
                <a:latin typeface="CamphorProForXiaoMi Medium"/>
                <a:ea typeface="CamphorProForXiaoMi Medium"/>
                <a:cs typeface="CamphorProForXiaoMi Medium"/>
                <a:sym typeface="CamphorProForXiaoMi Medium"/>
              </a:defRPr>
            </a:pPr>
            <a:r>
              <a:rPr kumimoji="0" sz="6000" b="0" i="0" u="none" strike="noStrike" kern="0" cap="none" spc="0" normalizeH="0" baseline="0" noProof="0" dirty="0">
                <a:ln>
                  <a:noFill/>
                </a:ln>
                <a:solidFill>
                  <a:srgbClr val="FE6701"/>
                </a:solidFill>
                <a:effectLst/>
                <a:uLnTx/>
                <a:uFillTx/>
                <a:latin typeface="CamphorProForXiaoMi Medium"/>
                <a:sym typeface="CamphorProForXiaoMi Medium"/>
              </a:rPr>
              <a:t>the heart of everything</a:t>
            </a:r>
          </a:p>
        </p:txBody>
      </p:sp>
      <p:pic>
        <p:nvPicPr>
          <p:cNvPr id="2" name="Picture 2" descr="Logo de Xiaomi aux formats PNG transparent et SVG vectorisé">
            <a:extLst>
              <a:ext uri="{FF2B5EF4-FFF2-40B4-BE49-F238E27FC236}">
                <a16:creationId xmlns:a16="http://schemas.microsoft.com/office/drawing/2014/main" id="{8AC26467-7FB6-53DC-1B1B-9029E30BF2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42849" y="386441"/>
            <a:ext cx="687962" cy="687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4220BB-5395-4F54-8045-343633A1B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B255CE95-17A3-8791-DF3F-A68F9D603548}"/>
              </a:ext>
            </a:extLst>
          </p:cNvPr>
          <p:cNvSpPr>
            <a:spLocks noGrp="1"/>
          </p:cNvSpPr>
          <p:nvPr>
            <p:ph type="ctrTitle"/>
          </p:nvPr>
        </p:nvSpPr>
        <p:spPr>
          <a:xfrm>
            <a:off x="8266820" y="673240"/>
            <a:ext cx="3300981" cy="3446373"/>
          </a:xfrm>
          <a:noFill/>
          <a:ln w="19050">
            <a:noFill/>
            <a:prstDash val="dash"/>
          </a:ln>
        </p:spPr>
        <p:txBody>
          <a:bodyPr>
            <a:normAutofit/>
          </a:bodyPr>
          <a:lstStyle/>
          <a:p>
            <a:r>
              <a:rPr lang="de-DE" sz="4100">
                <a:solidFill>
                  <a:schemeClr val="bg1"/>
                </a:solidFill>
              </a:rPr>
              <a:t>Join Slido.COM #IBC</a:t>
            </a:r>
            <a:endParaRPr lang="en-US" sz="4100">
              <a:solidFill>
                <a:schemeClr val="bg1"/>
              </a:solidFill>
            </a:endParaRPr>
          </a:p>
        </p:txBody>
      </p:sp>
      <p:pic>
        <p:nvPicPr>
          <p:cNvPr id="16" name="Picture 15">
            <a:extLst>
              <a:ext uri="{FF2B5EF4-FFF2-40B4-BE49-F238E27FC236}">
                <a16:creationId xmlns:a16="http://schemas.microsoft.com/office/drawing/2014/main" id="{9D892AF3-0287-4CB0-AD2F-775B64C6FD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18" name="Rectangle 17">
            <a:extLst>
              <a:ext uri="{FF2B5EF4-FFF2-40B4-BE49-F238E27FC236}">
                <a16:creationId xmlns:a16="http://schemas.microsoft.com/office/drawing/2014/main" id="{D477AA7E-6F59-438B-AE81-F002D6258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94678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ounded Rectangle 11">
            <a:extLst>
              <a:ext uri="{FF2B5EF4-FFF2-40B4-BE49-F238E27FC236}">
                <a16:creationId xmlns:a16="http://schemas.microsoft.com/office/drawing/2014/main" id="{C84439A1-773C-4E21-A179-0417A186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6638814" cy="5571072"/>
          </a:xfrm>
          <a:prstGeom prst="roundRect">
            <a:avLst>
              <a:gd name="adj" fmla="val 2403"/>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E6955DD-A569-3A27-1C29-3785057B529E}"/>
              </a:ext>
            </a:extLst>
          </p:cNvPr>
          <p:cNvPicPr>
            <a:picLocks noChangeAspect="1"/>
          </p:cNvPicPr>
          <p:nvPr/>
        </p:nvPicPr>
        <p:blipFill>
          <a:blip r:embed="rId3"/>
          <a:stretch>
            <a:fillRect/>
          </a:stretch>
        </p:blipFill>
        <p:spPr>
          <a:xfrm>
            <a:off x="1820672" y="1286928"/>
            <a:ext cx="4284145" cy="4284145"/>
          </a:xfrm>
          <a:prstGeom prst="rect">
            <a:avLst/>
          </a:prstGeom>
        </p:spPr>
      </p:pic>
    </p:spTree>
    <p:extLst>
      <p:ext uri="{BB962C8B-B14F-4D97-AF65-F5344CB8AC3E}">
        <p14:creationId xmlns:p14="http://schemas.microsoft.com/office/powerpoint/2010/main" val="417819858"/>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SC07126-扩版 .jpeg" descr="DSC07126-扩版 .jpeg">
            <a:extLst>
              <a:ext uri="{FF2B5EF4-FFF2-40B4-BE49-F238E27FC236}">
                <a16:creationId xmlns:a16="http://schemas.microsoft.com/office/drawing/2014/main" id="{AA215753-39E9-5833-B9AD-68113EECC87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21599822">
            <a:off x="2" y="3350185"/>
            <a:ext cx="12192002" cy="3601290"/>
          </a:xfrm>
          <a:prstGeom prst="rect">
            <a:avLst/>
          </a:prstGeom>
          <a:ln w="3175">
            <a:miter lim="400000"/>
          </a:ln>
        </p:spPr>
      </p:pic>
      <p:sp>
        <p:nvSpPr>
          <p:cNvPr id="1131" name="Rectangle"/>
          <p:cNvSpPr/>
          <p:nvPr/>
        </p:nvSpPr>
        <p:spPr>
          <a:xfrm>
            <a:off x="4085757" y="-7152"/>
            <a:ext cx="4115793" cy="3436645"/>
          </a:xfrm>
          <a:prstGeom prst="rect">
            <a:avLst/>
          </a:prstGeom>
          <a:gradFill>
            <a:gsLst>
              <a:gs pos="0">
                <a:srgbClr val="545454"/>
              </a:gs>
              <a:gs pos="100000">
                <a:srgbClr val="000000"/>
              </a:gs>
            </a:gsLst>
            <a:lin ang="5428008"/>
          </a:gradFill>
          <a:ln w="3175">
            <a:miter lim="400000"/>
          </a:ln>
        </p:spPr>
        <p:txBody>
          <a:bodyPr lIns="22578" tIns="22578" rIns="22578" bIns="22578" anchor="ctr"/>
          <a:lstStyle/>
          <a:p>
            <a:pPr marL="0" marR="0" lvl="0" indent="0" algn="l" defTabSz="914400" rtl="0" eaLnBrk="1" fontAlgn="auto" latinLnBrk="0" hangingPunct="1">
              <a:lnSpc>
                <a:spcPct val="100000"/>
              </a:lnSpc>
              <a:spcBef>
                <a:spcPts val="0"/>
              </a:spcBef>
              <a:spcAft>
                <a:spcPts val="0"/>
              </a:spcAft>
              <a:buClrTx/>
              <a:buSzTx/>
              <a:buFontTx/>
              <a:buNone/>
              <a:tabLst/>
              <a:defRPr sz="3000">
                <a:latin typeface="Helvetica Neue Medium"/>
                <a:ea typeface="Helvetica Neue Medium"/>
                <a:cs typeface="Helvetica Neue Medium"/>
                <a:sym typeface="Helvetica Neue Medium"/>
              </a:defRPr>
            </a:pPr>
            <a:endParaRPr kumimoji="0" sz="1500" b="0" i="0" u="none" strike="noStrike" kern="1200" cap="none" spc="0" normalizeH="0" baseline="0" noProof="0">
              <a:ln>
                <a:noFill/>
              </a:ln>
              <a:solidFill>
                <a:srgbClr val="FFFFFF"/>
              </a:solidFill>
              <a:effectLst/>
              <a:uLnTx/>
              <a:uFillTx/>
              <a:latin typeface="Helvetica Neue Medium"/>
              <a:sym typeface="Helvetica Neue Medium"/>
            </a:endParaRPr>
          </a:p>
        </p:txBody>
      </p:sp>
      <p:pic>
        <p:nvPicPr>
          <p:cNvPr id="1133"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378" y="-7152"/>
            <a:ext cx="4115770" cy="3436645"/>
          </a:xfrm>
          <a:prstGeom prst="rect">
            <a:avLst/>
          </a:prstGeom>
          <a:ln w="3175">
            <a:miter lim="400000"/>
          </a:ln>
        </p:spPr>
      </p:pic>
      <p:pic>
        <p:nvPicPr>
          <p:cNvPr id="1136" name="隔空充电正式海报 (88%充电:黑）.jpg" descr="隔空充电正式海报 (88%充电:黑）.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21600000">
            <a:off x="8138789" y="-7152"/>
            <a:ext cx="4052269" cy="3436645"/>
          </a:xfrm>
          <a:prstGeom prst="rect">
            <a:avLst/>
          </a:prstGeom>
          <a:ln w="3175">
            <a:miter lim="400000"/>
          </a:ln>
        </p:spPr>
      </p:pic>
      <p:sp>
        <p:nvSpPr>
          <p:cNvPr id="1141" name="Rectangle"/>
          <p:cNvSpPr/>
          <p:nvPr/>
        </p:nvSpPr>
        <p:spPr>
          <a:xfrm>
            <a:off x="-493486" y="-13494"/>
            <a:ext cx="12710692" cy="6964953"/>
          </a:xfrm>
          <a:prstGeom prst="rect">
            <a:avLst/>
          </a:prstGeom>
          <a:solidFill>
            <a:srgbClr val="000000">
              <a:alpha val="40000"/>
            </a:srgbClr>
          </a:solidFill>
          <a:ln w="3175">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sz="3000">
                <a:latin typeface="+mn-lt"/>
                <a:ea typeface="+mn-ea"/>
                <a:cs typeface="+mn-cs"/>
                <a:sym typeface="CamphorProForXiaoMi Regular"/>
              </a:defRPr>
            </a:pPr>
            <a:endParaRPr kumimoji="0" sz="1500" b="0" i="0" u="none" strike="noStrike" kern="1200" cap="none" spc="0" normalizeH="0" baseline="0" noProof="0" dirty="0">
              <a:ln>
                <a:noFill/>
              </a:ln>
              <a:solidFill>
                <a:srgbClr val="FFFFFF"/>
              </a:solidFill>
              <a:effectLst/>
              <a:uLnTx/>
              <a:uFillTx/>
              <a:latin typeface="CamphorProForXiaoMi Regular"/>
              <a:sym typeface="CamphorProForXiaoMi Regular"/>
            </a:endParaRPr>
          </a:p>
        </p:txBody>
      </p:sp>
      <p:grpSp>
        <p:nvGrpSpPr>
          <p:cNvPr id="1140" name="Group"/>
          <p:cNvGrpSpPr/>
          <p:nvPr/>
        </p:nvGrpSpPr>
        <p:grpSpPr>
          <a:xfrm>
            <a:off x="6191418" y="230721"/>
            <a:ext cx="1596905" cy="3200444"/>
            <a:chOff x="0" y="0"/>
            <a:chExt cx="3193807" cy="6400886"/>
          </a:xfrm>
        </p:grpSpPr>
        <p:pic>
          <p:nvPicPr>
            <p:cNvPr id="1138" name="k8-kv-丰碑灰色组合-6-背面1.png" descr="k8-kv-丰碑灰色组合-6-背面1.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13231" y="1199151"/>
              <a:ext cx="2780577" cy="5201647"/>
            </a:xfrm>
            <a:prstGeom prst="rect">
              <a:avLst/>
            </a:prstGeom>
            <a:ln w="3175" cap="flat">
              <a:noFill/>
              <a:miter lim="400000"/>
            </a:ln>
            <a:effectLst/>
          </p:spPr>
        </p:pic>
        <p:pic>
          <p:nvPicPr>
            <p:cNvPr id="1139" name="k8-kv-丰碑灰色组合-6-正面.png" descr="k8-kv-丰碑灰色组合-6-正面.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0" y="0"/>
              <a:ext cx="2794056" cy="6400887"/>
            </a:xfrm>
            <a:prstGeom prst="rect">
              <a:avLst/>
            </a:prstGeom>
            <a:ln w="3175" cap="flat">
              <a:noFill/>
              <a:miter lim="400000"/>
            </a:ln>
            <a:effectLst/>
          </p:spPr>
        </p:pic>
      </p:grpSp>
      <p:sp>
        <p:nvSpPr>
          <p:cNvPr id="2" name="Xiaomi Strategic Vision">
            <a:extLst>
              <a:ext uri="{FF2B5EF4-FFF2-40B4-BE49-F238E27FC236}">
                <a16:creationId xmlns:a16="http://schemas.microsoft.com/office/drawing/2014/main" id="{8613365A-4259-C4EF-AC54-3958B9DE7D37}"/>
              </a:ext>
            </a:extLst>
          </p:cNvPr>
          <p:cNvSpPr txBox="1"/>
          <p:nvPr/>
        </p:nvSpPr>
        <p:spPr>
          <a:xfrm>
            <a:off x="4449128" y="2762769"/>
            <a:ext cx="3015056" cy="43601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spcBef>
                <a:spcPts val="1000"/>
              </a:spcBef>
              <a:defRPr sz="5000">
                <a:latin typeface="+mn-lt"/>
                <a:ea typeface="+mn-ea"/>
                <a:cs typeface="+mn-cs"/>
                <a:sym typeface="CamphorProForXiaoMi Regular"/>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sz="2500" b="0" i="0" u="none" strike="noStrike" kern="1200" cap="none" spc="0" normalizeH="0" baseline="0" noProof="0" dirty="0">
                <a:ln>
                  <a:noFill/>
                </a:ln>
                <a:solidFill>
                  <a:srgbClr val="FFFFFF"/>
                </a:solidFill>
                <a:effectLst/>
                <a:uLnTx/>
                <a:uFillTx/>
                <a:latin typeface="CamphorProForXiaoMi Regular"/>
                <a:sym typeface="CamphorProForXiaoMi Regular"/>
              </a:rPr>
              <a:t>Xiaomi Strategic Vision</a:t>
            </a:r>
          </a:p>
        </p:txBody>
      </p:sp>
      <p:pic>
        <p:nvPicPr>
          <p:cNvPr id="3" name="已粘贴的图像.pdf" descr="已粘贴的图像.pdf">
            <a:extLst>
              <a:ext uri="{FF2B5EF4-FFF2-40B4-BE49-F238E27FC236}">
                <a16:creationId xmlns:a16="http://schemas.microsoft.com/office/drawing/2014/main" id="{DD78E9A0-8028-DD1F-0258-9A7FC971CD1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16089" y="3423325"/>
            <a:ext cx="8159823" cy="841787"/>
          </a:xfrm>
          <a:prstGeom prst="rect">
            <a:avLst/>
          </a:prstGeom>
          <a:ln w="3175">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Our users are at…"/>
          <p:cNvSpPr txBox="1"/>
          <p:nvPr/>
        </p:nvSpPr>
        <p:spPr>
          <a:xfrm>
            <a:off x="761720" y="2138048"/>
            <a:ext cx="10668560" cy="258190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167" tIns="21167" rIns="21167" bIns="21167"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sz="9000">
                <a:latin typeface="CamphorProForXiaoMi Medium"/>
                <a:ea typeface="CamphorProForXiaoMi Medium"/>
                <a:cs typeface="CamphorProForXiaoMi Medium"/>
                <a:sym typeface="CamphorProForXiaoMi Medium"/>
              </a:defRPr>
            </a:pPr>
            <a:r>
              <a:rPr kumimoji="0" lang="en-GB" sz="6000" b="0" i="0" u="none" strike="noStrike" kern="0" cap="none" spc="0" normalizeH="0" baseline="0" noProof="0" dirty="0">
                <a:ln>
                  <a:noFill/>
                </a:ln>
                <a:solidFill>
                  <a:srgbClr val="FE6701"/>
                </a:solidFill>
                <a:effectLst/>
                <a:uLnTx/>
                <a:uFillTx/>
                <a:latin typeface="CamphorProForXiaoMi Medium"/>
                <a:sym typeface="CamphorProForXiaoMi Medium"/>
              </a:rPr>
              <a:t>As an end-user</a:t>
            </a:r>
            <a:r>
              <a:rPr kumimoji="0" lang="en-GB" sz="4500" b="0" i="0" u="none" strike="noStrike" kern="0" cap="none" spc="0" normalizeH="0" baseline="0" noProof="0" dirty="0">
                <a:ln>
                  <a:noFill/>
                </a:ln>
                <a:solidFill>
                  <a:srgbClr val="FFFFFF"/>
                </a:solidFill>
                <a:effectLst/>
                <a:uLnTx/>
                <a:uFillTx/>
                <a:latin typeface="CamphorProForXiaoMi Medium"/>
                <a:sym typeface="CamphorProForXiaoMi Medium"/>
              </a:rPr>
              <a:t>,</a:t>
            </a:r>
          </a:p>
          <a:p>
            <a:pPr marL="0" marR="0" lvl="0" indent="0" algn="ctr" defTabSz="410766" rtl="0" eaLnBrk="1" fontAlgn="auto" latinLnBrk="0" hangingPunct="0">
              <a:lnSpc>
                <a:spcPct val="100000"/>
              </a:lnSpc>
              <a:spcBef>
                <a:spcPts val="0"/>
              </a:spcBef>
              <a:spcAft>
                <a:spcPts val="0"/>
              </a:spcAft>
              <a:buClrTx/>
              <a:buSzTx/>
              <a:buFontTx/>
              <a:buNone/>
              <a:tabLst/>
              <a:defRPr sz="9000">
                <a:latin typeface="CamphorProForXiaoMi Medium"/>
                <a:ea typeface="CamphorProForXiaoMi Medium"/>
                <a:cs typeface="CamphorProForXiaoMi Medium"/>
                <a:sym typeface="CamphorProForXiaoMi Medium"/>
              </a:defRPr>
            </a:pPr>
            <a:r>
              <a:rPr kumimoji="0" lang="en-GB" sz="4500" b="0" i="0" u="none" strike="noStrike" kern="0" cap="none" spc="0" normalizeH="0" baseline="0" noProof="0" dirty="0">
                <a:ln>
                  <a:noFill/>
                </a:ln>
                <a:solidFill>
                  <a:srgbClr val="FFFFFF"/>
                </a:solidFill>
                <a:effectLst/>
                <a:uLnTx/>
                <a:uFillTx/>
                <a:latin typeface="CamphorProForXiaoMi Medium"/>
                <a:sym typeface="CamphorProForXiaoMi Medium"/>
              </a:rPr>
              <a:t>what (new) services or features will make </a:t>
            </a:r>
            <a:r>
              <a:rPr kumimoji="0" lang="en-GB" sz="6000" b="0" i="0" u="none" strike="noStrike" kern="0" cap="none" spc="0" normalizeH="0" baseline="0" noProof="0" dirty="0">
                <a:ln>
                  <a:noFill/>
                </a:ln>
                <a:solidFill>
                  <a:srgbClr val="FE6701"/>
                </a:solidFill>
                <a:effectLst/>
                <a:uLnTx/>
                <a:uFillTx/>
                <a:latin typeface="CamphorProForXiaoMi Medium"/>
                <a:sym typeface="CamphorProForXiaoMi Medium"/>
              </a:rPr>
              <a:t>5G broadcast</a:t>
            </a:r>
            <a:r>
              <a:rPr kumimoji="0" lang="en-GB" sz="4500" b="0" i="0" u="none" strike="noStrike" kern="0" cap="none" spc="0" normalizeH="0" baseline="0" noProof="0" dirty="0">
                <a:ln>
                  <a:noFill/>
                </a:ln>
                <a:solidFill>
                  <a:srgbClr val="FFFFFF"/>
                </a:solidFill>
                <a:effectLst/>
                <a:uLnTx/>
                <a:uFillTx/>
                <a:latin typeface="CamphorProForXiaoMi Medium"/>
                <a:sym typeface="CamphorProForXiaoMi Medium"/>
              </a:rPr>
              <a:t> a must for me?</a:t>
            </a:r>
            <a:endParaRPr kumimoji="0" lang="en-GB" sz="6000" b="0" i="0" u="none" strike="noStrike" kern="0" cap="none" spc="0" normalizeH="0" baseline="0" noProof="0" dirty="0">
              <a:ln>
                <a:noFill/>
              </a:ln>
              <a:solidFill>
                <a:srgbClr val="FE6701"/>
              </a:solidFill>
              <a:effectLst/>
              <a:uLnTx/>
              <a:uFillTx/>
              <a:latin typeface="CamphorProForXiaoMi Medium"/>
              <a:sym typeface="CamphorProForXiaoMi Medium"/>
            </a:endParaRPr>
          </a:p>
        </p:txBody>
      </p:sp>
      <p:pic>
        <p:nvPicPr>
          <p:cNvPr id="2" name="Picture 2" descr="Logo de Xiaomi aux formats PNG transparent et SVG vectorisé">
            <a:extLst>
              <a:ext uri="{FF2B5EF4-FFF2-40B4-BE49-F238E27FC236}">
                <a16:creationId xmlns:a16="http://schemas.microsoft.com/office/drawing/2014/main" id="{CD7EF641-9372-DD65-F4F3-F0571C98B9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42849" y="386441"/>
            <a:ext cx="687962" cy="687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58156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5" name="Picture 7174">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031" name="Title 1">
            <a:extLst>
              <a:ext uri="{FF2B5EF4-FFF2-40B4-BE49-F238E27FC236}">
                <a16:creationId xmlns:a16="http://schemas.microsoft.com/office/drawing/2014/main" id="{35A1330E-3D2E-9DE6-67AB-5821B27A9D14}"/>
              </a:ext>
            </a:extLst>
          </p:cNvPr>
          <p:cNvSpPr>
            <a:spLocks noGrp="1"/>
          </p:cNvSpPr>
          <p:nvPr>
            <p:ph type="title"/>
          </p:nvPr>
        </p:nvSpPr>
        <p:spPr>
          <a:xfrm>
            <a:off x="619760" y="764373"/>
            <a:ext cx="6832600" cy="1293028"/>
          </a:xfrm>
        </p:spPr>
        <p:txBody>
          <a:bodyPr vert="horz" lIns="91440" tIns="45720" rIns="91440" bIns="45720" rtlCol="0" anchor="ctr">
            <a:normAutofit/>
          </a:bodyPr>
          <a:lstStyle/>
          <a:p>
            <a:pPr algn="r"/>
            <a:r>
              <a:rPr lang="en-US" sz="4000" b="0" i="0" dirty="0">
                <a:effectLst/>
              </a:rPr>
              <a:t>Aytac Biber</a:t>
            </a:r>
            <a:endParaRPr lang="en-US" sz="4000" dirty="0"/>
          </a:p>
        </p:txBody>
      </p:sp>
      <p:sp>
        <p:nvSpPr>
          <p:cNvPr id="1033" name="Text Placeholder 3">
            <a:extLst>
              <a:ext uri="{FF2B5EF4-FFF2-40B4-BE49-F238E27FC236}">
                <a16:creationId xmlns:a16="http://schemas.microsoft.com/office/drawing/2014/main" id="{2A8F63DC-6D12-BC08-2B5B-DE187AD7E77A}"/>
              </a:ext>
            </a:extLst>
          </p:cNvPr>
          <p:cNvSpPr>
            <a:spLocks noGrp="1"/>
          </p:cNvSpPr>
          <p:nvPr>
            <p:ph type="body" sz="half" idx="2"/>
          </p:nvPr>
        </p:nvSpPr>
        <p:spPr>
          <a:xfrm>
            <a:off x="619760" y="2194560"/>
            <a:ext cx="6832600" cy="4024125"/>
          </a:xfrm>
        </p:spPr>
        <p:txBody>
          <a:bodyPr vert="horz" lIns="91440" tIns="45720" rIns="91440" bIns="45720" rtlCol="0">
            <a:normAutofit/>
          </a:bodyPr>
          <a:lstStyle/>
          <a:p>
            <a:pPr indent="-228600">
              <a:buFont typeface="Arial" panose="020B0604020202020204" pitchFamily="34" charset="0"/>
              <a:buChar char="•"/>
            </a:pPr>
            <a:r>
              <a:rPr lang="en-US" b="0" i="0" dirty="0">
                <a:effectLst/>
              </a:rPr>
              <a:t>Aytac Biber is Director of Product Management at Qualcomm Technologies, Inc. He works on ecosystem development for emerging multimedia standards Qualcomm contributes to. He holds MBA degree from SDSU and Electronics and Telecommunications Engineering Degree from Istanbul Technical University</a:t>
            </a:r>
            <a:endParaRPr lang="en-US" b="0" i="0">
              <a:effectLst/>
            </a:endParaRPr>
          </a:p>
        </p:txBody>
      </p:sp>
      <p:pic>
        <p:nvPicPr>
          <p:cNvPr id="7170" name="Picture 2" descr="aytac biber portrait 3 1">
            <a:extLst>
              <a:ext uri="{FF2B5EF4-FFF2-40B4-BE49-F238E27FC236}">
                <a16:creationId xmlns:a16="http://schemas.microsoft.com/office/drawing/2014/main" id="{98BE8FDA-7B2F-910E-4950-622B912D7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362" r="20362" b="-1"/>
          <a:stretch/>
        </p:blipFill>
        <p:spPr bwMode="auto">
          <a:xfrm>
            <a:off x="7861238" y="746125"/>
            <a:ext cx="3644962" cy="5472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525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B7948-0484-B918-13B5-FB65712A10C6}"/>
              </a:ext>
            </a:extLst>
          </p:cNvPr>
          <p:cNvSpPr>
            <a:spLocks noGrp="1"/>
          </p:cNvSpPr>
          <p:nvPr>
            <p:ph type="title"/>
          </p:nvPr>
        </p:nvSpPr>
        <p:spPr>
          <a:xfrm>
            <a:off x="515938" y="1586753"/>
            <a:ext cx="6260643" cy="2202610"/>
          </a:xfrm>
        </p:spPr>
        <p:txBody>
          <a:bodyPr/>
          <a:lstStyle/>
          <a:p>
            <a:pPr>
              <a:lnSpc>
                <a:spcPct val="150000"/>
              </a:lnSpc>
            </a:pPr>
            <a:r>
              <a:rPr lang="en-US" sz="4000" dirty="0">
                <a:solidFill>
                  <a:schemeClr val="accent5"/>
                </a:solidFill>
              </a:rPr>
              <a:t>IEEE BTS Workshop at IBC24</a:t>
            </a:r>
            <a:br>
              <a:rPr lang="en-US" sz="4800" dirty="0">
                <a:solidFill>
                  <a:schemeClr val="accent5"/>
                </a:solidFill>
              </a:rPr>
            </a:br>
            <a:r>
              <a:rPr lang="en-US" sz="3600" dirty="0">
                <a:solidFill>
                  <a:schemeClr val="accent5"/>
                </a:solidFill>
              </a:rPr>
              <a:t>Mobile TV – Finally?</a:t>
            </a:r>
            <a:endParaRPr lang="en-CA" dirty="0"/>
          </a:p>
        </p:txBody>
      </p:sp>
      <p:sp>
        <p:nvSpPr>
          <p:cNvPr id="3" name="Text Placeholder 2">
            <a:extLst>
              <a:ext uri="{FF2B5EF4-FFF2-40B4-BE49-F238E27FC236}">
                <a16:creationId xmlns:a16="http://schemas.microsoft.com/office/drawing/2014/main" id="{3A91E12D-7FCA-11AF-D7E5-2F4F082BA0FF}"/>
              </a:ext>
            </a:extLst>
          </p:cNvPr>
          <p:cNvSpPr>
            <a:spLocks noGrp="1"/>
          </p:cNvSpPr>
          <p:nvPr>
            <p:ph type="body" sz="quarter" idx="10"/>
          </p:nvPr>
        </p:nvSpPr>
        <p:spPr>
          <a:xfrm>
            <a:off x="515937" y="4080516"/>
            <a:ext cx="5186783" cy="1359585"/>
          </a:xfrm>
        </p:spPr>
        <p:txBody>
          <a:bodyPr/>
          <a:lstStyle/>
          <a:p>
            <a:r>
              <a:rPr lang="en-US" dirty="0"/>
              <a:t>Aytac Biber</a:t>
            </a:r>
          </a:p>
        </p:txBody>
      </p:sp>
    </p:spTree>
    <p:extLst>
      <p:ext uri="{BB962C8B-B14F-4D97-AF65-F5344CB8AC3E}">
        <p14:creationId xmlns:p14="http://schemas.microsoft.com/office/powerpoint/2010/main" val="10574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504FC7B-DD1A-C807-C17C-8F523BE297D6}"/>
              </a:ext>
            </a:extLst>
          </p:cNvPr>
          <p:cNvGrpSpPr/>
          <p:nvPr/>
        </p:nvGrpSpPr>
        <p:grpSpPr>
          <a:xfrm>
            <a:off x="-2912547" y="-4204188"/>
            <a:ext cx="15174176" cy="15988140"/>
            <a:chOff x="-3673221" y="-4395019"/>
            <a:chExt cx="15174176" cy="15988140"/>
          </a:xfrm>
        </p:grpSpPr>
        <p:sp>
          <p:nvSpPr>
            <p:cNvPr id="10" name="Arc 9">
              <a:extLst>
                <a:ext uri="{FF2B5EF4-FFF2-40B4-BE49-F238E27FC236}">
                  <a16:creationId xmlns:a16="http://schemas.microsoft.com/office/drawing/2014/main" id="{A28B899F-A151-04C2-B94A-90E4F164DD5C}"/>
                </a:ext>
              </a:extLst>
            </p:cNvPr>
            <p:cNvSpPr/>
            <p:nvPr/>
          </p:nvSpPr>
          <p:spPr>
            <a:xfrm>
              <a:off x="248855" y="-1746816"/>
              <a:ext cx="10008168" cy="10691735"/>
            </a:xfrm>
            <a:prstGeom prst="arc">
              <a:avLst>
                <a:gd name="adj1" fmla="val 21042176"/>
                <a:gd name="adj2" fmla="val 21459549"/>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grpSp>
          <p:nvGrpSpPr>
            <p:cNvPr id="11" name="Group 10">
              <a:extLst>
                <a:ext uri="{FF2B5EF4-FFF2-40B4-BE49-F238E27FC236}">
                  <a16:creationId xmlns:a16="http://schemas.microsoft.com/office/drawing/2014/main" id="{4E12E4F6-F0AD-0F91-8FB5-874B02B06976}"/>
                </a:ext>
              </a:extLst>
            </p:cNvPr>
            <p:cNvGrpSpPr/>
            <p:nvPr/>
          </p:nvGrpSpPr>
          <p:grpSpPr>
            <a:xfrm flipH="1">
              <a:off x="219466" y="-1746816"/>
              <a:ext cx="10037557" cy="10907218"/>
              <a:chOff x="6762736" y="-1807141"/>
              <a:chExt cx="10037557" cy="10907218"/>
            </a:xfrm>
          </p:grpSpPr>
          <p:sp>
            <p:nvSpPr>
              <p:cNvPr id="225" name="Arc 224">
                <a:extLst>
                  <a:ext uri="{FF2B5EF4-FFF2-40B4-BE49-F238E27FC236}">
                    <a16:creationId xmlns:a16="http://schemas.microsoft.com/office/drawing/2014/main" id="{BFDE3EC1-06BE-9738-0C28-4E01DC9F7194}"/>
                  </a:ext>
                </a:extLst>
              </p:cNvPr>
              <p:cNvSpPr/>
              <p:nvPr/>
            </p:nvSpPr>
            <p:spPr>
              <a:xfrm flipH="1">
                <a:off x="6762736" y="-1807141"/>
                <a:ext cx="10008168" cy="10691735"/>
              </a:xfrm>
              <a:prstGeom prst="arc">
                <a:avLst>
                  <a:gd name="adj1" fmla="val 284335"/>
                  <a:gd name="adj2" fmla="val 705729"/>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7" name="Arc 226">
                <a:extLst>
                  <a:ext uri="{FF2B5EF4-FFF2-40B4-BE49-F238E27FC236}">
                    <a16:creationId xmlns:a16="http://schemas.microsoft.com/office/drawing/2014/main" id="{ABF7EE0A-A423-C7CA-3D43-FAB7E18004FB}"/>
                  </a:ext>
                </a:extLst>
              </p:cNvPr>
              <p:cNvSpPr/>
              <p:nvPr/>
            </p:nvSpPr>
            <p:spPr>
              <a:xfrm flipH="1">
                <a:off x="6762736" y="-1807141"/>
                <a:ext cx="10008168" cy="10691735"/>
              </a:xfrm>
              <a:prstGeom prst="arc">
                <a:avLst>
                  <a:gd name="adj1" fmla="val 20200315"/>
                  <a:gd name="adj2" fmla="val 20653897"/>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6" name="Arc 225">
                <a:extLst>
                  <a:ext uri="{FF2B5EF4-FFF2-40B4-BE49-F238E27FC236}">
                    <a16:creationId xmlns:a16="http://schemas.microsoft.com/office/drawing/2014/main" id="{09763FD5-01BA-6347-0BD9-6CB550294515}"/>
                  </a:ext>
                </a:extLst>
              </p:cNvPr>
              <p:cNvSpPr/>
              <p:nvPr/>
            </p:nvSpPr>
            <p:spPr>
              <a:xfrm flipH="1">
                <a:off x="6762736" y="-1617137"/>
                <a:ext cx="10008168" cy="10691735"/>
              </a:xfrm>
              <a:prstGeom prst="arc">
                <a:avLst>
                  <a:gd name="adj1" fmla="val 887775"/>
                  <a:gd name="adj2" fmla="val 1498739"/>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8" name="Arc 227">
                <a:extLst>
                  <a:ext uri="{FF2B5EF4-FFF2-40B4-BE49-F238E27FC236}">
                    <a16:creationId xmlns:a16="http://schemas.microsoft.com/office/drawing/2014/main" id="{CCFE8BDB-F60F-6B9E-CF38-5F6D49F8130C}"/>
                  </a:ext>
                </a:extLst>
              </p:cNvPr>
              <p:cNvSpPr/>
              <p:nvPr/>
            </p:nvSpPr>
            <p:spPr>
              <a:xfrm flipH="1">
                <a:off x="6762736" y="-1807141"/>
                <a:ext cx="10008168" cy="10691735"/>
              </a:xfrm>
              <a:prstGeom prst="arc">
                <a:avLst>
                  <a:gd name="adj1" fmla="val 18469959"/>
                  <a:gd name="adj2" fmla="val 19092839"/>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9" name="Arc 228">
                <a:extLst>
                  <a:ext uri="{FF2B5EF4-FFF2-40B4-BE49-F238E27FC236}">
                    <a16:creationId xmlns:a16="http://schemas.microsoft.com/office/drawing/2014/main" id="{66B89F37-9BEE-CF11-185E-D428CAA50F97}"/>
                  </a:ext>
                </a:extLst>
              </p:cNvPr>
              <p:cNvSpPr/>
              <p:nvPr/>
            </p:nvSpPr>
            <p:spPr>
              <a:xfrm flipH="1">
                <a:off x="6792125" y="-1591658"/>
                <a:ext cx="10008168" cy="10691735"/>
              </a:xfrm>
              <a:prstGeom prst="arc">
                <a:avLst>
                  <a:gd name="adj1" fmla="val 1772177"/>
                  <a:gd name="adj2" fmla="val 2534749"/>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30" name="Arc 229">
                <a:extLst>
                  <a:ext uri="{FF2B5EF4-FFF2-40B4-BE49-F238E27FC236}">
                    <a16:creationId xmlns:a16="http://schemas.microsoft.com/office/drawing/2014/main" id="{2BBED4CF-5BF0-E5B0-129E-48B47B7DFDC6}"/>
                  </a:ext>
                </a:extLst>
              </p:cNvPr>
              <p:cNvSpPr/>
              <p:nvPr/>
            </p:nvSpPr>
            <p:spPr>
              <a:xfrm flipH="1">
                <a:off x="6821576" y="-1743995"/>
                <a:ext cx="9889948" cy="10565440"/>
              </a:xfrm>
              <a:prstGeom prst="arc">
                <a:avLst>
                  <a:gd name="adj1" fmla="val 19399112"/>
                  <a:gd name="adj2" fmla="val 19853864"/>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 name="Group 11">
              <a:extLst>
                <a:ext uri="{FF2B5EF4-FFF2-40B4-BE49-F238E27FC236}">
                  <a16:creationId xmlns:a16="http://schemas.microsoft.com/office/drawing/2014/main" id="{2709A512-AB04-7118-C5C1-D2CEE5E0188F}"/>
                </a:ext>
              </a:extLst>
            </p:cNvPr>
            <p:cNvGrpSpPr/>
            <p:nvPr/>
          </p:nvGrpSpPr>
          <p:grpSpPr>
            <a:xfrm flipH="1">
              <a:off x="-3673221" y="-4395019"/>
              <a:ext cx="14965952" cy="15988140"/>
              <a:chOff x="4498244" y="-4226300"/>
              <a:chExt cx="14537152" cy="15530052"/>
            </a:xfrm>
          </p:grpSpPr>
          <p:grpSp>
            <p:nvGrpSpPr>
              <p:cNvPr id="217" name="Group 216">
                <a:extLst>
                  <a:ext uri="{FF2B5EF4-FFF2-40B4-BE49-F238E27FC236}">
                    <a16:creationId xmlns:a16="http://schemas.microsoft.com/office/drawing/2014/main" id="{BA42951C-5339-40A8-A0C2-DCBFA5342595}"/>
                  </a:ext>
                </a:extLst>
              </p:cNvPr>
              <p:cNvGrpSpPr/>
              <p:nvPr/>
            </p:nvGrpSpPr>
            <p:grpSpPr>
              <a:xfrm>
                <a:off x="4498244" y="-4226300"/>
                <a:ext cx="14537152" cy="15530052"/>
                <a:chOff x="4498244" y="-4226300"/>
                <a:chExt cx="14537152" cy="15530052"/>
              </a:xfrm>
            </p:grpSpPr>
            <p:sp>
              <p:nvSpPr>
                <p:cNvPr id="219" name="Arc 218">
                  <a:extLst>
                    <a:ext uri="{FF2B5EF4-FFF2-40B4-BE49-F238E27FC236}">
                      <a16:creationId xmlns:a16="http://schemas.microsoft.com/office/drawing/2014/main" id="{63398353-FA46-B74E-1605-BEA9548F394C}"/>
                    </a:ext>
                  </a:extLst>
                </p:cNvPr>
                <p:cNvSpPr/>
                <p:nvPr/>
              </p:nvSpPr>
              <p:spPr>
                <a:xfrm flipH="1">
                  <a:off x="4498244" y="-4226300"/>
                  <a:ext cx="14537152" cy="15530052"/>
                </a:xfrm>
                <a:prstGeom prst="arc">
                  <a:avLst>
                    <a:gd name="adj1" fmla="val 19839656"/>
                    <a:gd name="adj2" fmla="val 19997252"/>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0" name="Arc 219">
                  <a:extLst>
                    <a:ext uri="{FF2B5EF4-FFF2-40B4-BE49-F238E27FC236}">
                      <a16:creationId xmlns:a16="http://schemas.microsoft.com/office/drawing/2014/main" id="{FDF186EF-50A5-DF7D-DB36-D99D9FE3071F}"/>
                    </a:ext>
                  </a:extLst>
                </p:cNvPr>
                <p:cNvSpPr/>
                <p:nvPr/>
              </p:nvSpPr>
              <p:spPr>
                <a:xfrm flipH="1">
                  <a:off x="4498244" y="-4226300"/>
                  <a:ext cx="14537152" cy="15530052"/>
                </a:xfrm>
                <a:prstGeom prst="arc">
                  <a:avLst>
                    <a:gd name="adj1" fmla="val 20197092"/>
                    <a:gd name="adj2" fmla="val 20507751"/>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1" name="Arc 220">
                  <a:extLst>
                    <a:ext uri="{FF2B5EF4-FFF2-40B4-BE49-F238E27FC236}">
                      <a16:creationId xmlns:a16="http://schemas.microsoft.com/office/drawing/2014/main" id="{8DB4D20F-722F-7225-9D84-B8D7B0AB3FA1}"/>
                    </a:ext>
                  </a:extLst>
                </p:cNvPr>
                <p:cNvSpPr/>
                <p:nvPr/>
              </p:nvSpPr>
              <p:spPr>
                <a:xfrm flipH="1">
                  <a:off x="4498244" y="-4226300"/>
                  <a:ext cx="14537152" cy="15530052"/>
                </a:xfrm>
                <a:prstGeom prst="arc">
                  <a:avLst>
                    <a:gd name="adj1" fmla="val 220687"/>
                    <a:gd name="adj2" fmla="val 461688"/>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2" name="Arc 221">
                  <a:extLst>
                    <a:ext uri="{FF2B5EF4-FFF2-40B4-BE49-F238E27FC236}">
                      <a16:creationId xmlns:a16="http://schemas.microsoft.com/office/drawing/2014/main" id="{3003E9AD-65F7-3B34-534E-DF787DBA6B64}"/>
                    </a:ext>
                  </a:extLst>
                </p:cNvPr>
                <p:cNvSpPr/>
                <p:nvPr/>
              </p:nvSpPr>
              <p:spPr>
                <a:xfrm flipH="1">
                  <a:off x="4498244" y="-4226300"/>
                  <a:ext cx="14537152" cy="15530052"/>
                </a:xfrm>
                <a:prstGeom prst="arc">
                  <a:avLst>
                    <a:gd name="adj1" fmla="val 1444736"/>
                    <a:gd name="adj2" fmla="val 1749162"/>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3" name="Arc 222">
                  <a:extLst>
                    <a:ext uri="{FF2B5EF4-FFF2-40B4-BE49-F238E27FC236}">
                      <a16:creationId xmlns:a16="http://schemas.microsoft.com/office/drawing/2014/main" id="{5A1EA4D0-D540-6E61-42B4-07F211F7851E}"/>
                    </a:ext>
                  </a:extLst>
                </p:cNvPr>
                <p:cNvSpPr/>
                <p:nvPr/>
              </p:nvSpPr>
              <p:spPr>
                <a:xfrm flipH="1">
                  <a:off x="4498244" y="-4226300"/>
                  <a:ext cx="14537152" cy="15530052"/>
                </a:xfrm>
                <a:prstGeom prst="arc">
                  <a:avLst>
                    <a:gd name="adj1" fmla="val 20734009"/>
                    <a:gd name="adj2" fmla="val 21036907"/>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4" name="Arc 223">
                  <a:extLst>
                    <a:ext uri="{FF2B5EF4-FFF2-40B4-BE49-F238E27FC236}">
                      <a16:creationId xmlns:a16="http://schemas.microsoft.com/office/drawing/2014/main" id="{7A9CE507-B8D7-FC0D-A70A-E1151F1B98D0}"/>
                    </a:ext>
                  </a:extLst>
                </p:cNvPr>
                <p:cNvSpPr/>
                <p:nvPr/>
              </p:nvSpPr>
              <p:spPr>
                <a:xfrm flipH="1">
                  <a:off x="4498244" y="-4226300"/>
                  <a:ext cx="14537152" cy="15530052"/>
                </a:xfrm>
                <a:prstGeom prst="arc">
                  <a:avLst>
                    <a:gd name="adj1" fmla="val 21261325"/>
                    <a:gd name="adj2" fmla="val 21549727"/>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grpSp>
          <p:sp>
            <p:nvSpPr>
              <p:cNvPr id="218" name="Arc 217">
                <a:extLst>
                  <a:ext uri="{FF2B5EF4-FFF2-40B4-BE49-F238E27FC236}">
                    <a16:creationId xmlns:a16="http://schemas.microsoft.com/office/drawing/2014/main" id="{B94B814C-A3D6-4A59-7127-851CDC9E61E2}"/>
                  </a:ext>
                </a:extLst>
              </p:cNvPr>
              <p:cNvSpPr/>
              <p:nvPr/>
            </p:nvSpPr>
            <p:spPr>
              <a:xfrm flipH="1">
                <a:off x="4498244" y="-4226300"/>
                <a:ext cx="14537152" cy="15530052"/>
              </a:xfrm>
              <a:prstGeom prst="arc">
                <a:avLst>
                  <a:gd name="adj1" fmla="val 789533"/>
                  <a:gd name="adj2" fmla="val 1195035"/>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3" name="Group 12">
              <a:extLst>
                <a:ext uri="{FF2B5EF4-FFF2-40B4-BE49-F238E27FC236}">
                  <a16:creationId xmlns:a16="http://schemas.microsoft.com/office/drawing/2014/main" id="{16A88478-4A28-6BEA-D106-72BA69435742}"/>
                </a:ext>
              </a:extLst>
            </p:cNvPr>
            <p:cNvGrpSpPr/>
            <p:nvPr/>
          </p:nvGrpSpPr>
          <p:grpSpPr>
            <a:xfrm flipH="1">
              <a:off x="1467318" y="-458600"/>
              <a:ext cx="7596516" cy="8134713"/>
              <a:chOff x="4343858" y="-628650"/>
              <a:chExt cx="7596516" cy="8134713"/>
            </a:xfrm>
          </p:grpSpPr>
          <p:sp>
            <p:nvSpPr>
              <p:cNvPr id="209" name="Arc 208">
                <a:extLst>
                  <a:ext uri="{FF2B5EF4-FFF2-40B4-BE49-F238E27FC236}">
                    <a16:creationId xmlns:a16="http://schemas.microsoft.com/office/drawing/2014/main" id="{8E880682-B574-9275-4F38-4B535DB108ED}"/>
                  </a:ext>
                </a:extLst>
              </p:cNvPr>
              <p:cNvSpPr/>
              <p:nvPr/>
            </p:nvSpPr>
            <p:spPr>
              <a:xfrm flipH="1">
                <a:off x="4352624" y="-628650"/>
                <a:ext cx="7587750" cy="8106000"/>
              </a:xfrm>
              <a:prstGeom prst="arc">
                <a:avLst>
                  <a:gd name="adj1" fmla="val 1321414"/>
                  <a:gd name="adj2" fmla="val 1877526"/>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10" name="Arc 209">
                <a:extLst>
                  <a:ext uri="{FF2B5EF4-FFF2-40B4-BE49-F238E27FC236}">
                    <a16:creationId xmlns:a16="http://schemas.microsoft.com/office/drawing/2014/main" id="{855EDFE5-C9C5-2B61-BEC7-F7A3F738C25F}"/>
                  </a:ext>
                </a:extLst>
              </p:cNvPr>
              <p:cNvSpPr/>
              <p:nvPr/>
            </p:nvSpPr>
            <p:spPr>
              <a:xfrm flipH="1">
                <a:off x="4352624" y="-628650"/>
                <a:ext cx="7587750" cy="8106000"/>
              </a:xfrm>
              <a:prstGeom prst="arc">
                <a:avLst>
                  <a:gd name="adj1" fmla="val 19951858"/>
                  <a:gd name="adj2" fmla="val 20504739"/>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11" name="Arc 210">
                <a:extLst>
                  <a:ext uri="{FF2B5EF4-FFF2-40B4-BE49-F238E27FC236}">
                    <a16:creationId xmlns:a16="http://schemas.microsoft.com/office/drawing/2014/main" id="{6C2C5766-C5B6-358B-9A41-641E1CEACC39}"/>
                  </a:ext>
                </a:extLst>
              </p:cNvPr>
              <p:cNvSpPr/>
              <p:nvPr/>
            </p:nvSpPr>
            <p:spPr>
              <a:xfrm flipH="1">
                <a:off x="4352624" y="-628650"/>
                <a:ext cx="7587750" cy="8106000"/>
              </a:xfrm>
              <a:prstGeom prst="arc">
                <a:avLst>
                  <a:gd name="adj1" fmla="val 19063064"/>
                  <a:gd name="adj2" fmla="val 19551189"/>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12" name="Arc 211">
                <a:extLst>
                  <a:ext uri="{FF2B5EF4-FFF2-40B4-BE49-F238E27FC236}">
                    <a16:creationId xmlns:a16="http://schemas.microsoft.com/office/drawing/2014/main" id="{5BB4913E-2F07-6B24-9374-603ABF088270}"/>
                  </a:ext>
                </a:extLst>
              </p:cNvPr>
              <p:cNvSpPr/>
              <p:nvPr/>
            </p:nvSpPr>
            <p:spPr>
              <a:xfrm flipH="1">
                <a:off x="4343858" y="-628650"/>
                <a:ext cx="7587750" cy="8106000"/>
              </a:xfrm>
              <a:prstGeom prst="arc">
                <a:avLst>
                  <a:gd name="adj1" fmla="val 17233924"/>
                  <a:gd name="adj2" fmla="val 18584498"/>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13" name="Arc 212">
                <a:extLst>
                  <a:ext uri="{FF2B5EF4-FFF2-40B4-BE49-F238E27FC236}">
                    <a16:creationId xmlns:a16="http://schemas.microsoft.com/office/drawing/2014/main" id="{84A85E17-FDB0-0045-D3B0-FD1FBBCBEFE2}"/>
                  </a:ext>
                </a:extLst>
              </p:cNvPr>
              <p:cNvSpPr/>
              <p:nvPr/>
            </p:nvSpPr>
            <p:spPr>
              <a:xfrm flipH="1">
                <a:off x="4352624" y="-628650"/>
                <a:ext cx="7587750" cy="8106000"/>
              </a:xfrm>
              <a:prstGeom prst="arc">
                <a:avLst>
                  <a:gd name="adj1" fmla="val 20932576"/>
                  <a:gd name="adj2" fmla="val 21532530"/>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14" name="Arc 213">
                <a:extLst>
                  <a:ext uri="{FF2B5EF4-FFF2-40B4-BE49-F238E27FC236}">
                    <a16:creationId xmlns:a16="http://schemas.microsoft.com/office/drawing/2014/main" id="{4DFE2FC7-544B-C72E-047B-62054B20A1ED}"/>
                  </a:ext>
                </a:extLst>
              </p:cNvPr>
              <p:cNvSpPr/>
              <p:nvPr/>
            </p:nvSpPr>
            <p:spPr>
              <a:xfrm flipH="1">
                <a:off x="4352624" y="-628650"/>
                <a:ext cx="7587750" cy="8106000"/>
              </a:xfrm>
              <a:prstGeom prst="arc">
                <a:avLst>
                  <a:gd name="adj1" fmla="val 320199"/>
                  <a:gd name="adj2" fmla="val 982120"/>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15" name="Arc 214">
                <a:extLst>
                  <a:ext uri="{FF2B5EF4-FFF2-40B4-BE49-F238E27FC236}">
                    <a16:creationId xmlns:a16="http://schemas.microsoft.com/office/drawing/2014/main" id="{AC5F0BE0-A66C-124E-E346-3AD749B2AD46}"/>
                  </a:ext>
                </a:extLst>
              </p:cNvPr>
              <p:cNvSpPr/>
              <p:nvPr/>
            </p:nvSpPr>
            <p:spPr>
              <a:xfrm flipH="1">
                <a:off x="4352624" y="-628650"/>
                <a:ext cx="7587750" cy="8106000"/>
              </a:xfrm>
              <a:prstGeom prst="arc">
                <a:avLst>
                  <a:gd name="adj1" fmla="val 3286092"/>
                  <a:gd name="adj2" fmla="val 3866721"/>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16" name="Arc 215">
                <a:extLst>
                  <a:ext uri="{FF2B5EF4-FFF2-40B4-BE49-F238E27FC236}">
                    <a16:creationId xmlns:a16="http://schemas.microsoft.com/office/drawing/2014/main" id="{C699AA4C-42D6-2309-DBC3-B99A044B9522}"/>
                  </a:ext>
                </a:extLst>
              </p:cNvPr>
              <p:cNvSpPr/>
              <p:nvPr/>
            </p:nvSpPr>
            <p:spPr>
              <a:xfrm flipH="1">
                <a:off x="4349804" y="-599937"/>
                <a:ext cx="7587750" cy="8106000"/>
              </a:xfrm>
              <a:prstGeom prst="arc">
                <a:avLst>
                  <a:gd name="adj1" fmla="val 2279634"/>
                  <a:gd name="adj2" fmla="val 2638917"/>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algn="l" defTabSz="914400" rtl="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4" name="Group 13">
              <a:extLst>
                <a:ext uri="{FF2B5EF4-FFF2-40B4-BE49-F238E27FC236}">
                  <a16:creationId xmlns:a16="http://schemas.microsoft.com/office/drawing/2014/main" id="{DE12D489-643B-ACF5-3C4F-7A32C424494D}"/>
                </a:ext>
              </a:extLst>
            </p:cNvPr>
            <p:cNvGrpSpPr/>
            <p:nvPr/>
          </p:nvGrpSpPr>
          <p:grpSpPr>
            <a:xfrm flipH="1">
              <a:off x="8140912" y="464185"/>
              <a:ext cx="1859810" cy="6222365"/>
              <a:chOff x="3406970" y="294135"/>
              <a:chExt cx="1859810" cy="6222365"/>
            </a:xfrm>
          </p:grpSpPr>
          <p:cxnSp>
            <p:nvCxnSpPr>
              <p:cNvPr id="198" name="Straight Connector 197">
                <a:extLst>
                  <a:ext uri="{FF2B5EF4-FFF2-40B4-BE49-F238E27FC236}">
                    <a16:creationId xmlns:a16="http://schemas.microsoft.com/office/drawing/2014/main" id="{A90E2935-95E8-7A5C-F8E1-86119E4DB5AE}"/>
                  </a:ext>
                </a:extLst>
              </p:cNvPr>
              <p:cNvCxnSpPr>
                <a:cxnSpLocks/>
              </p:cNvCxnSpPr>
              <p:nvPr/>
            </p:nvCxnSpPr>
            <p:spPr>
              <a:xfrm>
                <a:off x="4245700" y="454155"/>
                <a:ext cx="358140" cy="655320"/>
              </a:xfrm>
              <a:prstGeom prst="line">
                <a:avLst/>
              </a:prstGeom>
              <a:noFill/>
              <a:ln w="19050" cap="rnd" cmpd="sng" algn="ctr">
                <a:solidFill>
                  <a:srgbClr val="2853DC">
                    <a:alpha val="31000"/>
                  </a:srgbClr>
                </a:solidFill>
                <a:prstDash val="solid"/>
                <a:round/>
                <a:headEnd w="lg" len="lg"/>
                <a:tailEnd type="none"/>
              </a:ln>
              <a:effectLst/>
            </p:spPr>
          </p:cxnSp>
          <p:cxnSp>
            <p:nvCxnSpPr>
              <p:cNvPr id="199" name="Straight Connector 198">
                <a:extLst>
                  <a:ext uri="{FF2B5EF4-FFF2-40B4-BE49-F238E27FC236}">
                    <a16:creationId xmlns:a16="http://schemas.microsoft.com/office/drawing/2014/main" id="{BD40ECEC-358D-B829-9920-14706A71DA23}"/>
                  </a:ext>
                </a:extLst>
              </p:cNvPr>
              <p:cNvCxnSpPr>
                <a:cxnSpLocks/>
              </p:cNvCxnSpPr>
              <p:nvPr/>
            </p:nvCxnSpPr>
            <p:spPr>
              <a:xfrm>
                <a:off x="3836760" y="1235205"/>
                <a:ext cx="677545" cy="198120"/>
              </a:xfrm>
              <a:prstGeom prst="line">
                <a:avLst/>
              </a:prstGeom>
              <a:noFill/>
              <a:ln w="19050" cap="rnd" cmpd="sng" algn="ctr">
                <a:solidFill>
                  <a:srgbClr val="2853DC">
                    <a:alpha val="31000"/>
                  </a:srgbClr>
                </a:solidFill>
                <a:prstDash val="solid"/>
                <a:round/>
                <a:headEnd w="lg" len="lg"/>
                <a:tailEnd type="none"/>
              </a:ln>
              <a:effectLst/>
            </p:spPr>
          </p:cxnSp>
          <p:cxnSp>
            <p:nvCxnSpPr>
              <p:cNvPr id="200" name="Straight Connector 199">
                <a:extLst>
                  <a:ext uri="{FF2B5EF4-FFF2-40B4-BE49-F238E27FC236}">
                    <a16:creationId xmlns:a16="http://schemas.microsoft.com/office/drawing/2014/main" id="{0CF2032F-475B-7256-EC33-E9B37A9D1F0F}"/>
                  </a:ext>
                </a:extLst>
              </p:cNvPr>
              <p:cNvCxnSpPr>
                <a:cxnSpLocks/>
              </p:cNvCxnSpPr>
              <p:nvPr/>
            </p:nvCxnSpPr>
            <p:spPr>
              <a:xfrm>
                <a:off x="3681820" y="1405385"/>
                <a:ext cx="594360" cy="938530"/>
              </a:xfrm>
              <a:prstGeom prst="line">
                <a:avLst/>
              </a:prstGeom>
              <a:noFill/>
              <a:ln w="19050" cap="rnd" cmpd="sng" algn="ctr">
                <a:solidFill>
                  <a:srgbClr val="2853DC">
                    <a:alpha val="31000"/>
                  </a:srgbClr>
                </a:solidFill>
                <a:prstDash val="solid"/>
                <a:round/>
                <a:headEnd w="lg" len="lg"/>
                <a:tailEnd type="none"/>
              </a:ln>
              <a:effectLst/>
            </p:spPr>
          </p:cxnSp>
          <p:cxnSp>
            <p:nvCxnSpPr>
              <p:cNvPr id="201" name="Straight Connector 200">
                <a:extLst>
                  <a:ext uri="{FF2B5EF4-FFF2-40B4-BE49-F238E27FC236}">
                    <a16:creationId xmlns:a16="http://schemas.microsoft.com/office/drawing/2014/main" id="{03705144-FDD9-4920-3340-FF93538ECC77}"/>
                  </a:ext>
                </a:extLst>
              </p:cNvPr>
              <p:cNvCxnSpPr>
                <a:cxnSpLocks/>
              </p:cNvCxnSpPr>
              <p:nvPr/>
            </p:nvCxnSpPr>
            <p:spPr>
              <a:xfrm>
                <a:off x="3580220" y="2413765"/>
                <a:ext cx="562610" cy="76835"/>
              </a:xfrm>
              <a:prstGeom prst="line">
                <a:avLst/>
              </a:prstGeom>
              <a:noFill/>
              <a:ln w="19050" cap="rnd" cmpd="sng" algn="ctr">
                <a:solidFill>
                  <a:srgbClr val="2853DC">
                    <a:alpha val="31000"/>
                  </a:srgbClr>
                </a:solidFill>
                <a:prstDash val="solid"/>
                <a:round/>
                <a:headEnd w="lg" len="lg"/>
                <a:tailEnd type="none"/>
              </a:ln>
              <a:effectLst/>
            </p:spPr>
          </p:cxnSp>
          <p:cxnSp>
            <p:nvCxnSpPr>
              <p:cNvPr id="202" name="Straight Connector 201">
                <a:extLst>
                  <a:ext uri="{FF2B5EF4-FFF2-40B4-BE49-F238E27FC236}">
                    <a16:creationId xmlns:a16="http://schemas.microsoft.com/office/drawing/2014/main" id="{052F610B-7CFF-A1F9-BAEB-27C55385DB20}"/>
                  </a:ext>
                </a:extLst>
              </p:cNvPr>
              <p:cNvCxnSpPr>
                <a:cxnSpLocks/>
              </p:cNvCxnSpPr>
              <p:nvPr/>
            </p:nvCxnSpPr>
            <p:spPr>
              <a:xfrm>
                <a:off x="3443729" y="3570922"/>
                <a:ext cx="558800" cy="50800"/>
              </a:xfrm>
              <a:prstGeom prst="line">
                <a:avLst/>
              </a:prstGeom>
              <a:noFill/>
              <a:ln w="19050" cap="rnd" cmpd="sng" algn="ctr">
                <a:solidFill>
                  <a:srgbClr val="2853DC">
                    <a:alpha val="31000"/>
                  </a:srgbClr>
                </a:solidFill>
                <a:prstDash val="solid"/>
                <a:round/>
                <a:headEnd w="lg" len="lg"/>
                <a:tailEnd type="none"/>
              </a:ln>
              <a:effectLst/>
            </p:spPr>
          </p:cxnSp>
          <p:cxnSp>
            <p:nvCxnSpPr>
              <p:cNvPr id="203" name="Straight Connector 202">
                <a:extLst>
                  <a:ext uri="{FF2B5EF4-FFF2-40B4-BE49-F238E27FC236}">
                    <a16:creationId xmlns:a16="http://schemas.microsoft.com/office/drawing/2014/main" id="{7CEF1A41-0673-08BD-ADCD-ECD5CF566EFE}"/>
                  </a:ext>
                </a:extLst>
              </p:cNvPr>
              <p:cNvCxnSpPr>
                <a:cxnSpLocks/>
              </p:cNvCxnSpPr>
              <p:nvPr/>
            </p:nvCxnSpPr>
            <p:spPr>
              <a:xfrm flipV="1">
                <a:off x="3582760" y="4584242"/>
                <a:ext cx="628615" cy="60209"/>
              </a:xfrm>
              <a:prstGeom prst="line">
                <a:avLst/>
              </a:prstGeom>
              <a:noFill/>
              <a:ln w="19050" cap="rnd" cmpd="sng" algn="ctr">
                <a:solidFill>
                  <a:srgbClr val="2853DC">
                    <a:alpha val="31000"/>
                  </a:srgbClr>
                </a:solidFill>
                <a:prstDash val="solid"/>
                <a:round/>
                <a:headEnd w="lg" len="lg"/>
                <a:tailEnd type="none"/>
              </a:ln>
              <a:effectLst/>
            </p:spPr>
          </p:cxnSp>
          <p:cxnSp>
            <p:nvCxnSpPr>
              <p:cNvPr id="204" name="Straight Connector 203">
                <a:extLst>
                  <a:ext uri="{FF2B5EF4-FFF2-40B4-BE49-F238E27FC236}">
                    <a16:creationId xmlns:a16="http://schemas.microsoft.com/office/drawing/2014/main" id="{C958F9DD-22B7-2310-3B29-3D5EBFB98AB6}"/>
                  </a:ext>
                </a:extLst>
              </p:cNvPr>
              <p:cNvCxnSpPr>
                <a:cxnSpLocks/>
              </p:cNvCxnSpPr>
              <p:nvPr/>
            </p:nvCxnSpPr>
            <p:spPr>
              <a:xfrm flipH="1" flipV="1">
                <a:off x="3558842" y="4868675"/>
                <a:ext cx="1144058" cy="711837"/>
              </a:xfrm>
              <a:prstGeom prst="line">
                <a:avLst/>
              </a:prstGeom>
              <a:noFill/>
              <a:ln w="19050" cap="rnd" cmpd="sng" algn="ctr">
                <a:solidFill>
                  <a:srgbClr val="2853DC">
                    <a:alpha val="31000"/>
                  </a:srgbClr>
                </a:solidFill>
                <a:prstDash val="solid"/>
                <a:round/>
                <a:headEnd w="lg" len="lg"/>
                <a:tailEnd type="none"/>
              </a:ln>
              <a:effectLst/>
            </p:spPr>
          </p:cxnSp>
          <p:cxnSp>
            <p:nvCxnSpPr>
              <p:cNvPr id="205" name="Straight Connector 204">
                <a:extLst>
                  <a:ext uri="{FF2B5EF4-FFF2-40B4-BE49-F238E27FC236}">
                    <a16:creationId xmlns:a16="http://schemas.microsoft.com/office/drawing/2014/main" id="{5DC1F2D1-3D6E-E1AA-DFA5-28D504BF63CF}"/>
                  </a:ext>
                </a:extLst>
              </p:cNvPr>
              <p:cNvCxnSpPr>
                <a:cxnSpLocks/>
              </p:cNvCxnSpPr>
              <p:nvPr/>
            </p:nvCxnSpPr>
            <p:spPr>
              <a:xfrm>
                <a:off x="4098380" y="6009211"/>
                <a:ext cx="1168400" cy="507289"/>
              </a:xfrm>
              <a:prstGeom prst="line">
                <a:avLst/>
              </a:prstGeom>
              <a:noFill/>
              <a:ln w="19050" cap="rnd" cmpd="sng" algn="ctr">
                <a:solidFill>
                  <a:srgbClr val="2853DC">
                    <a:alpha val="31000"/>
                  </a:srgbClr>
                </a:solidFill>
                <a:prstDash val="solid"/>
                <a:round/>
                <a:headEnd w="lg" len="lg"/>
                <a:tailEnd type="none"/>
              </a:ln>
              <a:effectLst/>
            </p:spPr>
          </p:cxnSp>
          <p:cxnSp>
            <p:nvCxnSpPr>
              <p:cNvPr id="206" name="Straight Connector 205">
                <a:extLst>
                  <a:ext uri="{FF2B5EF4-FFF2-40B4-BE49-F238E27FC236}">
                    <a16:creationId xmlns:a16="http://schemas.microsoft.com/office/drawing/2014/main" id="{E693FD27-CE0E-DF9D-98EC-0E48A26B9A55}"/>
                  </a:ext>
                </a:extLst>
              </p:cNvPr>
              <p:cNvCxnSpPr>
                <a:cxnSpLocks/>
              </p:cNvCxnSpPr>
              <p:nvPr/>
            </p:nvCxnSpPr>
            <p:spPr>
              <a:xfrm>
                <a:off x="4451440" y="294135"/>
                <a:ext cx="640080" cy="213360"/>
              </a:xfrm>
              <a:prstGeom prst="line">
                <a:avLst/>
              </a:prstGeom>
              <a:noFill/>
              <a:ln w="19050" cap="rnd" cmpd="sng" algn="ctr">
                <a:solidFill>
                  <a:srgbClr val="2853DC">
                    <a:alpha val="31000"/>
                  </a:srgbClr>
                </a:solidFill>
                <a:prstDash val="solid"/>
                <a:round/>
                <a:headEnd w="lg" len="lg"/>
                <a:tailEnd type="none"/>
              </a:ln>
              <a:effectLst/>
            </p:spPr>
          </p:cxnSp>
          <p:cxnSp>
            <p:nvCxnSpPr>
              <p:cNvPr id="207" name="Straight Connector 206">
                <a:extLst>
                  <a:ext uri="{FF2B5EF4-FFF2-40B4-BE49-F238E27FC236}">
                    <a16:creationId xmlns:a16="http://schemas.microsoft.com/office/drawing/2014/main" id="{76522E67-4665-97A1-37A6-8D539C3AFA93}"/>
                  </a:ext>
                </a:extLst>
              </p:cNvPr>
              <p:cNvCxnSpPr>
                <a:cxnSpLocks/>
              </p:cNvCxnSpPr>
              <p:nvPr/>
            </p:nvCxnSpPr>
            <p:spPr>
              <a:xfrm flipH="1" flipV="1">
                <a:off x="3406970" y="3792153"/>
                <a:ext cx="789455" cy="543095"/>
              </a:xfrm>
              <a:prstGeom prst="line">
                <a:avLst/>
              </a:prstGeom>
              <a:noFill/>
              <a:ln w="19050" cap="rnd" cmpd="sng" algn="ctr">
                <a:solidFill>
                  <a:srgbClr val="2853DC">
                    <a:alpha val="31000"/>
                  </a:srgbClr>
                </a:solidFill>
                <a:prstDash val="solid"/>
                <a:round/>
                <a:headEnd w="lg" len="lg"/>
                <a:tailEnd type="none"/>
              </a:ln>
              <a:effectLst/>
            </p:spPr>
          </p:cxnSp>
          <p:cxnSp>
            <p:nvCxnSpPr>
              <p:cNvPr id="208" name="Straight Connector 207">
                <a:extLst>
                  <a:ext uri="{FF2B5EF4-FFF2-40B4-BE49-F238E27FC236}">
                    <a16:creationId xmlns:a16="http://schemas.microsoft.com/office/drawing/2014/main" id="{3C5B78BA-C2E7-1E41-C639-FE93C0B7AAE6}"/>
                  </a:ext>
                </a:extLst>
              </p:cNvPr>
              <p:cNvCxnSpPr>
                <a:cxnSpLocks/>
              </p:cNvCxnSpPr>
              <p:nvPr/>
            </p:nvCxnSpPr>
            <p:spPr>
              <a:xfrm flipV="1">
                <a:off x="4078060" y="5757677"/>
                <a:ext cx="699770" cy="148588"/>
              </a:xfrm>
              <a:prstGeom prst="line">
                <a:avLst/>
              </a:prstGeom>
              <a:noFill/>
              <a:ln w="19050" cap="rnd" cmpd="sng" algn="ctr">
                <a:solidFill>
                  <a:srgbClr val="2853DC">
                    <a:alpha val="31000"/>
                  </a:srgbClr>
                </a:solidFill>
                <a:prstDash val="solid"/>
                <a:round/>
                <a:headEnd w="lg" len="lg"/>
                <a:tailEnd type="none"/>
              </a:ln>
              <a:effectLst/>
            </p:spPr>
          </p:cxnSp>
        </p:grpSp>
        <p:grpSp>
          <p:nvGrpSpPr>
            <p:cNvPr id="15" name="Group 14">
              <a:extLst>
                <a:ext uri="{FF2B5EF4-FFF2-40B4-BE49-F238E27FC236}">
                  <a16:creationId xmlns:a16="http://schemas.microsoft.com/office/drawing/2014/main" id="{86D0E83B-81E7-FC78-771B-2660D31E15DF}"/>
                </a:ext>
              </a:extLst>
            </p:cNvPr>
            <p:cNvGrpSpPr/>
            <p:nvPr/>
          </p:nvGrpSpPr>
          <p:grpSpPr>
            <a:xfrm flipH="1">
              <a:off x="9385963" y="-206375"/>
              <a:ext cx="1732216" cy="7172325"/>
              <a:chOff x="4718933" y="-266700"/>
              <a:chExt cx="1732216" cy="7172325"/>
            </a:xfrm>
          </p:grpSpPr>
          <p:cxnSp>
            <p:nvCxnSpPr>
              <p:cNvPr id="184" name="Straight Connector 183">
                <a:extLst>
                  <a:ext uri="{FF2B5EF4-FFF2-40B4-BE49-F238E27FC236}">
                    <a16:creationId xmlns:a16="http://schemas.microsoft.com/office/drawing/2014/main" id="{A1782072-038C-B800-4654-020E3EC1A275}"/>
                  </a:ext>
                </a:extLst>
              </p:cNvPr>
              <p:cNvCxnSpPr>
                <a:cxnSpLocks/>
              </p:cNvCxnSpPr>
              <p:nvPr/>
            </p:nvCxnSpPr>
            <p:spPr>
              <a:xfrm flipH="1">
                <a:off x="5121487" y="1314450"/>
                <a:ext cx="641138" cy="73025"/>
              </a:xfrm>
              <a:prstGeom prst="line">
                <a:avLst/>
              </a:prstGeom>
              <a:noFill/>
              <a:ln w="19050" cap="rnd" cmpd="sng" algn="ctr">
                <a:solidFill>
                  <a:srgbClr val="2853DC">
                    <a:alpha val="31000"/>
                  </a:srgbClr>
                </a:solidFill>
                <a:prstDash val="solid"/>
                <a:round/>
                <a:headEnd w="lg" len="lg"/>
                <a:tailEnd type="none"/>
              </a:ln>
              <a:effectLst/>
            </p:spPr>
          </p:cxnSp>
          <p:cxnSp>
            <p:nvCxnSpPr>
              <p:cNvPr id="185" name="Straight Connector 184">
                <a:extLst>
                  <a:ext uri="{FF2B5EF4-FFF2-40B4-BE49-F238E27FC236}">
                    <a16:creationId xmlns:a16="http://schemas.microsoft.com/office/drawing/2014/main" id="{24E2C254-028E-FA5E-2C43-C1A39A8DEEB0}"/>
                  </a:ext>
                </a:extLst>
              </p:cNvPr>
              <p:cNvCxnSpPr>
                <a:cxnSpLocks/>
              </p:cNvCxnSpPr>
              <p:nvPr/>
            </p:nvCxnSpPr>
            <p:spPr>
              <a:xfrm flipH="1" flipV="1">
                <a:off x="6012180" y="-266700"/>
                <a:ext cx="386081" cy="434976"/>
              </a:xfrm>
              <a:prstGeom prst="line">
                <a:avLst/>
              </a:prstGeom>
              <a:noFill/>
              <a:ln w="19050" cap="rnd" cmpd="sng" algn="ctr">
                <a:solidFill>
                  <a:srgbClr val="2853DC">
                    <a:alpha val="31000"/>
                  </a:srgbClr>
                </a:solidFill>
                <a:prstDash val="solid"/>
                <a:round/>
                <a:headEnd w="lg" len="lg"/>
                <a:tailEnd type="none"/>
              </a:ln>
              <a:effectLst/>
            </p:spPr>
          </p:cxnSp>
          <p:cxnSp>
            <p:nvCxnSpPr>
              <p:cNvPr id="186" name="Straight Connector 185">
                <a:extLst>
                  <a:ext uri="{FF2B5EF4-FFF2-40B4-BE49-F238E27FC236}">
                    <a16:creationId xmlns:a16="http://schemas.microsoft.com/office/drawing/2014/main" id="{09B07AC2-B761-2C3D-4467-A8FEDCDE745F}"/>
                  </a:ext>
                </a:extLst>
              </p:cNvPr>
              <p:cNvCxnSpPr>
                <a:cxnSpLocks/>
              </p:cNvCxnSpPr>
              <p:nvPr/>
            </p:nvCxnSpPr>
            <p:spPr>
              <a:xfrm>
                <a:off x="5050391" y="5157523"/>
                <a:ext cx="809389" cy="753692"/>
              </a:xfrm>
              <a:prstGeom prst="line">
                <a:avLst/>
              </a:prstGeom>
              <a:noFill/>
              <a:ln w="19050" cap="rnd" cmpd="sng" algn="ctr">
                <a:solidFill>
                  <a:srgbClr val="2853DC">
                    <a:alpha val="31000"/>
                  </a:srgbClr>
                </a:solidFill>
                <a:prstDash val="solid"/>
                <a:round/>
                <a:headEnd w="lg" len="lg"/>
                <a:tailEnd type="none"/>
              </a:ln>
              <a:effectLst/>
            </p:spPr>
          </p:cxnSp>
          <p:cxnSp>
            <p:nvCxnSpPr>
              <p:cNvPr id="187" name="Straight Connector 186">
                <a:extLst>
                  <a:ext uri="{FF2B5EF4-FFF2-40B4-BE49-F238E27FC236}">
                    <a16:creationId xmlns:a16="http://schemas.microsoft.com/office/drawing/2014/main" id="{602DB36C-5229-1D66-3AF3-1DF8E0D5192C}"/>
                  </a:ext>
                </a:extLst>
              </p:cNvPr>
              <p:cNvCxnSpPr>
                <a:cxnSpLocks/>
              </p:cNvCxnSpPr>
              <p:nvPr/>
            </p:nvCxnSpPr>
            <p:spPr>
              <a:xfrm flipV="1">
                <a:off x="5492750" y="6149341"/>
                <a:ext cx="351790" cy="99059"/>
              </a:xfrm>
              <a:prstGeom prst="line">
                <a:avLst/>
              </a:prstGeom>
              <a:noFill/>
              <a:ln w="19050" cap="rnd" cmpd="sng" algn="ctr">
                <a:solidFill>
                  <a:srgbClr val="2853DC">
                    <a:alpha val="31000"/>
                  </a:srgbClr>
                </a:solidFill>
                <a:prstDash val="solid"/>
                <a:round/>
                <a:headEnd w="lg" len="lg"/>
                <a:tailEnd type="none"/>
              </a:ln>
              <a:effectLst/>
            </p:spPr>
          </p:cxnSp>
          <p:cxnSp>
            <p:nvCxnSpPr>
              <p:cNvPr id="188" name="Straight Connector 187">
                <a:extLst>
                  <a:ext uri="{FF2B5EF4-FFF2-40B4-BE49-F238E27FC236}">
                    <a16:creationId xmlns:a16="http://schemas.microsoft.com/office/drawing/2014/main" id="{76040C1A-F8F1-B57D-59B1-13523C4C1D4E}"/>
                  </a:ext>
                </a:extLst>
              </p:cNvPr>
              <p:cNvCxnSpPr>
                <a:cxnSpLocks/>
              </p:cNvCxnSpPr>
              <p:nvPr/>
            </p:nvCxnSpPr>
            <p:spPr>
              <a:xfrm flipH="1">
                <a:off x="4959562" y="2476500"/>
                <a:ext cx="441113" cy="73025"/>
              </a:xfrm>
              <a:prstGeom prst="line">
                <a:avLst/>
              </a:prstGeom>
              <a:noFill/>
              <a:ln w="19050" cap="rnd" cmpd="sng" algn="ctr">
                <a:solidFill>
                  <a:srgbClr val="2853DC">
                    <a:alpha val="31000"/>
                  </a:srgbClr>
                </a:solidFill>
                <a:prstDash val="solid"/>
                <a:round/>
                <a:headEnd w="lg" len="lg"/>
                <a:tailEnd type="none"/>
              </a:ln>
              <a:effectLst/>
            </p:spPr>
          </p:cxnSp>
          <p:cxnSp>
            <p:nvCxnSpPr>
              <p:cNvPr id="189" name="Straight Connector 188">
                <a:extLst>
                  <a:ext uri="{FF2B5EF4-FFF2-40B4-BE49-F238E27FC236}">
                    <a16:creationId xmlns:a16="http://schemas.microsoft.com/office/drawing/2014/main" id="{32F96520-3198-5C85-D7AD-24A4520B5280}"/>
                  </a:ext>
                </a:extLst>
              </p:cNvPr>
              <p:cNvCxnSpPr>
                <a:cxnSpLocks/>
              </p:cNvCxnSpPr>
              <p:nvPr/>
            </p:nvCxnSpPr>
            <p:spPr>
              <a:xfrm flipH="1">
                <a:off x="4881079" y="4826774"/>
                <a:ext cx="553210" cy="80051"/>
              </a:xfrm>
              <a:prstGeom prst="line">
                <a:avLst/>
              </a:prstGeom>
              <a:noFill/>
              <a:ln w="19050" cap="rnd" cmpd="sng" algn="ctr">
                <a:solidFill>
                  <a:srgbClr val="2853DC">
                    <a:alpha val="31000"/>
                  </a:srgbClr>
                </a:solidFill>
                <a:prstDash val="solid"/>
                <a:round/>
                <a:headEnd w="lg" len="lg"/>
                <a:tailEnd type="none"/>
              </a:ln>
              <a:effectLst/>
            </p:spPr>
          </p:cxnSp>
          <p:cxnSp>
            <p:nvCxnSpPr>
              <p:cNvPr id="190" name="Straight Connector 189">
                <a:extLst>
                  <a:ext uri="{FF2B5EF4-FFF2-40B4-BE49-F238E27FC236}">
                    <a16:creationId xmlns:a16="http://schemas.microsoft.com/office/drawing/2014/main" id="{78EF9E5F-C243-EBC6-446C-FBB72B0271E8}"/>
                  </a:ext>
                </a:extLst>
              </p:cNvPr>
              <p:cNvCxnSpPr>
                <a:cxnSpLocks/>
              </p:cNvCxnSpPr>
              <p:nvPr/>
            </p:nvCxnSpPr>
            <p:spPr>
              <a:xfrm flipH="1">
                <a:off x="4824254" y="3674741"/>
                <a:ext cx="445747" cy="53989"/>
              </a:xfrm>
              <a:prstGeom prst="line">
                <a:avLst/>
              </a:prstGeom>
              <a:noFill/>
              <a:ln w="19050" cap="rnd" cmpd="sng" algn="ctr">
                <a:solidFill>
                  <a:srgbClr val="2853DC">
                    <a:alpha val="31000"/>
                  </a:srgbClr>
                </a:solidFill>
                <a:prstDash val="solid"/>
                <a:round/>
                <a:headEnd w="lg" len="lg"/>
                <a:tailEnd type="none"/>
              </a:ln>
              <a:effectLst/>
            </p:spPr>
          </p:cxnSp>
          <p:cxnSp>
            <p:nvCxnSpPr>
              <p:cNvPr id="191" name="Straight Connector 190">
                <a:extLst>
                  <a:ext uri="{FF2B5EF4-FFF2-40B4-BE49-F238E27FC236}">
                    <a16:creationId xmlns:a16="http://schemas.microsoft.com/office/drawing/2014/main" id="{DD04261F-2A11-4A91-36F5-766E3BC6BD6F}"/>
                  </a:ext>
                </a:extLst>
              </p:cNvPr>
              <p:cNvCxnSpPr>
                <a:cxnSpLocks/>
              </p:cNvCxnSpPr>
              <p:nvPr/>
            </p:nvCxnSpPr>
            <p:spPr>
              <a:xfrm>
                <a:off x="5512012" y="358775"/>
                <a:ext cx="858316" cy="3176"/>
              </a:xfrm>
              <a:prstGeom prst="line">
                <a:avLst/>
              </a:prstGeom>
              <a:noFill/>
              <a:ln w="19050" cap="rnd" cmpd="sng" algn="ctr">
                <a:solidFill>
                  <a:srgbClr val="2853DC">
                    <a:alpha val="31000"/>
                  </a:srgbClr>
                </a:solidFill>
                <a:prstDash val="solid"/>
                <a:round/>
                <a:headEnd w="lg" len="lg"/>
                <a:tailEnd type="none"/>
              </a:ln>
              <a:effectLst/>
            </p:spPr>
          </p:cxnSp>
          <p:cxnSp>
            <p:nvCxnSpPr>
              <p:cNvPr id="192" name="Straight Connector 191">
                <a:extLst>
                  <a:ext uri="{FF2B5EF4-FFF2-40B4-BE49-F238E27FC236}">
                    <a16:creationId xmlns:a16="http://schemas.microsoft.com/office/drawing/2014/main" id="{72C90E48-07FD-9212-2137-2D480A81266C}"/>
                  </a:ext>
                </a:extLst>
              </p:cNvPr>
              <p:cNvCxnSpPr>
                <a:cxnSpLocks/>
              </p:cNvCxnSpPr>
              <p:nvPr/>
            </p:nvCxnSpPr>
            <p:spPr>
              <a:xfrm flipH="1" flipV="1">
                <a:off x="5534025" y="6467476"/>
                <a:ext cx="590550" cy="438149"/>
              </a:xfrm>
              <a:prstGeom prst="line">
                <a:avLst/>
              </a:prstGeom>
              <a:noFill/>
              <a:ln w="19050" cap="rnd" cmpd="sng" algn="ctr">
                <a:solidFill>
                  <a:srgbClr val="2853DC">
                    <a:alpha val="31000"/>
                  </a:srgbClr>
                </a:solidFill>
                <a:prstDash val="solid"/>
                <a:round/>
                <a:headEnd w="lg" len="lg"/>
                <a:tailEnd type="none"/>
              </a:ln>
              <a:effectLst/>
            </p:spPr>
          </p:cxnSp>
          <p:cxnSp>
            <p:nvCxnSpPr>
              <p:cNvPr id="193" name="Straight Connector 192">
                <a:extLst>
                  <a:ext uri="{FF2B5EF4-FFF2-40B4-BE49-F238E27FC236}">
                    <a16:creationId xmlns:a16="http://schemas.microsoft.com/office/drawing/2014/main" id="{03BDCC46-7C4A-88E7-EB61-7D68AFB86FCE}"/>
                  </a:ext>
                </a:extLst>
              </p:cNvPr>
              <p:cNvCxnSpPr>
                <a:cxnSpLocks/>
              </p:cNvCxnSpPr>
              <p:nvPr/>
            </p:nvCxnSpPr>
            <p:spPr>
              <a:xfrm flipH="1" flipV="1">
                <a:off x="5852768" y="2747013"/>
                <a:ext cx="598381" cy="753148"/>
              </a:xfrm>
              <a:prstGeom prst="line">
                <a:avLst/>
              </a:prstGeom>
              <a:noFill/>
              <a:ln w="19050" cap="rnd" cmpd="sng" algn="ctr">
                <a:solidFill>
                  <a:srgbClr val="2853DC">
                    <a:alpha val="31000"/>
                  </a:srgbClr>
                </a:solidFill>
                <a:prstDash val="solid"/>
                <a:round/>
                <a:headEnd w="lg" len="lg"/>
                <a:tailEnd type="none"/>
              </a:ln>
              <a:effectLst/>
            </p:spPr>
          </p:cxnSp>
          <p:cxnSp>
            <p:nvCxnSpPr>
              <p:cNvPr id="194" name="Straight Connector 193">
                <a:extLst>
                  <a:ext uri="{FF2B5EF4-FFF2-40B4-BE49-F238E27FC236}">
                    <a16:creationId xmlns:a16="http://schemas.microsoft.com/office/drawing/2014/main" id="{B20A0319-404E-38FF-7390-DBFD6A5BBCC2}"/>
                  </a:ext>
                </a:extLst>
              </p:cNvPr>
              <p:cNvCxnSpPr>
                <a:cxnSpLocks/>
              </p:cNvCxnSpPr>
              <p:nvPr/>
            </p:nvCxnSpPr>
            <p:spPr>
              <a:xfrm flipH="1" flipV="1">
                <a:off x="4718933" y="3968351"/>
                <a:ext cx="697816" cy="664438"/>
              </a:xfrm>
              <a:prstGeom prst="line">
                <a:avLst/>
              </a:prstGeom>
              <a:noFill/>
              <a:ln w="19050" cap="rnd" cmpd="sng" algn="ctr">
                <a:solidFill>
                  <a:srgbClr val="2853DC">
                    <a:alpha val="31000"/>
                  </a:srgbClr>
                </a:solidFill>
                <a:prstDash val="solid"/>
                <a:round/>
                <a:headEnd w="lg" len="lg"/>
                <a:tailEnd type="none"/>
              </a:ln>
              <a:effectLst/>
            </p:spPr>
          </p:cxnSp>
          <p:cxnSp>
            <p:nvCxnSpPr>
              <p:cNvPr id="195" name="Straight Connector 194">
                <a:extLst>
                  <a:ext uri="{FF2B5EF4-FFF2-40B4-BE49-F238E27FC236}">
                    <a16:creationId xmlns:a16="http://schemas.microsoft.com/office/drawing/2014/main" id="{2EEE30C7-BB46-A31A-B219-072C916C1F4D}"/>
                  </a:ext>
                </a:extLst>
              </p:cNvPr>
              <p:cNvCxnSpPr>
                <a:cxnSpLocks/>
              </p:cNvCxnSpPr>
              <p:nvPr/>
            </p:nvCxnSpPr>
            <p:spPr>
              <a:xfrm flipH="1" flipV="1">
                <a:off x="5102437" y="1539875"/>
                <a:ext cx="498263" cy="647065"/>
              </a:xfrm>
              <a:prstGeom prst="line">
                <a:avLst/>
              </a:prstGeom>
              <a:noFill/>
              <a:ln w="19050" cap="rnd" cmpd="sng" algn="ctr">
                <a:solidFill>
                  <a:srgbClr val="2853DC">
                    <a:alpha val="31000"/>
                  </a:srgbClr>
                </a:solidFill>
                <a:prstDash val="solid"/>
                <a:round/>
                <a:headEnd w="lg" len="lg"/>
                <a:tailEnd type="none"/>
              </a:ln>
              <a:effectLst/>
            </p:spPr>
          </p:cxnSp>
          <p:cxnSp>
            <p:nvCxnSpPr>
              <p:cNvPr id="196" name="Straight Connector 195">
                <a:extLst>
                  <a:ext uri="{FF2B5EF4-FFF2-40B4-BE49-F238E27FC236}">
                    <a16:creationId xmlns:a16="http://schemas.microsoft.com/office/drawing/2014/main" id="{94AFC18D-7745-7DA4-6081-D0934337B326}"/>
                  </a:ext>
                </a:extLst>
              </p:cNvPr>
              <p:cNvCxnSpPr>
                <a:cxnSpLocks/>
              </p:cNvCxnSpPr>
              <p:nvPr/>
            </p:nvCxnSpPr>
            <p:spPr>
              <a:xfrm flipH="1" flipV="1">
                <a:off x="5464387" y="568325"/>
                <a:ext cx="441113" cy="517526"/>
              </a:xfrm>
              <a:prstGeom prst="line">
                <a:avLst/>
              </a:prstGeom>
              <a:noFill/>
              <a:ln w="19050" cap="rnd" cmpd="sng" algn="ctr">
                <a:solidFill>
                  <a:srgbClr val="2853DC">
                    <a:alpha val="31000"/>
                  </a:srgbClr>
                </a:solidFill>
                <a:prstDash val="solid"/>
                <a:round/>
                <a:headEnd w="lg" len="lg"/>
                <a:tailEnd type="none"/>
              </a:ln>
              <a:effectLst/>
            </p:spPr>
          </p:cxnSp>
          <p:cxnSp>
            <p:nvCxnSpPr>
              <p:cNvPr id="197" name="Straight Connector 196">
                <a:extLst>
                  <a:ext uri="{FF2B5EF4-FFF2-40B4-BE49-F238E27FC236}">
                    <a16:creationId xmlns:a16="http://schemas.microsoft.com/office/drawing/2014/main" id="{B3DF49B8-9526-9606-D131-6462A7D0CA18}"/>
                  </a:ext>
                </a:extLst>
              </p:cNvPr>
              <p:cNvCxnSpPr>
                <a:cxnSpLocks/>
              </p:cNvCxnSpPr>
              <p:nvPr/>
            </p:nvCxnSpPr>
            <p:spPr>
              <a:xfrm flipH="1" flipV="1">
                <a:off x="4867472" y="2828557"/>
                <a:ext cx="390546" cy="563774"/>
              </a:xfrm>
              <a:prstGeom prst="line">
                <a:avLst/>
              </a:prstGeom>
              <a:noFill/>
              <a:ln w="19050" cap="rnd" cmpd="sng" algn="ctr">
                <a:solidFill>
                  <a:srgbClr val="2853DC">
                    <a:alpha val="31000"/>
                  </a:srgbClr>
                </a:solidFill>
                <a:prstDash val="solid"/>
                <a:round/>
                <a:headEnd w="lg" len="lg"/>
                <a:tailEnd type="none"/>
              </a:ln>
              <a:effectLst/>
            </p:spPr>
          </p:cxnSp>
        </p:grpSp>
        <p:grpSp>
          <p:nvGrpSpPr>
            <p:cNvPr id="16" name="Group 15">
              <a:extLst>
                <a:ext uri="{FF2B5EF4-FFF2-40B4-BE49-F238E27FC236}">
                  <a16:creationId xmlns:a16="http://schemas.microsoft.com/office/drawing/2014/main" id="{98D9F1E4-1699-48C2-767A-2A76894DF2D4}"/>
                </a:ext>
              </a:extLst>
            </p:cNvPr>
            <p:cNvGrpSpPr/>
            <p:nvPr/>
          </p:nvGrpSpPr>
          <p:grpSpPr>
            <a:xfrm>
              <a:off x="9913668" y="2347287"/>
              <a:ext cx="433124" cy="380728"/>
              <a:chOff x="1058261" y="2322873"/>
              <a:chExt cx="1000065" cy="862764"/>
            </a:xfrm>
          </p:grpSpPr>
          <p:grpSp>
            <p:nvGrpSpPr>
              <p:cNvPr id="172" name="Group 171">
                <a:extLst>
                  <a:ext uri="{FF2B5EF4-FFF2-40B4-BE49-F238E27FC236}">
                    <a16:creationId xmlns:a16="http://schemas.microsoft.com/office/drawing/2014/main" id="{5ECA9D15-9B24-5214-A424-AC746B6639A0}"/>
                  </a:ext>
                </a:extLst>
              </p:cNvPr>
              <p:cNvGrpSpPr/>
              <p:nvPr/>
            </p:nvGrpSpPr>
            <p:grpSpPr>
              <a:xfrm>
                <a:off x="1058261" y="2555261"/>
                <a:ext cx="1000065" cy="352778"/>
                <a:chOff x="1058261" y="2555261"/>
                <a:chExt cx="1000065" cy="352778"/>
              </a:xfrm>
            </p:grpSpPr>
            <p:grpSp>
              <p:nvGrpSpPr>
                <p:cNvPr id="175" name="Group 174">
                  <a:extLst>
                    <a:ext uri="{FF2B5EF4-FFF2-40B4-BE49-F238E27FC236}">
                      <a16:creationId xmlns:a16="http://schemas.microsoft.com/office/drawing/2014/main" id="{C798AEDE-F195-9043-B591-FDFCA1E23BAF}"/>
                    </a:ext>
                  </a:extLst>
                </p:cNvPr>
                <p:cNvGrpSpPr/>
                <p:nvPr/>
              </p:nvGrpSpPr>
              <p:grpSpPr>
                <a:xfrm>
                  <a:off x="1376634" y="2555261"/>
                  <a:ext cx="353784" cy="352778"/>
                  <a:chOff x="2744787" y="87313"/>
                  <a:chExt cx="6702426" cy="6683376"/>
                </a:xfrm>
                <a:solidFill>
                  <a:srgbClr val="7BA0FF"/>
                </a:solidFill>
              </p:grpSpPr>
              <p:sp>
                <p:nvSpPr>
                  <p:cNvPr id="182" name="Oval 12">
                    <a:extLst>
                      <a:ext uri="{FF2B5EF4-FFF2-40B4-BE49-F238E27FC236}">
                        <a16:creationId xmlns:a16="http://schemas.microsoft.com/office/drawing/2014/main" id="{9F15B936-5BA0-6185-9084-7FAFEC809777}"/>
                      </a:ext>
                    </a:extLst>
                  </p:cNvPr>
                  <p:cNvSpPr>
                    <a:spLocks noChangeArrowheads="1"/>
                  </p:cNvSpPr>
                  <p:nvPr/>
                </p:nvSpPr>
                <p:spPr bwMode="auto">
                  <a:xfrm>
                    <a:off x="4408488" y="1746250"/>
                    <a:ext cx="3375025" cy="336550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183" name="Freeform: Shape 182">
                    <a:extLst>
                      <a:ext uri="{FF2B5EF4-FFF2-40B4-BE49-F238E27FC236}">
                        <a16:creationId xmlns:a16="http://schemas.microsoft.com/office/drawing/2014/main" id="{25A2AE72-92EC-7983-888E-17C6B3D25DFD}"/>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grpSp>
            <p:grpSp>
              <p:nvGrpSpPr>
                <p:cNvPr id="176" name="Group 175">
                  <a:extLst>
                    <a:ext uri="{FF2B5EF4-FFF2-40B4-BE49-F238E27FC236}">
                      <a16:creationId xmlns:a16="http://schemas.microsoft.com/office/drawing/2014/main" id="{902918CA-0FD1-430E-3192-D5BE9E2DDD79}"/>
                    </a:ext>
                  </a:extLst>
                </p:cNvPr>
                <p:cNvGrpSpPr/>
                <p:nvPr/>
              </p:nvGrpSpPr>
              <p:grpSpPr>
                <a:xfrm>
                  <a:off x="1058261" y="2647866"/>
                  <a:ext cx="259661" cy="258923"/>
                  <a:chOff x="2744787" y="87313"/>
                  <a:chExt cx="6702426" cy="6683376"/>
                </a:xfrm>
                <a:solidFill>
                  <a:srgbClr val="7BA0FF"/>
                </a:solidFill>
              </p:grpSpPr>
              <p:sp>
                <p:nvSpPr>
                  <p:cNvPr id="180" name="Oval 12">
                    <a:extLst>
                      <a:ext uri="{FF2B5EF4-FFF2-40B4-BE49-F238E27FC236}">
                        <a16:creationId xmlns:a16="http://schemas.microsoft.com/office/drawing/2014/main" id="{1DDE0861-0BC8-B8B6-5129-2F6B95132CB0}"/>
                      </a:ext>
                    </a:extLst>
                  </p:cNvPr>
                  <p:cNvSpPr>
                    <a:spLocks noChangeArrowheads="1"/>
                  </p:cNvSpPr>
                  <p:nvPr/>
                </p:nvSpPr>
                <p:spPr bwMode="auto">
                  <a:xfrm>
                    <a:off x="4408488" y="1746250"/>
                    <a:ext cx="3375025" cy="336550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181" name="Freeform: Shape 180">
                    <a:extLst>
                      <a:ext uri="{FF2B5EF4-FFF2-40B4-BE49-F238E27FC236}">
                        <a16:creationId xmlns:a16="http://schemas.microsoft.com/office/drawing/2014/main" id="{7C3A63A1-5AD0-67D2-B790-DA109F191934}"/>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grpSp>
            <p:grpSp>
              <p:nvGrpSpPr>
                <p:cNvPr id="177" name="Group 176">
                  <a:extLst>
                    <a:ext uri="{FF2B5EF4-FFF2-40B4-BE49-F238E27FC236}">
                      <a16:creationId xmlns:a16="http://schemas.microsoft.com/office/drawing/2014/main" id="{9C69AA8B-0C50-813E-A89F-350FAFEE4536}"/>
                    </a:ext>
                  </a:extLst>
                </p:cNvPr>
                <p:cNvGrpSpPr/>
                <p:nvPr/>
              </p:nvGrpSpPr>
              <p:grpSpPr>
                <a:xfrm>
                  <a:off x="1798666" y="2647866"/>
                  <a:ext cx="259660" cy="258922"/>
                  <a:chOff x="2649230" y="87313"/>
                  <a:chExt cx="6702426" cy="6683376"/>
                </a:xfrm>
                <a:solidFill>
                  <a:srgbClr val="7BA0FF"/>
                </a:solidFill>
              </p:grpSpPr>
              <p:sp>
                <p:nvSpPr>
                  <p:cNvPr id="178" name="Oval 12">
                    <a:extLst>
                      <a:ext uri="{FF2B5EF4-FFF2-40B4-BE49-F238E27FC236}">
                        <a16:creationId xmlns:a16="http://schemas.microsoft.com/office/drawing/2014/main" id="{43D2B709-DAE1-4F12-3330-E8592D812859}"/>
                      </a:ext>
                    </a:extLst>
                  </p:cNvPr>
                  <p:cNvSpPr>
                    <a:spLocks noChangeArrowheads="1"/>
                  </p:cNvSpPr>
                  <p:nvPr/>
                </p:nvSpPr>
                <p:spPr bwMode="auto">
                  <a:xfrm>
                    <a:off x="4312937" y="1746245"/>
                    <a:ext cx="3375038" cy="3365513"/>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179" name="Freeform: Shape 178">
                    <a:extLst>
                      <a:ext uri="{FF2B5EF4-FFF2-40B4-BE49-F238E27FC236}">
                        <a16:creationId xmlns:a16="http://schemas.microsoft.com/office/drawing/2014/main" id="{4A7BC61F-186A-E4F0-AD9A-DA175C93E5AC}"/>
                      </a:ext>
                    </a:extLst>
                  </p:cNvPr>
                  <p:cNvSpPr>
                    <a:spLocks noChangeArrowheads="1"/>
                  </p:cNvSpPr>
                  <p:nvPr/>
                </p:nvSpPr>
                <p:spPr bwMode="auto">
                  <a:xfrm>
                    <a:off x="2649230"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grpSp>
          </p:grpSp>
          <p:sp>
            <p:nvSpPr>
              <p:cNvPr id="173" name="Freeform: Shape 41">
                <a:extLst>
                  <a:ext uri="{FF2B5EF4-FFF2-40B4-BE49-F238E27FC236}">
                    <a16:creationId xmlns:a16="http://schemas.microsoft.com/office/drawing/2014/main" id="{171147D7-02A4-95DF-D7F8-7407E2562543}"/>
                  </a:ext>
                </a:extLst>
              </p:cNvPr>
              <p:cNvSpPr>
                <a:spLocks/>
              </p:cNvSpPr>
              <p:nvPr/>
            </p:nvSpPr>
            <p:spPr bwMode="auto">
              <a:xfrm>
                <a:off x="1154721" y="2693119"/>
                <a:ext cx="806095" cy="492518"/>
              </a:xfrm>
              <a:custGeom>
                <a:avLst/>
                <a:gdLst>
                  <a:gd name="connsiteX0" fmla="*/ 1427837 w 1489346"/>
                  <a:gd name="connsiteY0" fmla="*/ 91801 h 909980"/>
                  <a:gd name="connsiteX1" fmla="*/ 1489346 w 1489346"/>
                  <a:gd name="connsiteY1" fmla="*/ 153288 h 909980"/>
                  <a:gd name="connsiteX2" fmla="*/ 1458592 w 1489346"/>
                  <a:gd name="connsiteY2" fmla="*/ 207089 h 909980"/>
                  <a:gd name="connsiteX3" fmla="*/ 1458592 w 1489346"/>
                  <a:gd name="connsiteY3" fmla="*/ 754322 h 909980"/>
                  <a:gd name="connsiteX4" fmla="*/ 1427837 w 1489346"/>
                  <a:gd name="connsiteY4" fmla="*/ 785065 h 909980"/>
                  <a:gd name="connsiteX5" fmla="*/ 1397083 w 1489346"/>
                  <a:gd name="connsiteY5" fmla="*/ 754322 h 909980"/>
                  <a:gd name="connsiteX6" fmla="*/ 1397083 w 1489346"/>
                  <a:gd name="connsiteY6" fmla="*/ 207089 h 909980"/>
                  <a:gd name="connsiteX7" fmla="*/ 1366328 w 1489346"/>
                  <a:gd name="connsiteY7" fmla="*/ 153288 h 909980"/>
                  <a:gd name="connsiteX8" fmla="*/ 1427837 w 1489346"/>
                  <a:gd name="connsiteY8" fmla="*/ 91801 h 909980"/>
                  <a:gd name="connsiteX9" fmla="*/ 61509 w 1489346"/>
                  <a:gd name="connsiteY9" fmla="*/ 91801 h 909980"/>
                  <a:gd name="connsiteX10" fmla="*/ 123018 w 1489346"/>
                  <a:gd name="connsiteY10" fmla="*/ 153288 h 909980"/>
                  <a:gd name="connsiteX11" fmla="*/ 92263 w 1489346"/>
                  <a:gd name="connsiteY11" fmla="*/ 207089 h 909980"/>
                  <a:gd name="connsiteX12" fmla="*/ 92263 w 1489346"/>
                  <a:gd name="connsiteY12" fmla="*/ 754322 h 909980"/>
                  <a:gd name="connsiteX13" fmla="*/ 61509 w 1489346"/>
                  <a:gd name="connsiteY13" fmla="*/ 785065 h 909980"/>
                  <a:gd name="connsiteX14" fmla="*/ 30754 w 1489346"/>
                  <a:gd name="connsiteY14" fmla="*/ 754322 h 909980"/>
                  <a:gd name="connsiteX15" fmla="*/ 30754 w 1489346"/>
                  <a:gd name="connsiteY15" fmla="*/ 207089 h 909980"/>
                  <a:gd name="connsiteX16" fmla="*/ 0 w 1489346"/>
                  <a:gd name="connsiteY16" fmla="*/ 153288 h 909980"/>
                  <a:gd name="connsiteX17" fmla="*/ 61509 w 1489346"/>
                  <a:gd name="connsiteY17" fmla="*/ 91801 h 909980"/>
                  <a:gd name="connsiteX18" fmla="*/ 741155 w 1489346"/>
                  <a:gd name="connsiteY18" fmla="*/ 0 h 909980"/>
                  <a:gd name="connsiteX19" fmla="*/ 819527 w 1489346"/>
                  <a:gd name="connsiteY19" fmla="*/ 76856 h 909980"/>
                  <a:gd name="connsiteX20" fmla="*/ 771889 w 1489346"/>
                  <a:gd name="connsiteY20" fmla="*/ 147564 h 909980"/>
                  <a:gd name="connsiteX21" fmla="*/ 771889 w 1489346"/>
                  <a:gd name="connsiteY21" fmla="*/ 879238 h 909980"/>
                  <a:gd name="connsiteX22" fmla="*/ 741155 w 1489346"/>
                  <a:gd name="connsiteY22" fmla="*/ 909980 h 909980"/>
                  <a:gd name="connsiteX23" fmla="*/ 710420 w 1489346"/>
                  <a:gd name="connsiteY23" fmla="*/ 879238 h 909980"/>
                  <a:gd name="connsiteX24" fmla="*/ 710420 w 1489346"/>
                  <a:gd name="connsiteY24" fmla="*/ 147564 h 909980"/>
                  <a:gd name="connsiteX25" fmla="*/ 664319 w 1489346"/>
                  <a:gd name="connsiteY25" fmla="*/ 76856 h 909980"/>
                  <a:gd name="connsiteX26" fmla="*/ 741155 w 1489346"/>
                  <a:gd name="connsiteY26" fmla="*/ 0 h 90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89346" h="909980">
                    <a:moveTo>
                      <a:pt x="1427837" y="91801"/>
                    </a:moveTo>
                    <a:cubicBezTo>
                      <a:pt x="1461667" y="91801"/>
                      <a:pt x="1489346" y="119470"/>
                      <a:pt x="1489346" y="153288"/>
                    </a:cubicBezTo>
                    <a:cubicBezTo>
                      <a:pt x="1489346" y="176346"/>
                      <a:pt x="1477044" y="196329"/>
                      <a:pt x="1458592" y="207089"/>
                    </a:cubicBezTo>
                    <a:cubicBezTo>
                      <a:pt x="1458592" y="207089"/>
                      <a:pt x="1458592" y="207089"/>
                      <a:pt x="1458592" y="754322"/>
                    </a:cubicBezTo>
                    <a:cubicBezTo>
                      <a:pt x="1458592" y="771231"/>
                      <a:pt x="1444752" y="785065"/>
                      <a:pt x="1427837" y="785065"/>
                    </a:cubicBezTo>
                    <a:cubicBezTo>
                      <a:pt x="1410922" y="785065"/>
                      <a:pt x="1397083" y="771231"/>
                      <a:pt x="1397083" y="754322"/>
                    </a:cubicBezTo>
                    <a:cubicBezTo>
                      <a:pt x="1397083" y="754322"/>
                      <a:pt x="1397083" y="754322"/>
                      <a:pt x="1397083" y="207089"/>
                    </a:cubicBezTo>
                    <a:cubicBezTo>
                      <a:pt x="1378630" y="196329"/>
                      <a:pt x="1366328" y="176346"/>
                      <a:pt x="1366328" y="153288"/>
                    </a:cubicBezTo>
                    <a:cubicBezTo>
                      <a:pt x="1366328" y="119470"/>
                      <a:pt x="1394007" y="91801"/>
                      <a:pt x="1427837" y="91801"/>
                    </a:cubicBezTo>
                    <a:close/>
                    <a:moveTo>
                      <a:pt x="61509" y="91801"/>
                    </a:moveTo>
                    <a:cubicBezTo>
                      <a:pt x="95339" y="91801"/>
                      <a:pt x="123018" y="119470"/>
                      <a:pt x="123018" y="153288"/>
                    </a:cubicBezTo>
                    <a:cubicBezTo>
                      <a:pt x="123018" y="176346"/>
                      <a:pt x="110716" y="196329"/>
                      <a:pt x="92263" y="207089"/>
                    </a:cubicBezTo>
                    <a:cubicBezTo>
                      <a:pt x="92263" y="207089"/>
                      <a:pt x="92263" y="207089"/>
                      <a:pt x="92263" y="754322"/>
                    </a:cubicBezTo>
                    <a:cubicBezTo>
                      <a:pt x="92263" y="771231"/>
                      <a:pt x="78424" y="785065"/>
                      <a:pt x="61509" y="785065"/>
                    </a:cubicBezTo>
                    <a:cubicBezTo>
                      <a:pt x="44594" y="785065"/>
                      <a:pt x="30754" y="771231"/>
                      <a:pt x="30754" y="754322"/>
                    </a:cubicBezTo>
                    <a:cubicBezTo>
                      <a:pt x="30754" y="754322"/>
                      <a:pt x="30754" y="754322"/>
                      <a:pt x="30754" y="207089"/>
                    </a:cubicBezTo>
                    <a:cubicBezTo>
                      <a:pt x="12302" y="196329"/>
                      <a:pt x="0" y="176346"/>
                      <a:pt x="0" y="153288"/>
                    </a:cubicBezTo>
                    <a:cubicBezTo>
                      <a:pt x="0" y="119470"/>
                      <a:pt x="27679" y="91801"/>
                      <a:pt x="61509" y="91801"/>
                    </a:cubicBezTo>
                    <a:close/>
                    <a:moveTo>
                      <a:pt x="741155" y="0"/>
                    </a:moveTo>
                    <a:cubicBezTo>
                      <a:pt x="784183" y="0"/>
                      <a:pt x="819527" y="33817"/>
                      <a:pt x="819527" y="76856"/>
                    </a:cubicBezTo>
                    <a:cubicBezTo>
                      <a:pt x="819527" y="109136"/>
                      <a:pt x="799550" y="135267"/>
                      <a:pt x="771889" y="147564"/>
                    </a:cubicBezTo>
                    <a:cubicBezTo>
                      <a:pt x="771889" y="147564"/>
                      <a:pt x="771889" y="147564"/>
                      <a:pt x="771889" y="879238"/>
                    </a:cubicBezTo>
                    <a:cubicBezTo>
                      <a:pt x="771889" y="896146"/>
                      <a:pt x="758058" y="909980"/>
                      <a:pt x="741155" y="909980"/>
                    </a:cubicBezTo>
                    <a:cubicBezTo>
                      <a:pt x="724251" y="909980"/>
                      <a:pt x="710420" y="896146"/>
                      <a:pt x="710420" y="879238"/>
                    </a:cubicBezTo>
                    <a:cubicBezTo>
                      <a:pt x="710420" y="879238"/>
                      <a:pt x="710420" y="879238"/>
                      <a:pt x="710420" y="147564"/>
                    </a:cubicBezTo>
                    <a:cubicBezTo>
                      <a:pt x="682759" y="135267"/>
                      <a:pt x="664319" y="109136"/>
                      <a:pt x="664319" y="76856"/>
                    </a:cubicBezTo>
                    <a:cubicBezTo>
                      <a:pt x="664319" y="33817"/>
                      <a:pt x="699663" y="0"/>
                      <a:pt x="741155" y="0"/>
                    </a:cubicBezTo>
                    <a:close/>
                  </a:path>
                </a:pathLst>
              </a:custGeom>
              <a:solidFill>
                <a:srgbClr val="2853DC">
                  <a:lumMod val="100000"/>
                </a:srgb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Qualcomm Next" pitchFamily="50" charset="0"/>
                  <a:ea typeface="+mn-ea"/>
                  <a:cs typeface="+mn-cs"/>
                </a:endParaRPr>
              </a:p>
            </p:txBody>
          </p:sp>
          <p:sp>
            <p:nvSpPr>
              <p:cNvPr id="174" name="Freeform 17">
                <a:extLst>
                  <a:ext uri="{FF2B5EF4-FFF2-40B4-BE49-F238E27FC236}">
                    <a16:creationId xmlns:a16="http://schemas.microsoft.com/office/drawing/2014/main" id="{5F8C3F77-2EA0-C686-3CC1-824AF9460F0B}"/>
                  </a:ext>
                </a:extLst>
              </p:cNvPr>
              <p:cNvSpPr>
                <a:spLocks/>
              </p:cNvSpPr>
              <p:nvPr/>
            </p:nvSpPr>
            <p:spPr bwMode="auto">
              <a:xfrm>
                <a:off x="1107631" y="2322873"/>
                <a:ext cx="896677" cy="265394"/>
              </a:xfrm>
              <a:custGeom>
                <a:avLst/>
                <a:gdLst>
                  <a:gd name="T0" fmla="*/ 23 w 1078"/>
                  <a:gd name="T1" fmla="*/ 317 h 319"/>
                  <a:gd name="T2" fmla="*/ 12 w 1078"/>
                  <a:gd name="T3" fmla="*/ 314 h 319"/>
                  <a:gd name="T4" fmla="*/ 6 w 1078"/>
                  <a:gd name="T5" fmla="*/ 286 h 319"/>
                  <a:gd name="T6" fmla="*/ 539 w 1078"/>
                  <a:gd name="T7" fmla="*/ 0 h 319"/>
                  <a:gd name="T8" fmla="*/ 1072 w 1078"/>
                  <a:gd name="T9" fmla="*/ 285 h 319"/>
                  <a:gd name="T10" fmla="*/ 1066 w 1078"/>
                  <a:gd name="T11" fmla="*/ 313 h 319"/>
                  <a:gd name="T12" fmla="*/ 1038 w 1078"/>
                  <a:gd name="T13" fmla="*/ 308 h 319"/>
                  <a:gd name="T14" fmla="*/ 539 w 1078"/>
                  <a:gd name="T15" fmla="*/ 40 h 319"/>
                  <a:gd name="T16" fmla="*/ 39 w 1078"/>
                  <a:gd name="T17" fmla="*/ 308 h 319"/>
                  <a:gd name="T18" fmla="*/ 23 w 1078"/>
                  <a:gd name="T19" fmla="*/ 317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8" h="319">
                    <a:moveTo>
                      <a:pt x="23" y="317"/>
                    </a:moveTo>
                    <a:cubicBezTo>
                      <a:pt x="19" y="317"/>
                      <a:pt x="15" y="316"/>
                      <a:pt x="12" y="314"/>
                    </a:cubicBezTo>
                    <a:cubicBezTo>
                      <a:pt x="2" y="308"/>
                      <a:pt x="0" y="295"/>
                      <a:pt x="6" y="286"/>
                    </a:cubicBezTo>
                    <a:cubicBezTo>
                      <a:pt x="125" y="107"/>
                      <a:pt x="324" y="0"/>
                      <a:pt x="539" y="0"/>
                    </a:cubicBezTo>
                    <a:cubicBezTo>
                      <a:pt x="753" y="0"/>
                      <a:pt x="952" y="107"/>
                      <a:pt x="1072" y="285"/>
                    </a:cubicBezTo>
                    <a:cubicBezTo>
                      <a:pt x="1078" y="294"/>
                      <a:pt x="1075" y="307"/>
                      <a:pt x="1066" y="313"/>
                    </a:cubicBezTo>
                    <a:cubicBezTo>
                      <a:pt x="1057" y="319"/>
                      <a:pt x="1044" y="317"/>
                      <a:pt x="1038" y="308"/>
                    </a:cubicBezTo>
                    <a:cubicBezTo>
                      <a:pt x="926" y="140"/>
                      <a:pt x="740" y="40"/>
                      <a:pt x="539" y="40"/>
                    </a:cubicBezTo>
                    <a:cubicBezTo>
                      <a:pt x="338" y="40"/>
                      <a:pt x="151" y="141"/>
                      <a:pt x="39" y="308"/>
                    </a:cubicBezTo>
                    <a:cubicBezTo>
                      <a:pt x="36" y="314"/>
                      <a:pt x="29" y="317"/>
                      <a:pt x="23" y="317"/>
                    </a:cubicBezTo>
                    <a:close/>
                  </a:path>
                </a:pathLst>
              </a:custGeom>
              <a:solidFill>
                <a:srgbClr val="7BA0FF">
                  <a:lumMod val="100000"/>
                </a:srgbClr>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Qualcomm Next" pitchFamily="50" charset="0"/>
                  <a:ea typeface="+mn-ea"/>
                  <a:cs typeface="+mn-cs"/>
                </a:endParaRPr>
              </a:p>
            </p:txBody>
          </p:sp>
        </p:grpSp>
        <p:grpSp>
          <p:nvGrpSpPr>
            <p:cNvPr id="17" name="Group 16">
              <a:extLst>
                <a:ext uri="{FF2B5EF4-FFF2-40B4-BE49-F238E27FC236}">
                  <a16:creationId xmlns:a16="http://schemas.microsoft.com/office/drawing/2014/main" id="{CDFE1725-9C0B-39BC-3360-226EE777DFC2}"/>
                </a:ext>
              </a:extLst>
            </p:cNvPr>
            <p:cNvGrpSpPr>
              <a:grpSpLocks noChangeAspect="1"/>
            </p:cNvGrpSpPr>
            <p:nvPr/>
          </p:nvGrpSpPr>
          <p:grpSpPr>
            <a:xfrm>
              <a:off x="9634170" y="1223664"/>
              <a:ext cx="346238" cy="285460"/>
              <a:chOff x="4739298" y="3212608"/>
              <a:chExt cx="2376547" cy="1867392"/>
            </a:xfrm>
          </p:grpSpPr>
          <p:sp>
            <p:nvSpPr>
              <p:cNvPr id="170" name="Freeform 5">
                <a:extLst>
                  <a:ext uri="{FF2B5EF4-FFF2-40B4-BE49-F238E27FC236}">
                    <a16:creationId xmlns:a16="http://schemas.microsoft.com/office/drawing/2014/main" id="{12F5D6CC-8AB2-6C37-7C0F-0593DC888578}"/>
                  </a:ext>
                </a:extLst>
              </p:cNvPr>
              <p:cNvSpPr>
                <a:spLocks/>
              </p:cNvSpPr>
              <p:nvPr/>
            </p:nvSpPr>
            <p:spPr bwMode="auto">
              <a:xfrm>
                <a:off x="4739298" y="3212608"/>
                <a:ext cx="2376547" cy="1867392"/>
              </a:xfrm>
              <a:custGeom>
                <a:avLst/>
                <a:gdLst>
                  <a:gd name="T0" fmla="*/ 1171 w 1224"/>
                  <a:gd name="T1" fmla="*/ 131 h 961"/>
                  <a:gd name="T2" fmla="*/ 958 w 1224"/>
                  <a:gd name="T3" fmla="*/ 0 h 961"/>
                  <a:gd name="T4" fmla="*/ 839 w 1224"/>
                  <a:gd name="T5" fmla="*/ 18 h 961"/>
                  <a:gd name="T6" fmla="*/ 786 w 1224"/>
                  <a:gd name="T7" fmla="*/ 48 h 961"/>
                  <a:gd name="T8" fmla="*/ 715 w 1224"/>
                  <a:gd name="T9" fmla="*/ 77 h 961"/>
                  <a:gd name="T10" fmla="*/ 502 w 1224"/>
                  <a:gd name="T11" fmla="*/ 77 h 961"/>
                  <a:gd name="T12" fmla="*/ 502 w 1224"/>
                  <a:gd name="T13" fmla="*/ 77 h 961"/>
                  <a:gd name="T14" fmla="*/ 438 w 1224"/>
                  <a:gd name="T15" fmla="*/ 48 h 961"/>
                  <a:gd name="T16" fmla="*/ 385 w 1224"/>
                  <a:gd name="T17" fmla="*/ 18 h 961"/>
                  <a:gd name="T18" fmla="*/ 260 w 1224"/>
                  <a:gd name="T19" fmla="*/ 0 h 961"/>
                  <a:gd name="T20" fmla="*/ 47 w 1224"/>
                  <a:gd name="T21" fmla="*/ 131 h 961"/>
                  <a:gd name="T22" fmla="*/ 7 w 1224"/>
                  <a:gd name="T23" fmla="*/ 377 h 961"/>
                  <a:gd name="T24" fmla="*/ 36 w 1224"/>
                  <a:gd name="T25" fmla="*/ 586 h 961"/>
                  <a:gd name="T26" fmla="*/ 119 w 1224"/>
                  <a:gd name="T27" fmla="*/ 835 h 961"/>
                  <a:gd name="T28" fmla="*/ 396 w 1224"/>
                  <a:gd name="T29" fmla="*/ 878 h 961"/>
                  <a:gd name="T30" fmla="*/ 456 w 1224"/>
                  <a:gd name="T31" fmla="*/ 728 h 961"/>
                  <a:gd name="T32" fmla="*/ 515 w 1224"/>
                  <a:gd name="T33" fmla="*/ 578 h 961"/>
                  <a:gd name="T34" fmla="*/ 533 w 1224"/>
                  <a:gd name="T35" fmla="*/ 578 h 961"/>
                  <a:gd name="T36" fmla="*/ 704 w 1224"/>
                  <a:gd name="T37" fmla="*/ 578 h 961"/>
                  <a:gd name="T38" fmla="*/ 768 w 1224"/>
                  <a:gd name="T39" fmla="*/ 728 h 961"/>
                  <a:gd name="T40" fmla="*/ 828 w 1224"/>
                  <a:gd name="T41" fmla="*/ 878 h 961"/>
                  <a:gd name="T42" fmla="*/ 1105 w 1224"/>
                  <a:gd name="T43" fmla="*/ 835 h 961"/>
                  <a:gd name="T44" fmla="*/ 1188 w 1224"/>
                  <a:gd name="T45" fmla="*/ 586 h 961"/>
                  <a:gd name="T46" fmla="*/ 1217 w 1224"/>
                  <a:gd name="T47" fmla="*/ 377 h 961"/>
                  <a:gd name="T48" fmla="*/ 1171 w 1224"/>
                  <a:gd name="T49" fmla="*/ 131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24" h="961">
                    <a:moveTo>
                      <a:pt x="1171" y="131"/>
                    </a:moveTo>
                    <a:cubicBezTo>
                      <a:pt x="1129" y="48"/>
                      <a:pt x="1046" y="5"/>
                      <a:pt x="958" y="0"/>
                    </a:cubicBezTo>
                    <a:cubicBezTo>
                      <a:pt x="916" y="0"/>
                      <a:pt x="874" y="5"/>
                      <a:pt x="839" y="18"/>
                    </a:cubicBezTo>
                    <a:cubicBezTo>
                      <a:pt x="821" y="29"/>
                      <a:pt x="805" y="35"/>
                      <a:pt x="786" y="48"/>
                    </a:cubicBezTo>
                    <a:cubicBezTo>
                      <a:pt x="762" y="59"/>
                      <a:pt x="746" y="77"/>
                      <a:pt x="715" y="77"/>
                    </a:cubicBezTo>
                    <a:cubicBezTo>
                      <a:pt x="640" y="77"/>
                      <a:pt x="586" y="77"/>
                      <a:pt x="502" y="77"/>
                    </a:cubicBezTo>
                    <a:cubicBezTo>
                      <a:pt x="502" y="77"/>
                      <a:pt x="502" y="77"/>
                      <a:pt x="502" y="77"/>
                    </a:cubicBezTo>
                    <a:cubicBezTo>
                      <a:pt x="473" y="77"/>
                      <a:pt x="462" y="59"/>
                      <a:pt x="438" y="48"/>
                    </a:cubicBezTo>
                    <a:cubicBezTo>
                      <a:pt x="420" y="35"/>
                      <a:pt x="403" y="29"/>
                      <a:pt x="385" y="18"/>
                    </a:cubicBezTo>
                    <a:cubicBezTo>
                      <a:pt x="343" y="5"/>
                      <a:pt x="302" y="0"/>
                      <a:pt x="260" y="0"/>
                    </a:cubicBezTo>
                    <a:cubicBezTo>
                      <a:pt x="172" y="5"/>
                      <a:pt x="90" y="48"/>
                      <a:pt x="47" y="131"/>
                    </a:cubicBezTo>
                    <a:cubicBezTo>
                      <a:pt x="13" y="203"/>
                      <a:pt x="0" y="299"/>
                      <a:pt x="7" y="377"/>
                    </a:cubicBezTo>
                    <a:cubicBezTo>
                      <a:pt x="7" y="447"/>
                      <a:pt x="18" y="514"/>
                      <a:pt x="36" y="586"/>
                    </a:cubicBezTo>
                    <a:cubicBezTo>
                      <a:pt x="55" y="669"/>
                      <a:pt x="71" y="765"/>
                      <a:pt x="119" y="835"/>
                    </a:cubicBezTo>
                    <a:cubicBezTo>
                      <a:pt x="183" y="944"/>
                      <a:pt x="308" y="961"/>
                      <a:pt x="396" y="878"/>
                    </a:cubicBezTo>
                    <a:cubicBezTo>
                      <a:pt x="432" y="848"/>
                      <a:pt x="449" y="776"/>
                      <a:pt x="456" y="728"/>
                    </a:cubicBezTo>
                    <a:cubicBezTo>
                      <a:pt x="467" y="639"/>
                      <a:pt x="491" y="578"/>
                      <a:pt x="515" y="578"/>
                    </a:cubicBezTo>
                    <a:cubicBezTo>
                      <a:pt x="533" y="578"/>
                      <a:pt x="533" y="578"/>
                      <a:pt x="533" y="578"/>
                    </a:cubicBezTo>
                    <a:cubicBezTo>
                      <a:pt x="704" y="578"/>
                      <a:pt x="704" y="578"/>
                      <a:pt x="704" y="578"/>
                    </a:cubicBezTo>
                    <a:cubicBezTo>
                      <a:pt x="733" y="578"/>
                      <a:pt x="757" y="639"/>
                      <a:pt x="768" y="728"/>
                    </a:cubicBezTo>
                    <a:cubicBezTo>
                      <a:pt x="775" y="776"/>
                      <a:pt x="792" y="848"/>
                      <a:pt x="828" y="878"/>
                    </a:cubicBezTo>
                    <a:cubicBezTo>
                      <a:pt x="916" y="961"/>
                      <a:pt x="1041" y="944"/>
                      <a:pt x="1105" y="835"/>
                    </a:cubicBezTo>
                    <a:cubicBezTo>
                      <a:pt x="1153" y="765"/>
                      <a:pt x="1171" y="669"/>
                      <a:pt x="1188" y="586"/>
                    </a:cubicBezTo>
                    <a:cubicBezTo>
                      <a:pt x="1200" y="514"/>
                      <a:pt x="1217" y="447"/>
                      <a:pt x="1217" y="377"/>
                    </a:cubicBezTo>
                    <a:cubicBezTo>
                      <a:pt x="1224" y="299"/>
                      <a:pt x="1211" y="203"/>
                      <a:pt x="1171" y="131"/>
                    </a:cubicBezTo>
                    <a:close/>
                  </a:path>
                </a:pathLst>
              </a:custGeom>
              <a:solidFill>
                <a:srgbClr val="2853DC">
                  <a:lumMod val="10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Qualcomm Next" pitchFamily="50" charset="0"/>
                  <a:ea typeface="+mn-ea"/>
                  <a:cs typeface="+mn-cs"/>
                </a:endParaRPr>
              </a:p>
            </p:txBody>
          </p:sp>
          <p:sp>
            <p:nvSpPr>
              <p:cNvPr id="171" name="Freeform: Shape 27">
                <a:extLst>
                  <a:ext uri="{FF2B5EF4-FFF2-40B4-BE49-F238E27FC236}">
                    <a16:creationId xmlns:a16="http://schemas.microsoft.com/office/drawing/2014/main" id="{E36334CA-978D-C784-3615-C67545701160}"/>
                  </a:ext>
                </a:extLst>
              </p:cNvPr>
              <p:cNvSpPr>
                <a:spLocks/>
              </p:cNvSpPr>
              <p:nvPr/>
            </p:nvSpPr>
            <p:spPr bwMode="auto">
              <a:xfrm>
                <a:off x="5002956" y="3522022"/>
                <a:ext cx="1825954" cy="607938"/>
              </a:xfrm>
              <a:custGeom>
                <a:avLst/>
                <a:gdLst>
                  <a:gd name="connsiteX0" fmla="*/ 1547062 w 1825954"/>
                  <a:gd name="connsiteY0" fmla="*/ 108946 h 607938"/>
                  <a:gd name="connsiteX1" fmla="*/ 1377116 w 1825954"/>
                  <a:gd name="connsiteY1" fmla="*/ 278892 h 607938"/>
                  <a:gd name="connsiteX2" fmla="*/ 1547062 w 1825954"/>
                  <a:gd name="connsiteY2" fmla="*/ 448838 h 607938"/>
                  <a:gd name="connsiteX3" fmla="*/ 1717008 w 1825954"/>
                  <a:gd name="connsiteY3" fmla="*/ 278892 h 607938"/>
                  <a:gd name="connsiteX4" fmla="*/ 1547062 w 1825954"/>
                  <a:gd name="connsiteY4" fmla="*/ 108946 h 607938"/>
                  <a:gd name="connsiteX5" fmla="*/ 295134 w 1825954"/>
                  <a:gd name="connsiteY5" fmla="*/ 18885 h 607938"/>
                  <a:gd name="connsiteX6" fmla="*/ 353384 w 1825954"/>
                  <a:gd name="connsiteY6" fmla="*/ 77207 h 607938"/>
                  <a:gd name="connsiteX7" fmla="*/ 353384 w 1825954"/>
                  <a:gd name="connsiteY7" fmla="*/ 256062 h 607938"/>
                  <a:gd name="connsiteX8" fmla="*/ 530076 w 1825954"/>
                  <a:gd name="connsiteY8" fmla="*/ 256062 h 607938"/>
                  <a:gd name="connsiteX9" fmla="*/ 588326 w 1825954"/>
                  <a:gd name="connsiteY9" fmla="*/ 314384 h 607938"/>
                  <a:gd name="connsiteX10" fmla="*/ 530076 w 1825954"/>
                  <a:gd name="connsiteY10" fmla="*/ 372706 h 607938"/>
                  <a:gd name="connsiteX11" fmla="*/ 353384 w 1825954"/>
                  <a:gd name="connsiteY11" fmla="*/ 372706 h 607938"/>
                  <a:gd name="connsiteX12" fmla="*/ 353384 w 1825954"/>
                  <a:gd name="connsiteY12" fmla="*/ 549616 h 607938"/>
                  <a:gd name="connsiteX13" fmla="*/ 295134 w 1825954"/>
                  <a:gd name="connsiteY13" fmla="*/ 607938 h 607938"/>
                  <a:gd name="connsiteX14" fmla="*/ 236884 w 1825954"/>
                  <a:gd name="connsiteY14" fmla="*/ 549616 h 607938"/>
                  <a:gd name="connsiteX15" fmla="*/ 236884 w 1825954"/>
                  <a:gd name="connsiteY15" fmla="*/ 372706 h 607938"/>
                  <a:gd name="connsiteX16" fmla="*/ 58250 w 1825954"/>
                  <a:gd name="connsiteY16" fmla="*/ 372706 h 607938"/>
                  <a:gd name="connsiteX17" fmla="*/ 0 w 1825954"/>
                  <a:gd name="connsiteY17" fmla="*/ 314384 h 607938"/>
                  <a:gd name="connsiteX18" fmla="*/ 58250 w 1825954"/>
                  <a:gd name="connsiteY18" fmla="*/ 256062 h 607938"/>
                  <a:gd name="connsiteX19" fmla="*/ 236884 w 1825954"/>
                  <a:gd name="connsiteY19" fmla="*/ 256062 h 607938"/>
                  <a:gd name="connsiteX20" fmla="*/ 236884 w 1825954"/>
                  <a:gd name="connsiteY20" fmla="*/ 77207 h 607938"/>
                  <a:gd name="connsiteX21" fmla="*/ 295134 w 1825954"/>
                  <a:gd name="connsiteY21" fmla="*/ 18885 h 607938"/>
                  <a:gd name="connsiteX22" fmla="*/ 1547062 w 1825954"/>
                  <a:gd name="connsiteY22" fmla="*/ 0 h 607938"/>
                  <a:gd name="connsiteX23" fmla="*/ 1825954 w 1825954"/>
                  <a:gd name="connsiteY23" fmla="*/ 278892 h 607938"/>
                  <a:gd name="connsiteX24" fmla="*/ 1547062 w 1825954"/>
                  <a:gd name="connsiteY24" fmla="*/ 557784 h 607938"/>
                  <a:gd name="connsiteX25" fmla="*/ 1268170 w 1825954"/>
                  <a:gd name="connsiteY25" fmla="*/ 278892 h 607938"/>
                  <a:gd name="connsiteX26" fmla="*/ 1547062 w 1825954"/>
                  <a:gd name="connsiteY26" fmla="*/ 0 h 60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5954" h="607938">
                    <a:moveTo>
                      <a:pt x="1547062" y="108946"/>
                    </a:moveTo>
                    <a:cubicBezTo>
                      <a:pt x="1453203" y="108946"/>
                      <a:pt x="1377116" y="185033"/>
                      <a:pt x="1377116" y="278892"/>
                    </a:cubicBezTo>
                    <a:cubicBezTo>
                      <a:pt x="1377116" y="372751"/>
                      <a:pt x="1453203" y="448838"/>
                      <a:pt x="1547062" y="448838"/>
                    </a:cubicBezTo>
                    <a:cubicBezTo>
                      <a:pt x="1640921" y="448838"/>
                      <a:pt x="1717008" y="372751"/>
                      <a:pt x="1717008" y="278892"/>
                    </a:cubicBezTo>
                    <a:cubicBezTo>
                      <a:pt x="1717008" y="185033"/>
                      <a:pt x="1640921" y="108946"/>
                      <a:pt x="1547062" y="108946"/>
                    </a:cubicBezTo>
                    <a:close/>
                    <a:moveTo>
                      <a:pt x="295134" y="18885"/>
                    </a:moveTo>
                    <a:cubicBezTo>
                      <a:pt x="326201" y="18885"/>
                      <a:pt x="353384" y="46102"/>
                      <a:pt x="353384" y="77207"/>
                    </a:cubicBezTo>
                    <a:cubicBezTo>
                      <a:pt x="353384" y="77207"/>
                      <a:pt x="353384" y="77207"/>
                      <a:pt x="353384" y="256062"/>
                    </a:cubicBezTo>
                    <a:cubicBezTo>
                      <a:pt x="353384" y="256062"/>
                      <a:pt x="353384" y="256062"/>
                      <a:pt x="530076" y="256062"/>
                    </a:cubicBezTo>
                    <a:cubicBezTo>
                      <a:pt x="563085" y="256062"/>
                      <a:pt x="588326" y="281334"/>
                      <a:pt x="588326" y="314384"/>
                    </a:cubicBezTo>
                    <a:cubicBezTo>
                      <a:pt x="588326" y="345489"/>
                      <a:pt x="563085" y="372706"/>
                      <a:pt x="530076" y="372706"/>
                    </a:cubicBezTo>
                    <a:cubicBezTo>
                      <a:pt x="530076" y="372706"/>
                      <a:pt x="530076" y="372706"/>
                      <a:pt x="353384" y="372706"/>
                    </a:cubicBezTo>
                    <a:cubicBezTo>
                      <a:pt x="353384" y="372706"/>
                      <a:pt x="353384" y="372706"/>
                      <a:pt x="353384" y="549616"/>
                    </a:cubicBezTo>
                    <a:cubicBezTo>
                      <a:pt x="353384" y="582665"/>
                      <a:pt x="326201" y="607938"/>
                      <a:pt x="295134" y="607938"/>
                    </a:cubicBezTo>
                    <a:cubicBezTo>
                      <a:pt x="262126" y="607938"/>
                      <a:pt x="236884" y="582665"/>
                      <a:pt x="236884" y="549616"/>
                    </a:cubicBezTo>
                    <a:cubicBezTo>
                      <a:pt x="236884" y="549616"/>
                      <a:pt x="236884" y="549616"/>
                      <a:pt x="236884" y="372706"/>
                    </a:cubicBezTo>
                    <a:cubicBezTo>
                      <a:pt x="236884" y="372706"/>
                      <a:pt x="236884" y="372706"/>
                      <a:pt x="58250" y="372706"/>
                    </a:cubicBezTo>
                    <a:cubicBezTo>
                      <a:pt x="27184" y="372706"/>
                      <a:pt x="0" y="345489"/>
                      <a:pt x="0" y="314384"/>
                    </a:cubicBezTo>
                    <a:cubicBezTo>
                      <a:pt x="0" y="281334"/>
                      <a:pt x="27184" y="256062"/>
                      <a:pt x="58250" y="256062"/>
                    </a:cubicBezTo>
                    <a:cubicBezTo>
                      <a:pt x="58250" y="256062"/>
                      <a:pt x="58250" y="256062"/>
                      <a:pt x="236884" y="256062"/>
                    </a:cubicBezTo>
                    <a:cubicBezTo>
                      <a:pt x="236884" y="256062"/>
                      <a:pt x="236884" y="256062"/>
                      <a:pt x="236884" y="77207"/>
                    </a:cubicBezTo>
                    <a:cubicBezTo>
                      <a:pt x="236884" y="46102"/>
                      <a:pt x="262126" y="18885"/>
                      <a:pt x="295134" y="18885"/>
                    </a:cubicBezTo>
                    <a:close/>
                    <a:moveTo>
                      <a:pt x="1547062" y="0"/>
                    </a:moveTo>
                    <a:cubicBezTo>
                      <a:pt x="1701090" y="0"/>
                      <a:pt x="1825954" y="124864"/>
                      <a:pt x="1825954" y="278892"/>
                    </a:cubicBezTo>
                    <a:cubicBezTo>
                      <a:pt x="1825954" y="432920"/>
                      <a:pt x="1701090" y="557784"/>
                      <a:pt x="1547062" y="557784"/>
                    </a:cubicBezTo>
                    <a:cubicBezTo>
                      <a:pt x="1393034" y="557784"/>
                      <a:pt x="1268170" y="432920"/>
                      <a:pt x="1268170" y="278892"/>
                    </a:cubicBezTo>
                    <a:cubicBezTo>
                      <a:pt x="1268170" y="124864"/>
                      <a:pt x="1393034" y="0"/>
                      <a:pt x="1547062" y="0"/>
                    </a:cubicBezTo>
                    <a:close/>
                  </a:path>
                </a:pathLst>
              </a:custGeom>
              <a:solidFill>
                <a:srgbClr val="7BA0FF">
                  <a:lumMod val="60000"/>
                  <a:lumOff val="40000"/>
                </a:srgb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Qualcomm Next" pitchFamily="50" charset="0"/>
                  <a:ea typeface="+mn-ea"/>
                  <a:cs typeface="+mn-cs"/>
                </a:endParaRPr>
              </a:p>
            </p:txBody>
          </p:sp>
        </p:grpSp>
        <p:grpSp>
          <p:nvGrpSpPr>
            <p:cNvPr id="18" name="Group 17">
              <a:extLst>
                <a:ext uri="{FF2B5EF4-FFF2-40B4-BE49-F238E27FC236}">
                  <a16:creationId xmlns:a16="http://schemas.microsoft.com/office/drawing/2014/main" id="{BF5266A7-AF1C-9230-3C64-F1D905D8AD67}"/>
                </a:ext>
              </a:extLst>
            </p:cNvPr>
            <p:cNvGrpSpPr>
              <a:grpSpLocks noChangeAspect="1"/>
            </p:cNvGrpSpPr>
            <p:nvPr/>
          </p:nvGrpSpPr>
          <p:grpSpPr>
            <a:xfrm>
              <a:off x="9012737" y="197065"/>
              <a:ext cx="373226" cy="339838"/>
              <a:chOff x="1743099" y="1622425"/>
              <a:chExt cx="3712863" cy="3613150"/>
            </a:xfrm>
          </p:grpSpPr>
          <p:grpSp>
            <p:nvGrpSpPr>
              <p:cNvPr id="164" name="Group 163">
                <a:extLst>
                  <a:ext uri="{FF2B5EF4-FFF2-40B4-BE49-F238E27FC236}">
                    <a16:creationId xmlns:a16="http://schemas.microsoft.com/office/drawing/2014/main" id="{8FEA3E32-E06A-1943-FCEE-E2DB8C0DA562}"/>
                  </a:ext>
                </a:extLst>
              </p:cNvPr>
              <p:cNvGrpSpPr/>
              <p:nvPr/>
            </p:nvGrpSpPr>
            <p:grpSpPr>
              <a:xfrm>
                <a:off x="1743099" y="1622425"/>
                <a:ext cx="3712863" cy="3613150"/>
                <a:chOff x="4269731" y="1622425"/>
                <a:chExt cx="3712863" cy="3613150"/>
              </a:xfrm>
            </p:grpSpPr>
            <p:sp>
              <p:nvSpPr>
                <p:cNvPr id="168" name="Freeform 24">
                  <a:extLst>
                    <a:ext uri="{FF2B5EF4-FFF2-40B4-BE49-F238E27FC236}">
                      <a16:creationId xmlns:a16="http://schemas.microsoft.com/office/drawing/2014/main" id="{0E6A934A-8979-1BFF-6C94-DE33703B6012}"/>
                    </a:ext>
                  </a:extLst>
                </p:cNvPr>
                <p:cNvSpPr>
                  <a:spLocks/>
                </p:cNvSpPr>
                <p:nvPr/>
              </p:nvSpPr>
              <p:spPr bwMode="auto">
                <a:xfrm>
                  <a:off x="4269731" y="1622425"/>
                  <a:ext cx="3712863" cy="3613150"/>
                </a:xfrm>
                <a:custGeom>
                  <a:avLst/>
                  <a:gdLst>
                    <a:gd name="T0" fmla="*/ 7931 w 8468"/>
                    <a:gd name="T1" fmla="*/ 4100 h 8000"/>
                    <a:gd name="T2" fmla="*/ 7931 w 8468"/>
                    <a:gd name="T3" fmla="*/ 4100 h 8000"/>
                    <a:gd name="T4" fmla="*/ 8062 w 8468"/>
                    <a:gd name="T5" fmla="*/ 3577 h 8000"/>
                    <a:gd name="T6" fmla="*/ 7291 w 8468"/>
                    <a:gd name="T7" fmla="*/ 2511 h 8000"/>
                    <a:gd name="T8" fmla="*/ 7015 w 8468"/>
                    <a:gd name="T9" fmla="*/ 1362 h 8000"/>
                    <a:gd name="T10" fmla="*/ 6286 w 8468"/>
                    <a:gd name="T11" fmla="*/ 1032 h 8000"/>
                    <a:gd name="T12" fmla="*/ 5163 w 8468"/>
                    <a:gd name="T13" fmla="*/ 0 h 8000"/>
                    <a:gd name="T14" fmla="*/ 5163 w 8468"/>
                    <a:gd name="T15" fmla="*/ 0 h 8000"/>
                    <a:gd name="T16" fmla="*/ 4372 w 8468"/>
                    <a:gd name="T17" fmla="*/ 323 h 8000"/>
                    <a:gd name="T18" fmla="*/ 4165 w 8468"/>
                    <a:gd name="T19" fmla="*/ 605 h 8000"/>
                    <a:gd name="T20" fmla="*/ 3959 w 8468"/>
                    <a:gd name="T21" fmla="*/ 323 h 8000"/>
                    <a:gd name="T22" fmla="*/ 3167 w 8468"/>
                    <a:gd name="T23" fmla="*/ 0 h 8000"/>
                    <a:gd name="T24" fmla="*/ 2045 w 8468"/>
                    <a:gd name="T25" fmla="*/ 1032 h 8000"/>
                    <a:gd name="T26" fmla="*/ 1315 w 8468"/>
                    <a:gd name="T27" fmla="*/ 1362 h 8000"/>
                    <a:gd name="T28" fmla="*/ 1040 w 8468"/>
                    <a:gd name="T29" fmla="*/ 2511 h 8000"/>
                    <a:gd name="T30" fmla="*/ 269 w 8468"/>
                    <a:gd name="T31" fmla="*/ 3577 h 8000"/>
                    <a:gd name="T32" fmla="*/ 400 w 8468"/>
                    <a:gd name="T33" fmla="*/ 4100 h 8000"/>
                    <a:gd name="T34" fmla="*/ 400 w 8468"/>
                    <a:gd name="T35" fmla="*/ 4100 h 8000"/>
                    <a:gd name="T36" fmla="*/ 0 w 8468"/>
                    <a:gd name="T37" fmla="*/ 5063 h 8000"/>
                    <a:gd name="T38" fmla="*/ 400 w 8468"/>
                    <a:gd name="T39" fmla="*/ 6026 h 8000"/>
                    <a:gd name="T40" fmla="*/ 985 w 8468"/>
                    <a:gd name="T41" fmla="*/ 6370 h 8000"/>
                    <a:gd name="T42" fmla="*/ 2651 w 8468"/>
                    <a:gd name="T43" fmla="*/ 8000 h 8000"/>
                    <a:gd name="T44" fmla="*/ 4165 w 8468"/>
                    <a:gd name="T45" fmla="*/ 7030 h 8000"/>
                    <a:gd name="T46" fmla="*/ 5680 w 8468"/>
                    <a:gd name="T47" fmla="*/ 8000 h 8000"/>
                    <a:gd name="T48" fmla="*/ 7346 w 8468"/>
                    <a:gd name="T49" fmla="*/ 6370 h 8000"/>
                    <a:gd name="T50" fmla="*/ 7931 w 8468"/>
                    <a:gd name="T51" fmla="*/ 6026 h 8000"/>
                    <a:gd name="T52" fmla="*/ 7931 w 8468"/>
                    <a:gd name="T53" fmla="*/ 410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68" h="8000">
                      <a:moveTo>
                        <a:pt x="7931" y="4100"/>
                      </a:moveTo>
                      <a:cubicBezTo>
                        <a:pt x="7931" y="4100"/>
                        <a:pt x="7931" y="4100"/>
                        <a:pt x="7931" y="4100"/>
                      </a:cubicBezTo>
                      <a:cubicBezTo>
                        <a:pt x="8014" y="3942"/>
                        <a:pt x="8062" y="3763"/>
                        <a:pt x="8062" y="3577"/>
                      </a:cubicBezTo>
                      <a:cubicBezTo>
                        <a:pt x="8062" y="3095"/>
                        <a:pt x="7738" y="2662"/>
                        <a:pt x="7291" y="2511"/>
                      </a:cubicBezTo>
                      <a:cubicBezTo>
                        <a:pt x="7422" y="2119"/>
                        <a:pt x="7332" y="1672"/>
                        <a:pt x="7015" y="1362"/>
                      </a:cubicBezTo>
                      <a:cubicBezTo>
                        <a:pt x="6823" y="1163"/>
                        <a:pt x="6561" y="1046"/>
                        <a:pt x="6286" y="1032"/>
                      </a:cubicBezTo>
                      <a:cubicBezTo>
                        <a:pt x="6237" y="454"/>
                        <a:pt x="5756" y="0"/>
                        <a:pt x="5163" y="0"/>
                      </a:cubicBezTo>
                      <a:cubicBezTo>
                        <a:pt x="5163" y="0"/>
                        <a:pt x="5163" y="0"/>
                        <a:pt x="5163" y="0"/>
                      </a:cubicBezTo>
                      <a:cubicBezTo>
                        <a:pt x="4867" y="0"/>
                        <a:pt x="4585" y="117"/>
                        <a:pt x="4372" y="323"/>
                      </a:cubicBezTo>
                      <a:cubicBezTo>
                        <a:pt x="4289" y="413"/>
                        <a:pt x="4220" y="502"/>
                        <a:pt x="4165" y="605"/>
                      </a:cubicBezTo>
                      <a:cubicBezTo>
                        <a:pt x="4110" y="502"/>
                        <a:pt x="4041" y="413"/>
                        <a:pt x="3959" y="323"/>
                      </a:cubicBezTo>
                      <a:cubicBezTo>
                        <a:pt x="3745" y="117"/>
                        <a:pt x="3463" y="0"/>
                        <a:pt x="3167" y="0"/>
                      </a:cubicBezTo>
                      <a:cubicBezTo>
                        <a:pt x="2575" y="0"/>
                        <a:pt x="2093" y="454"/>
                        <a:pt x="2045" y="1032"/>
                      </a:cubicBezTo>
                      <a:cubicBezTo>
                        <a:pt x="1770" y="1046"/>
                        <a:pt x="1508" y="1163"/>
                        <a:pt x="1315" y="1362"/>
                      </a:cubicBezTo>
                      <a:cubicBezTo>
                        <a:pt x="999" y="1672"/>
                        <a:pt x="909" y="2119"/>
                        <a:pt x="1040" y="2511"/>
                      </a:cubicBezTo>
                      <a:cubicBezTo>
                        <a:pt x="592" y="2662"/>
                        <a:pt x="269" y="3095"/>
                        <a:pt x="269" y="3577"/>
                      </a:cubicBezTo>
                      <a:cubicBezTo>
                        <a:pt x="269" y="3763"/>
                        <a:pt x="317" y="3942"/>
                        <a:pt x="400" y="4100"/>
                      </a:cubicBezTo>
                      <a:cubicBezTo>
                        <a:pt x="400" y="4100"/>
                        <a:pt x="400" y="4100"/>
                        <a:pt x="400" y="4100"/>
                      </a:cubicBezTo>
                      <a:cubicBezTo>
                        <a:pt x="138" y="4361"/>
                        <a:pt x="0" y="4698"/>
                        <a:pt x="0" y="5063"/>
                      </a:cubicBezTo>
                      <a:cubicBezTo>
                        <a:pt x="0" y="5427"/>
                        <a:pt x="138" y="5771"/>
                        <a:pt x="400" y="6026"/>
                      </a:cubicBezTo>
                      <a:cubicBezTo>
                        <a:pt x="565" y="6198"/>
                        <a:pt x="771" y="6308"/>
                        <a:pt x="985" y="6370"/>
                      </a:cubicBezTo>
                      <a:cubicBezTo>
                        <a:pt x="1005" y="7271"/>
                        <a:pt x="1742" y="8000"/>
                        <a:pt x="2651" y="8000"/>
                      </a:cubicBezTo>
                      <a:cubicBezTo>
                        <a:pt x="3319" y="8000"/>
                        <a:pt x="3904" y="7601"/>
                        <a:pt x="4165" y="7030"/>
                      </a:cubicBezTo>
                      <a:cubicBezTo>
                        <a:pt x="4427" y="7601"/>
                        <a:pt x="5012" y="8000"/>
                        <a:pt x="5680" y="8000"/>
                      </a:cubicBezTo>
                      <a:cubicBezTo>
                        <a:pt x="6589" y="8000"/>
                        <a:pt x="7325" y="7271"/>
                        <a:pt x="7346" y="6370"/>
                      </a:cubicBezTo>
                      <a:cubicBezTo>
                        <a:pt x="7566" y="6308"/>
                        <a:pt x="7766" y="6198"/>
                        <a:pt x="7931" y="6026"/>
                      </a:cubicBezTo>
                      <a:cubicBezTo>
                        <a:pt x="8468" y="5496"/>
                        <a:pt x="8468" y="4629"/>
                        <a:pt x="7931" y="4100"/>
                      </a:cubicBezTo>
                      <a:close/>
                    </a:path>
                  </a:pathLst>
                </a:custGeom>
                <a:solidFill>
                  <a:srgbClr val="3253D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a typeface="+mn-ea"/>
                    <a:cs typeface="+mn-cs"/>
                  </a:endParaRPr>
                </a:p>
              </p:txBody>
            </p:sp>
            <p:sp>
              <p:nvSpPr>
                <p:cNvPr id="169" name="Freeform: Shape 39">
                  <a:extLst>
                    <a:ext uri="{FF2B5EF4-FFF2-40B4-BE49-F238E27FC236}">
                      <a16:creationId xmlns:a16="http://schemas.microsoft.com/office/drawing/2014/main" id="{5741F75C-C0D0-1624-5175-F1620482EAFE}"/>
                    </a:ext>
                  </a:extLst>
                </p:cNvPr>
                <p:cNvSpPr>
                  <a:spLocks noChangeArrowheads="1"/>
                </p:cNvSpPr>
                <p:nvPr/>
              </p:nvSpPr>
              <p:spPr bwMode="auto">
                <a:xfrm>
                  <a:off x="4702175" y="1989138"/>
                  <a:ext cx="2787651" cy="2973388"/>
                </a:xfrm>
                <a:custGeom>
                  <a:avLst/>
                  <a:gdLst>
                    <a:gd name="connsiteX0" fmla="*/ 1393825 w 2787651"/>
                    <a:gd name="connsiteY0" fmla="*/ 2339974 h 2973388"/>
                    <a:gd name="connsiteX1" fmla="*/ 1311275 w 2787651"/>
                    <a:gd name="connsiteY1" fmla="*/ 2421731 h 2973388"/>
                    <a:gd name="connsiteX2" fmla="*/ 1393825 w 2787651"/>
                    <a:gd name="connsiteY2" fmla="*/ 2503488 h 2973388"/>
                    <a:gd name="connsiteX3" fmla="*/ 1476375 w 2787651"/>
                    <a:gd name="connsiteY3" fmla="*/ 2421731 h 2973388"/>
                    <a:gd name="connsiteX4" fmla="*/ 1393825 w 2787651"/>
                    <a:gd name="connsiteY4" fmla="*/ 2339974 h 2973388"/>
                    <a:gd name="connsiteX5" fmla="*/ 920533 w 2787651"/>
                    <a:gd name="connsiteY5" fmla="*/ 2191638 h 2973388"/>
                    <a:gd name="connsiteX6" fmla="*/ 972769 w 2787651"/>
                    <a:gd name="connsiteY6" fmla="*/ 2213354 h 2973388"/>
                    <a:gd name="connsiteX7" fmla="*/ 972769 w 2787651"/>
                    <a:gd name="connsiteY7" fmla="*/ 2317859 h 2973388"/>
                    <a:gd name="connsiteX8" fmla="*/ 803173 w 2787651"/>
                    <a:gd name="connsiteY8" fmla="*/ 2487509 h 2973388"/>
                    <a:gd name="connsiteX9" fmla="*/ 803173 w 2787651"/>
                    <a:gd name="connsiteY9" fmla="*/ 2767546 h 2973388"/>
                    <a:gd name="connsiteX10" fmla="*/ 845685 w 2787651"/>
                    <a:gd name="connsiteY10" fmla="*/ 2856669 h 2973388"/>
                    <a:gd name="connsiteX11" fmla="*/ 729456 w 2787651"/>
                    <a:gd name="connsiteY11" fmla="*/ 2973388 h 2973388"/>
                    <a:gd name="connsiteX12" fmla="*/ 612775 w 2787651"/>
                    <a:gd name="connsiteY12" fmla="*/ 2856669 h 2973388"/>
                    <a:gd name="connsiteX13" fmla="*/ 655287 w 2787651"/>
                    <a:gd name="connsiteY13" fmla="*/ 2767546 h 2973388"/>
                    <a:gd name="connsiteX14" fmla="*/ 655287 w 2787651"/>
                    <a:gd name="connsiteY14" fmla="*/ 2457198 h 2973388"/>
                    <a:gd name="connsiteX15" fmla="*/ 676995 w 2787651"/>
                    <a:gd name="connsiteY15" fmla="*/ 2404720 h 2973388"/>
                    <a:gd name="connsiteX16" fmla="*/ 868298 w 2787651"/>
                    <a:gd name="connsiteY16" fmla="*/ 2213354 h 2973388"/>
                    <a:gd name="connsiteX17" fmla="*/ 920533 w 2787651"/>
                    <a:gd name="connsiteY17" fmla="*/ 2191638 h 2973388"/>
                    <a:gd name="connsiteX18" fmla="*/ 1867118 w 2787651"/>
                    <a:gd name="connsiteY18" fmla="*/ 2191638 h 2973388"/>
                    <a:gd name="connsiteX19" fmla="*/ 1919353 w 2787651"/>
                    <a:gd name="connsiteY19" fmla="*/ 2213354 h 2973388"/>
                    <a:gd name="connsiteX20" fmla="*/ 2110656 w 2787651"/>
                    <a:gd name="connsiteY20" fmla="*/ 2404720 h 2973388"/>
                    <a:gd name="connsiteX21" fmla="*/ 2132364 w 2787651"/>
                    <a:gd name="connsiteY21" fmla="*/ 2457198 h 2973388"/>
                    <a:gd name="connsiteX22" fmla="*/ 2132364 w 2787651"/>
                    <a:gd name="connsiteY22" fmla="*/ 2767546 h 2973388"/>
                    <a:gd name="connsiteX23" fmla="*/ 2174876 w 2787651"/>
                    <a:gd name="connsiteY23" fmla="*/ 2856669 h 2973388"/>
                    <a:gd name="connsiteX24" fmla="*/ 2058195 w 2787651"/>
                    <a:gd name="connsiteY24" fmla="*/ 2973388 h 2973388"/>
                    <a:gd name="connsiteX25" fmla="*/ 1941966 w 2787651"/>
                    <a:gd name="connsiteY25" fmla="*/ 2856669 h 2973388"/>
                    <a:gd name="connsiteX26" fmla="*/ 1984478 w 2787651"/>
                    <a:gd name="connsiteY26" fmla="*/ 2767546 h 2973388"/>
                    <a:gd name="connsiteX27" fmla="*/ 1984478 w 2787651"/>
                    <a:gd name="connsiteY27" fmla="*/ 2487509 h 2973388"/>
                    <a:gd name="connsiteX28" fmla="*/ 1814882 w 2787651"/>
                    <a:gd name="connsiteY28" fmla="*/ 2317859 h 2973388"/>
                    <a:gd name="connsiteX29" fmla="*/ 1814882 w 2787651"/>
                    <a:gd name="connsiteY29" fmla="*/ 2213354 h 2973388"/>
                    <a:gd name="connsiteX30" fmla="*/ 1867118 w 2787651"/>
                    <a:gd name="connsiteY30" fmla="*/ 2191638 h 2973388"/>
                    <a:gd name="connsiteX31" fmla="*/ 542554 w 2787651"/>
                    <a:gd name="connsiteY31" fmla="*/ 1524000 h 2973388"/>
                    <a:gd name="connsiteX32" fmla="*/ 616889 w 2787651"/>
                    <a:gd name="connsiteY32" fmla="*/ 1598020 h 2973388"/>
                    <a:gd name="connsiteX33" fmla="*/ 616889 w 2787651"/>
                    <a:gd name="connsiteY33" fmla="*/ 1904478 h 2973388"/>
                    <a:gd name="connsiteX34" fmla="*/ 921028 w 2787651"/>
                    <a:gd name="connsiteY34" fmla="*/ 1904478 h 2973388"/>
                    <a:gd name="connsiteX35" fmla="*/ 995363 w 2787651"/>
                    <a:gd name="connsiteY35" fmla="*/ 1978047 h 2973388"/>
                    <a:gd name="connsiteX36" fmla="*/ 921028 w 2787651"/>
                    <a:gd name="connsiteY36" fmla="*/ 2052066 h 2973388"/>
                    <a:gd name="connsiteX37" fmla="*/ 542554 w 2787651"/>
                    <a:gd name="connsiteY37" fmla="*/ 2052066 h 2973388"/>
                    <a:gd name="connsiteX38" fmla="*/ 468673 w 2787651"/>
                    <a:gd name="connsiteY38" fmla="*/ 1978047 h 2973388"/>
                    <a:gd name="connsiteX39" fmla="*/ 468673 w 2787651"/>
                    <a:gd name="connsiteY39" fmla="*/ 1856637 h 2973388"/>
                    <a:gd name="connsiteX40" fmla="*/ 288274 w 2787651"/>
                    <a:gd name="connsiteY40" fmla="*/ 1856637 h 2973388"/>
                    <a:gd name="connsiteX41" fmla="*/ 190823 w 2787651"/>
                    <a:gd name="connsiteY41" fmla="*/ 1953674 h 2973388"/>
                    <a:gd name="connsiteX42" fmla="*/ 190823 w 2787651"/>
                    <a:gd name="connsiteY42" fmla="*/ 2052066 h 2973388"/>
                    <a:gd name="connsiteX43" fmla="*/ 233430 w 2787651"/>
                    <a:gd name="connsiteY43" fmla="*/ 2140980 h 2973388"/>
                    <a:gd name="connsiteX44" fmla="*/ 116941 w 2787651"/>
                    <a:gd name="connsiteY44" fmla="*/ 2257425 h 2973388"/>
                    <a:gd name="connsiteX45" fmla="*/ 0 w 2787651"/>
                    <a:gd name="connsiteY45" fmla="*/ 2140980 h 2973388"/>
                    <a:gd name="connsiteX46" fmla="*/ 42606 w 2787651"/>
                    <a:gd name="connsiteY46" fmla="*/ 2052066 h 2973388"/>
                    <a:gd name="connsiteX47" fmla="*/ 42606 w 2787651"/>
                    <a:gd name="connsiteY47" fmla="*/ 1922983 h 2973388"/>
                    <a:gd name="connsiteX48" fmla="*/ 64363 w 2787651"/>
                    <a:gd name="connsiteY48" fmla="*/ 1871079 h 2973388"/>
                    <a:gd name="connsiteX49" fmla="*/ 205327 w 2787651"/>
                    <a:gd name="connsiteY49" fmla="*/ 1730713 h 2973388"/>
                    <a:gd name="connsiteX50" fmla="*/ 257452 w 2787651"/>
                    <a:gd name="connsiteY50" fmla="*/ 1709049 h 2973388"/>
                    <a:gd name="connsiteX51" fmla="*/ 468673 w 2787651"/>
                    <a:gd name="connsiteY51" fmla="*/ 1709049 h 2973388"/>
                    <a:gd name="connsiteX52" fmla="*/ 468673 w 2787651"/>
                    <a:gd name="connsiteY52" fmla="*/ 1598020 h 2973388"/>
                    <a:gd name="connsiteX53" fmla="*/ 542554 w 2787651"/>
                    <a:gd name="connsiteY53" fmla="*/ 1524000 h 2973388"/>
                    <a:gd name="connsiteX54" fmla="*/ 2245097 w 2787651"/>
                    <a:gd name="connsiteY54" fmla="*/ 1493837 h 2973388"/>
                    <a:gd name="connsiteX55" fmla="*/ 2318978 w 2787651"/>
                    <a:gd name="connsiteY55" fmla="*/ 1567398 h 2973388"/>
                    <a:gd name="connsiteX56" fmla="*/ 2318978 w 2787651"/>
                    <a:gd name="connsiteY56" fmla="*/ 1709104 h 2973388"/>
                    <a:gd name="connsiteX57" fmla="*/ 2530198 w 2787651"/>
                    <a:gd name="connsiteY57" fmla="*/ 1709104 h 2973388"/>
                    <a:gd name="connsiteX58" fmla="*/ 2582324 w 2787651"/>
                    <a:gd name="connsiteY58" fmla="*/ 1730766 h 2973388"/>
                    <a:gd name="connsiteX59" fmla="*/ 2723288 w 2787651"/>
                    <a:gd name="connsiteY59" fmla="*/ 1871118 h 2973388"/>
                    <a:gd name="connsiteX60" fmla="*/ 2745045 w 2787651"/>
                    <a:gd name="connsiteY60" fmla="*/ 1923017 h 2973388"/>
                    <a:gd name="connsiteX61" fmla="*/ 2745045 w 2787651"/>
                    <a:gd name="connsiteY61" fmla="*/ 2052087 h 2973388"/>
                    <a:gd name="connsiteX62" fmla="*/ 2787651 w 2787651"/>
                    <a:gd name="connsiteY62" fmla="*/ 2140992 h 2973388"/>
                    <a:gd name="connsiteX63" fmla="*/ 2670710 w 2787651"/>
                    <a:gd name="connsiteY63" fmla="*/ 2257425 h 2973388"/>
                    <a:gd name="connsiteX64" fmla="*/ 2554221 w 2787651"/>
                    <a:gd name="connsiteY64" fmla="*/ 2140992 h 2973388"/>
                    <a:gd name="connsiteX65" fmla="*/ 2596828 w 2787651"/>
                    <a:gd name="connsiteY65" fmla="*/ 2052087 h 2973388"/>
                    <a:gd name="connsiteX66" fmla="*/ 2596828 w 2787651"/>
                    <a:gd name="connsiteY66" fmla="*/ 1953705 h 2973388"/>
                    <a:gd name="connsiteX67" fmla="*/ 2499377 w 2787651"/>
                    <a:gd name="connsiteY67" fmla="*/ 1856677 h 2973388"/>
                    <a:gd name="connsiteX68" fmla="*/ 2318978 w 2787651"/>
                    <a:gd name="connsiteY68" fmla="*/ 1856677 h 2973388"/>
                    <a:gd name="connsiteX69" fmla="*/ 2318978 w 2787651"/>
                    <a:gd name="connsiteY69" fmla="*/ 1978075 h 2973388"/>
                    <a:gd name="connsiteX70" fmla="*/ 2245097 w 2787651"/>
                    <a:gd name="connsiteY70" fmla="*/ 2052087 h 2973388"/>
                    <a:gd name="connsiteX71" fmla="*/ 1866623 w 2787651"/>
                    <a:gd name="connsiteY71" fmla="*/ 2052087 h 2973388"/>
                    <a:gd name="connsiteX72" fmla="*/ 1792288 w 2787651"/>
                    <a:gd name="connsiteY72" fmla="*/ 1978075 h 2973388"/>
                    <a:gd name="connsiteX73" fmla="*/ 1866623 w 2787651"/>
                    <a:gd name="connsiteY73" fmla="*/ 1904514 h 2973388"/>
                    <a:gd name="connsiteX74" fmla="*/ 2170762 w 2787651"/>
                    <a:gd name="connsiteY74" fmla="*/ 1904514 h 2973388"/>
                    <a:gd name="connsiteX75" fmla="*/ 2170762 w 2787651"/>
                    <a:gd name="connsiteY75" fmla="*/ 1567398 h 2973388"/>
                    <a:gd name="connsiteX76" fmla="*/ 2245097 w 2787651"/>
                    <a:gd name="connsiteY76" fmla="*/ 1493837 h 2973388"/>
                    <a:gd name="connsiteX77" fmla="*/ 2350098 w 2787651"/>
                    <a:gd name="connsiteY77" fmla="*/ 944562 h 2973388"/>
                    <a:gd name="connsiteX78" fmla="*/ 2623022 w 2787651"/>
                    <a:gd name="connsiteY78" fmla="*/ 944562 h 2973388"/>
                    <a:gd name="connsiteX79" fmla="*/ 2697251 w 2787651"/>
                    <a:gd name="connsiteY79" fmla="*/ 1018535 h 2973388"/>
                    <a:gd name="connsiteX80" fmla="*/ 2697251 w 2787651"/>
                    <a:gd name="connsiteY80" fmla="*/ 1268872 h 2973388"/>
                    <a:gd name="connsiteX81" fmla="*/ 2738438 w 2787651"/>
                    <a:gd name="connsiteY81" fmla="*/ 1356828 h 2973388"/>
                    <a:gd name="connsiteX82" fmla="*/ 2622117 w 2787651"/>
                    <a:gd name="connsiteY82" fmla="*/ 1473200 h 2973388"/>
                    <a:gd name="connsiteX83" fmla="*/ 2505344 w 2787651"/>
                    <a:gd name="connsiteY83" fmla="*/ 1356828 h 2973388"/>
                    <a:gd name="connsiteX84" fmla="*/ 2549247 w 2787651"/>
                    <a:gd name="connsiteY84" fmla="*/ 1266616 h 2973388"/>
                    <a:gd name="connsiteX85" fmla="*/ 2549247 w 2787651"/>
                    <a:gd name="connsiteY85" fmla="*/ 1092058 h 2973388"/>
                    <a:gd name="connsiteX86" fmla="*/ 2380876 w 2787651"/>
                    <a:gd name="connsiteY86" fmla="*/ 1092058 h 2973388"/>
                    <a:gd name="connsiteX87" fmla="*/ 2124698 w 2787651"/>
                    <a:gd name="connsiteY87" fmla="*/ 1347355 h 2973388"/>
                    <a:gd name="connsiteX88" fmla="*/ 2019692 w 2787651"/>
                    <a:gd name="connsiteY88" fmla="*/ 1347355 h 2973388"/>
                    <a:gd name="connsiteX89" fmla="*/ 2019692 w 2787651"/>
                    <a:gd name="connsiteY89" fmla="*/ 1243161 h 2973388"/>
                    <a:gd name="connsiteX90" fmla="*/ 2297595 w 2787651"/>
                    <a:gd name="connsiteY90" fmla="*/ 966213 h 2973388"/>
                    <a:gd name="connsiteX91" fmla="*/ 2350098 w 2787651"/>
                    <a:gd name="connsiteY91" fmla="*/ 944562 h 2973388"/>
                    <a:gd name="connsiteX92" fmla="*/ 164629 w 2787651"/>
                    <a:gd name="connsiteY92" fmla="*/ 944562 h 2973388"/>
                    <a:gd name="connsiteX93" fmla="*/ 437553 w 2787651"/>
                    <a:gd name="connsiteY93" fmla="*/ 944562 h 2973388"/>
                    <a:gd name="connsiteX94" fmla="*/ 490056 w 2787651"/>
                    <a:gd name="connsiteY94" fmla="*/ 966213 h 2973388"/>
                    <a:gd name="connsiteX95" fmla="*/ 767959 w 2787651"/>
                    <a:gd name="connsiteY95" fmla="*/ 1243161 h 2973388"/>
                    <a:gd name="connsiteX96" fmla="*/ 767959 w 2787651"/>
                    <a:gd name="connsiteY96" fmla="*/ 1347355 h 2973388"/>
                    <a:gd name="connsiteX97" fmla="*/ 663406 w 2787651"/>
                    <a:gd name="connsiteY97" fmla="*/ 1347355 h 2973388"/>
                    <a:gd name="connsiteX98" fmla="*/ 406775 w 2787651"/>
                    <a:gd name="connsiteY98" fmla="*/ 1092058 h 2973388"/>
                    <a:gd name="connsiteX99" fmla="*/ 238404 w 2787651"/>
                    <a:gd name="connsiteY99" fmla="*/ 1092058 h 2973388"/>
                    <a:gd name="connsiteX100" fmla="*/ 238404 w 2787651"/>
                    <a:gd name="connsiteY100" fmla="*/ 1266616 h 2973388"/>
                    <a:gd name="connsiteX101" fmla="*/ 282307 w 2787651"/>
                    <a:gd name="connsiteY101" fmla="*/ 1356828 h 2973388"/>
                    <a:gd name="connsiteX102" fmla="*/ 165534 w 2787651"/>
                    <a:gd name="connsiteY102" fmla="*/ 1473200 h 2973388"/>
                    <a:gd name="connsiteX103" fmla="*/ 49213 w 2787651"/>
                    <a:gd name="connsiteY103" fmla="*/ 1356828 h 2973388"/>
                    <a:gd name="connsiteX104" fmla="*/ 90400 w 2787651"/>
                    <a:gd name="connsiteY104" fmla="*/ 1268872 h 2973388"/>
                    <a:gd name="connsiteX105" fmla="*/ 90400 w 2787651"/>
                    <a:gd name="connsiteY105" fmla="*/ 1018535 h 2973388"/>
                    <a:gd name="connsiteX106" fmla="*/ 164629 w 2787651"/>
                    <a:gd name="connsiteY106" fmla="*/ 944562 h 2973388"/>
                    <a:gd name="connsiteX107" fmla="*/ 1393825 w 2787651"/>
                    <a:gd name="connsiteY107" fmla="*/ 206374 h 2973388"/>
                    <a:gd name="connsiteX108" fmla="*/ 1311275 w 2787651"/>
                    <a:gd name="connsiteY108" fmla="*/ 288131 h 2973388"/>
                    <a:gd name="connsiteX109" fmla="*/ 1393825 w 2787651"/>
                    <a:gd name="connsiteY109" fmla="*/ 369888 h 2973388"/>
                    <a:gd name="connsiteX110" fmla="*/ 1476375 w 2787651"/>
                    <a:gd name="connsiteY110" fmla="*/ 288131 h 2973388"/>
                    <a:gd name="connsiteX111" fmla="*/ 1393825 w 2787651"/>
                    <a:gd name="connsiteY111" fmla="*/ 206374 h 2973388"/>
                    <a:gd name="connsiteX112" fmla="*/ 1393599 w 2787651"/>
                    <a:gd name="connsiteY112" fmla="*/ 77786 h 2973388"/>
                    <a:gd name="connsiteX113" fmla="*/ 1604963 w 2787651"/>
                    <a:gd name="connsiteY113" fmla="*/ 287858 h 2973388"/>
                    <a:gd name="connsiteX114" fmla="*/ 1467985 w 2787651"/>
                    <a:gd name="connsiteY114" fmla="*/ 484828 h 2973388"/>
                    <a:gd name="connsiteX115" fmla="*/ 1467985 w 2787651"/>
                    <a:gd name="connsiteY115" fmla="*/ 2225032 h 2973388"/>
                    <a:gd name="connsiteX116" fmla="*/ 1604963 w 2787651"/>
                    <a:gd name="connsiteY116" fmla="*/ 2422003 h 2973388"/>
                    <a:gd name="connsiteX117" fmla="*/ 1393599 w 2787651"/>
                    <a:gd name="connsiteY117" fmla="*/ 2632074 h 2973388"/>
                    <a:gd name="connsiteX118" fmla="*/ 1182688 w 2787651"/>
                    <a:gd name="connsiteY118" fmla="*/ 2422003 h 2973388"/>
                    <a:gd name="connsiteX119" fmla="*/ 1319213 w 2787651"/>
                    <a:gd name="connsiteY119" fmla="*/ 2225032 h 2973388"/>
                    <a:gd name="connsiteX120" fmla="*/ 1319213 w 2787651"/>
                    <a:gd name="connsiteY120" fmla="*/ 484828 h 2973388"/>
                    <a:gd name="connsiteX121" fmla="*/ 1182688 w 2787651"/>
                    <a:gd name="connsiteY121" fmla="*/ 287858 h 2973388"/>
                    <a:gd name="connsiteX122" fmla="*/ 1393599 w 2787651"/>
                    <a:gd name="connsiteY122" fmla="*/ 77786 h 2973388"/>
                    <a:gd name="connsiteX123" fmla="*/ 1983801 w 2787651"/>
                    <a:gd name="connsiteY123" fmla="*/ 0 h 2973388"/>
                    <a:gd name="connsiteX124" fmla="*/ 2100702 w 2787651"/>
                    <a:gd name="connsiteY124" fmla="*/ 115838 h 2973388"/>
                    <a:gd name="connsiteX125" fmla="*/ 2057657 w 2787651"/>
                    <a:gd name="connsiteY125" fmla="*/ 205083 h 2973388"/>
                    <a:gd name="connsiteX126" fmla="*/ 2057657 w 2787651"/>
                    <a:gd name="connsiteY126" fmla="*/ 457492 h 2973388"/>
                    <a:gd name="connsiteX127" fmla="*/ 2319551 w 2787651"/>
                    <a:gd name="connsiteY127" fmla="*/ 457492 h 2973388"/>
                    <a:gd name="connsiteX128" fmla="*/ 2409266 w 2787651"/>
                    <a:gd name="connsiteY128" fmla="*/ 415123 h 2973388"/>
                    <a:gd name="connsiteX129" fmla="*/ 2525713 w 2787651"/>
                    <a:gd name="connsiteY129" fmla="*/ 531412 h 2973388"/>
                    <a:gd name="connsiteX130" fmla="*/ 2409266 w 2787651"/>
                    <a:gd name="connsiteY130" fmla="*/ 647700 h 2973388"/>
                    <a:gd name="connsiteX131" fmla="*/ 2319551 w 2787651"/>
                    <a:gd name="connsiteY131" fmla="*/ 604881 h 2973388"/>
                    <a:gd name="connsiteX132" fmla="*/ 1983801 w 2787651"/>
                    <a:gd name="connsiteY132" fmla="*/ 604881 h 2973388"/>
                    <a:gd name="connsiteX133" fmla="*/ 1909492 w 2787651"/>
                    <a:gd name="connsiteY133" fmla="*/ 531412 h 2973388"/>
                    <a:gd name="connsiteX134" fmla="*/ 1909492 w 2787651"/>
                    <a:gd name="connsiteY134" fmla="*/ 205083 h 2973388"/>
                    <a:gd name="connsiteX135" fmla="*/ 1866900 w 2787651"/>
                    <a:gd name="connsiteY135" fmla="*/ 115838 h 2973388"/>
                    <a:gd name="connsiteX136" fmla="*/ 1983801 w 2787651"/>
                    <a:gd name="connsiteY136" fmla="*/ 0 h 2973388"/>
                    <a:gd name="connsiteX137" fmla="*/ 803850 w 2787651"/>
                    <a:gd name="connsiteY137" fmla="*/ 0 h 2973388"/>
                    <a:gd name="connsiteX138" fmla="*/ 920751 w 2787651"/>
                    <a:gd name="connsiteY138" fmla="*/ 115838 h 2973388"/>
                    <a:gd name="connsiteX139" fmla="*/ 878159 w 2787651"/>
                    <a:gd name="connsiteY139" fmla="*/ 205083 h 2973388"/>
                    <a:gd name="connsiteX140" fmla="*/ 878159 w 2787651"/>
                    <a:gd name="connsiteY140" fmla="*/ 531412 h 2973388"/>
                    <a:gd name="connsiteX141" fmla="*/ 803850 w 2787651"/>
                    <a:gd name="connsiteY141" fmla="*/ 604881 h 2973388"/>
                    <a:gd name="connsiteX142" fmla="*/ 468100 w 2787651"/>
                    <a:gd name="connsiteY142" fmla="*/ 604881 h 2973388"/>
                    <a:gd name="connsiteX143" fmla="*/ 378385 w 2787651"/>
                    <a:gd name="connsiteY143" fmla="*/ 647700 h 2973388"/>
                    <a:gd name="connsiteX144" fmla="*/ 261938 w 2787651"/>
                    <a:gd name="connsiteY144" fmla="*/ 531412 h 2973388"/>
                    <a:gd name="connsiteX145" fmla="*/ 378385 w 2787651"/>
                    <a:gd name="connsiteY145" fmla="*/ 415123 h 2973388"/>
                    <a:gd name="connsiteX146" fmla="*/ 468100 w 2787651"/>
                    <a:gd name="connsiteY146" fmla="*/ 457492 h 2973388"/>
                    <a:gd name="connsiteX147" fmla="*/ 729994 w 2787651"/>
                    <a:gd name="connsiteY147" fmla="*/ 457492 h 2973388"/>
                    <a:gd name="connsiteX148" fmla="*/ 729994 w 2787651"/>
                    <a:gd name="connsiteY148" fmla="*/ 205083 h 2973388"/>
                    <a:gd name="connsiteX149" fmla="*/ 686949 w 2787651"/>
                    <a:gd name="connsiteY149" fmla="*/ 115838 h 2973388"/>
                    <a:gd name="connsiteX150" fmla="*/ 803850 w 2787651"/>
                    <a:gd name="connsiteY150" fmla="*/ 0 h 297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787651" h="2973388">
                      <a:moveTo>
                        <a:pt x="1393825" y="2339974"/>
                      </a:moveTo>
                      <a:cubicBezTo>
                        <a:pt x="1348234" y="2339974"/>
                        <a:pt x="1311275" y="2376578"/>
                        <a:pt x="1311275" y="2421731"/>
                      </a:cubicBezTo>
                      <a:cubicBezTo>
                        <a:pt x="1311275" y="2466884"/>
                        <a:pt x="1348234" y="2503488"/>
                        <a:pt x="1393825" y="2503488"/>
                      </a:cubicBezTo>
                      <a:cubicBezTo>
                        <a:pt x="1439416" y="2503488"/>
                        <a:pt x="1476375" y="2466884"/>
                        <a:pt x="1476375" y="2421731"/>
                      </a:cubicBezTo>
                      <a:cubicBezTo>
                        <a:pt x="1476375" y="2376578"/>
                        <a:pt x="1439416" y="2339974"/>
                        <a:pt x="1393825" y="2339974"/>
                      </a:cubicBezTo>
                      <a:close/>
                      <a:moveTo>
                        <a:pt x="920533" y="2191638"/>
                      </a:moveTo>
                      <a:cubicBezTo>
                        <a:pt x="939415" y="2191638"/>
                        <a:pt x="958297" y="2198877"/>
                        <a:pt x="972769" y="2213354"/>
                      </a:cubicBezTo>
                      <a:cubicBezTo>
                        <a:pt x="1001713" y="2242308"/>
                        <a:pt x="1001713" y="2289357"/>
                        <a:pt x="972769" y="2317859"/>
                      </a:cubicBezTo>
                      <a:cubicBezTo>
                        <a:pt x="972769" y="2317859"/>
                        <a:pt x="972769" y="2317859"/>
                        <a:pt x="803173" y="2487509"/>
                      </a:cubicBezTo>
                      <a:cubicBezTo>
                        <a:pt x="803173" y="2487509"/>
                        <a:pt x="803173" y="2487509"/>
                        <a:pt x="803173" y="2767546"/>
                      </a:cubicBezTo>
                      <a:cubicBezTo>
                        <a:pt x="828952" y="2788808"/>
                        <a:pt x="845685" y="2820477"/>
                        <a:pt x="845685" y="2856669"/>
                      </a:cubicBezTo>
                      <a:cubicBezTo>
                        <a:pt x="845685" y="2920910"/>
                        <a:pt x="793676" y="2973388"/>
                        <a:pt x="729456" y="2973388"/>
                      </a:cubicBezTo>
                      <a:cubicBezTo>
                        <a:pt x="665236" y="2973388"/>
                        <a:pt x="612775" y="2920910"/>
                        <a:pt x="612775" y="2856669"/>
                      </a:cubicBezTo>
                      <a:cubicBezTo>
                        <a:pt x="612775" y="2820477"/>
                        <a:pt x="629508" y="2788808"/>
                        <a:pt x="655287" y="2767546"/>
                      </a:cubicBezTo>
                      <a:cubicBezTo>
                        <a:pt x="655287" y="2767546"/>
                        <a:pt x="655287" y="2767546"/>
                        <a:pt x="655287" y="2457198"/>
                      </a:cubicBezTo>
                      <a:cubicBezTo>
                        <a:pt x="655287" y="2437293"/>
                        <a:pt x="662975" y="2418744"/>
                        <a:pt x="676995" y="2404720"/>
                      </a:cubicBezTo>
                      <a:cubicBezTo>
                        <a:pt x="676995" y="2404720"/>
                        <a:pt x="676995" y="2404720"/>
                        <a:pt x="868298" y="2213354"/>
                      </a:cubicBezTo>
                      <a:cubicBezTo>
                        <a:pt x="882770" y="2198877"/>
                        <a:pt x="901652" y="2191638"/>
                        <a:pt x="920533" y="2191638"/>
                      </a:cubicBezTo>
                      <a:close/>
                      <a:moveTo>
                        <a:pt x="1867118" y="2191638"/>
                      </a:moveTo>
                      <a:cubicBezTo>
                        <a:pt x="1885999" y="2191638"/>
                        <a:pt x="1904881" y="2198877"/>
                        <a:pt x="1919353" y="2213354"/>
                      </a:cubicBezTo>
                      <a:cubicBezTo>
                        <a:pt x="1919353" y="2213354"/>
                        <a:pt x="1919353" y="2213354"/>
                        <a:pt x="2110656" y="2404720"/>
                      </a:cubicBezTo>
                      <a:cubicBezTo>
                        <a:pt x="2124676" y="2418744"/>
                        <a:pt x="2132364" y="2437293"/>
                        <a:pt x="2132364" y="2457198"/>
                      </a:cubicBezTo>
                      <a:cubicBezTo>
                        <a:pt x="2132364" y="2457198"/>
                        <a:pt x="2132364" y="2457198"/>
                        <a:pt x="2132364" y="2767546"/>
                      </a:cubicBezTo>
                      <a:cubicBezTo>
                        <a:pt x="2158143" y="2788808"/>
                        <a:pt x="2174876" y="2820477"/>
                        <a:pt x="2174876" y="2856669"/>
                      </a:cubicBezTo>
                      <a:cubicBezTo>
                        <a:pt x="2174876" y="2920910"/>
                        <a:pt x="2122415" y="2973388"/>
                        <a:pt x="2058195" y="2973388"/>
                      </a:cubicBezTo>
                      <a:cubicBezTo>
                        <a:pt x="1993975" y="2973388"/>
                        <a:pt x="1941966" y="2920910"/>
                        <a:pt x="1941966" y="2856669"/>
                      </a:cubicBezTo>
                      <a:cubicBezTo>
                        <a:pt x="1941966" y="2820477"/>
                        <a:pt x="1958699" y="2788808"/>
                        <a:pt x="1984478" y="2767546"/>
                      </a:cubicBezTo>
                      <a:cubicBezTo>
                        <a:pt x="1984478" y="2767546"/>
                        <a:pt x="1984478" y="2767546"/>
                        <a:pt x="1984478" y="2487509"/>
                      </a:cubicBezTo>
                      <a:cubicBezTo>
                        <a:pt x="1984478" y="2487509"/>
                        <a:pt x="1984478" y="2487509"/>
                        <a:pt x="1814882" y="2317859"/>
                      </a:cubicBezTo>
                      <a:cubicBezTo>
                        <a:pt x="1785938" y="2289357"/>
                        <a:pt x="1785938" y="2242308"/>
                        <a:pt x="1814882" y="2213354"/>
                      </a:cubicBezTo>
                      <a:cubicBezTo>
                        <a:pt x="1829354" y="2198877"/>
                        <a:pt x="1848236" y="2191638"/>
                        <a:pt x="1867118" y="2191638"/>
                      </a:cubicBezTo>
                      <a:close/>
                      <a:moveTo>
                        <a:pt x="542554" y="1524000"/>
                      </a:moveTo>
                      <a:cubicBezTo>
                        <a:pt x="583348" y="1524000"/>
                        <a:pt x="616889" y="1557399"/>
                        <a:pt x="616889" y="1598020"/>
                      </a:cubicBezTo>
                      <a:cubicBezTo>
                        <a:pt x="616889" y="1598020"/>
                        <a:pt x="616889" y="1598020"/>
                        <a:pt x="616889" y="1904478"/>
                      </a:cubicBezTo>
                      <a:cubicBezTo>
                        <a:pt x="616889" y="1904478"/>
                        <a:pt x="616889" y="1904478"/>
                        <a:pt x="921028" y="1904478"/>
                      </a:cubicBezTo>
                      <a:cubicBezTo>
                        <a:pt x="961821" y="1904478"/>
                        <a:pt x="995363" y="1937426"/>
                        <a:pt x="995363" y="1978047"/>
                      </a:cubicBezTo>
                      <a:cubicBezTo>
                        <a:pt x="995363" y="2018667"/>
                        <a:pt x="961821" y="2052066"/>
                        <a:pt x="921028" y="2052066"/>
                      </a:cubicBezTo>
                      <a:cubicBezTo>
                        <a:pt x="921028" y="2052066"/>
                        <a:pt x="921028" y="2052066"/>
                        <a:pt x="542554" y="2052066"/>
                      </a:cubicBezTo>
                      <a:cubicBezTo>
                        <a:pt x="501761" y="2052066"/>
                        <a:pt x="468673" y="2018667"/>
                        <a:pt x="468673" y="1978047"/>
                      </a:cubicBezTo>
                      <a:cubicBezTo>
                        <a:pt x="468673" y="1978047"/>
                        <a:pt x="468673" y="1978047"/>
                        <a:pt x="468673" y="1856637"/>
                      </a:cubicBezTo>
                      <a:cubicBezTo>
                        <a:pt x="468673" y="1856637"/>
                        <a:pt x="468673" y="1856637"/>
                        <a:pt x="288274" y="1856637"/>
                      </a:cubicBezTo>
                      <a:cubicBezTo>
                        <a:pt x="288274" y="1856637"/>
                        <a:pt x="288274" y="1856637"/>
                        <a:pt x="190823" y="1953674"/>
                      </a:cubicBezTo>
                      <a:cubicBezTo>
                        <a:pt x="190823" y="1953674"/>
                        <a:pt x="190823" y="1953674"/>
                        <a:pt x="190823" y="2052066"/>
                      </a:cubicBezTo>
                      <a:cubicBezTo>
                        <a:pt x="216659" y="2073279"/>
                        <a:pt x="233430" y="2104873"/>
                        <a:pt x="233430" y="2140980"/>
                      </a:cubicBezTo>
                      <a:cubicBezTo>
                        <a:pt x="233430" y="2205070"/>
                        <a:pt x="181304" y="2257425"/>
                        <a:pt x="116941" y="2257425"/>
                      </a:cubicBezTo>
                      <a:cubicBezTo>
                        <a:pt x="52578" y="2257425"/>
                        <a:pt x="0" y="2205070"/>
                        <a:pt x="0" y="2140980"/>
                      </a:cubicBezTo>
                      <a:cubicBezTo>
                        <a:pt x="0" y="2104873"/>
                        <a:pt x="16770" y="2073279"/>
                        <a:pt x="42606" y="2052066"/>
                      </a:cubicBezTo>
                      <a:cubicBezTo>
                        <a:pt x="42606" y="2052066"/>
                        <a:pt x="42606" y="2052066"/>
                        <a:pt x="42606" y="1922983"/>
                      </a:cubicBezTo>
                      <a:cubicBezTo>
                        <a:pt x="42606" y="1903576"/>
                        <a:pt x="50312" y="1884620"/>
                        <a:pt x="64363" y="1871079"/>
                      </a:cubicBezTo>
                      <a:cubicBezTo>
                        <a:pt x="64363" y="1871079"/>
                        <a:pt x="64363" y="1871079"/>
                        <a:pt x="205327" y="1730713"/>
                      </a:cubicBezTo>
                      <a:cubicBezTo>
                        <a:pt x="218925" y="1716722"/>
                        <a:pt x="237962" y="1709049"/>
                        <a:pt x="257452" y="1709049"/>
                      </a:cubicBezTo>
                      <a:cubicBezTo>
                        <a:pt x="257452" y="1709049"/>
                        <a:pt x="257452" y="1709049"/>
                        <a:pt x="468673" y="1709049"/>
                      </a:cubicBezTo>
                      <a:cubicBezTo>
                        <a:pt x="468673" y="1709049"/>
                        <a:pt x="468673" y="1709049"/>
                        <a:pt x="468673" y="1598020"/>
                      </a:cubicBezTo>
                      <a:cubicBezTo>
                        <a:pt x="468673" y="1557399"/>
                        <a:pt x="501761" y="1524000"/>
                        <a:pt x="542554" y="1524000"/>
                      </a:cubicBezTo>
                      <a:close/>
                      <a:moveTo>
                        <a:pt x="2245097" y="1493837"/>
                      </a:moveTo>
                      <a:cubicBezTo>
                        <a:pt x="2285890" y="1493837"/>
                        <a:pt x="2318978" y="1526782"/>
                        <a:pt x="2318978" y="1567398"/>
                      </a:cubicBezTo>
                      <a:cubicBezTo>
                        <a:pt x="2318978" y="1567398"/>
                        <a:pt x="2318978" y="1567398"/>
                        <a:pt x="2318978" y="1709104"/>
                      </a:cubicBezTo>
                      <a:cubicBezTo>
                        <a:pt x="2318978" y="1709104"/>
                        <a:pt x="2318978" y="1709104"/>
                        <a:pt x="2530198" y="1709104"/>
                      </a:cubicBezTo>
                      <a:cubicBezTo>
                        <a:pt x="2549689" y="1709104"/>
                        <a:pt x="2568726" y="1716776"/>
                        <a:pt x="2582324" y="1730766"/>
                      </a:cubicBezTo>
                      <a:cubicBezTo>
                        <a:pt x="2582324" y="1730766"/>
                        <a:pt x="2582324" y="1730766"/>
                        <a:pt x="2723288" y="1871118"/>
                      </a:cubicBezTo>
                      <a:cubicBezTo>
                        <a:pt x="2737339" y="1884657"/>
                        <a:pt x="2745045" y="1903611"/>
                        <a:pt x="2745045" y="1923017"/>
                      </a:cubicBezTo>
                      <a:cubicBezTo>
                        <a:pt x="2745045" y="1923017"/>
                        <a:pt x="2745045" y="1923017"/>
                        <a:pt x="2745045" y="2052087"/>
                      </a:cubicBezTo>
                      <a:cubicBezTo>
                        <a:pt x="2770881" y="2073298"/>
                        <a:pt x="2787651" y="2104888"/>
                        <a:pt x="2787651" y="2140992"/>
                      </a:cubicBezTo>
                      <a:cubicBezTo>
                        <a:pt x="2787651" y="2205075"/>
                        <a:pt x="2735073" y="2257425"/>
                        <a:pt x="2670710" y="2257425"/>
                      </a:cubicBezTo>
                      <a:cubicBezTo>
                        <a:pt x="2606346" y="2257425"/>
                        <a:pt x="2554221" y="2205075"/>
                        <a:pt x="2554221" y="2140992"/>
                      </a:cubicBezTo>
                      <a:cubicBezTo>
                        <a:pt x="2554221" y="2104888"/>
                        <a:pt x="2570992" y="2073298"/>
                        <a:pt x="2596828" y="2052087"/>
                      </a:cubicBezTo>
                      <a:cubicBezTo>
                        <a:pt x="2596828" y="2052087"/>
                        <a:pt x="2596828" y="2052087"/>
                        <a:pt x="2596828" y="1953705"/>
                      </a:cubicBezTo>
                      <a:cubicBezTo>
                        <a:pt x="2596828" y="1953705"/>
                        <a:pt x="2596828" y="1953705"/>
                        <a:pt x="2499377" y="1856677"/>
                      </a:cubicBezTo>
                      <a:cubicBezTo>
                        <a:pt x="2499377" y="1856677"/>
                        <a:pt x="2499377" y="1856677"/>
                        <a:pt x="2318978" y="1856677"/>
                      </a:cubicBezTo>
                      <a:cubicBezTo>
                        <a:pt x="2318978" y="1856677"/>
                        <a:pt x="2318978" y="1856677"/>
                        <a:pt x="2318978" y="1978075"/>
                      </a:cubicBezTo>
                      <a:cubicBezTo>
                        <a:pt x="2318978" y="2018691"/>
                        <a:pt x="2285890" y="2052087"/>
                        <a:pt x="2245097" y="2052087"/>
                      </a:cubicBezTo>
                      <a:cubicBezTo>
                        <a:pt x="2245097" y="2052087"/>
                        <a:pt x="2245097" y="2052087"/>
                        <a:pt x="1866623" y="2052087"/>
                      </a:cubicBezTo>
                      <a:cubicBezTo>
                        <a:pt x="1825830" y="2052087"/>
                        <a:pt x="1792288" y="2018691"/>
                        <a:pt x="1792288" y="1978075"/>
                      </a:cubicBezTo>
                      <a:cubicBezTo>
                        <a:pt x="1792288" y="1937458"/>
                        <a:pt x="1825830" y="1904514"/>
                        <a:pt x="1866623" y="1904514"/>
                      </a:cubicBezTo>
                      <a:cubicBezTo>
                        <a:pt x="1866623" y="1904514"/>
                        <a:pt x="1866623" y="1904514"/>
                        <a:pt x="2170762" y="1904514"/>
                      </a:cubicBezTo>
                      <a:cubicBezTo>
                        <a:pt x="2170762" y="1904514"/>
                        <a:pt x="2170762" y="1904514"/>
                        <a:pt x="2170762" y="1567398"/>
                      </a:cubicBezTo>
                      <a:cubicBezTo>
                        <a:pt x="2170762" y="1526782"/>
                        <a:pt x="2203850" y="1493837"/>
                        <a:pt x="2245097" y="1493837"/>
                      </a:cubicBezTo>
                      <a:close/>
                      <a:moveTo>
                        <a:pt x="2350098" y="944562"/>
                      </a:moveTo>
                      <a:cubicBezTo>
                        <a:pt x="2350098" y="944562"/>
                        <a:pt x="2350098" y="944562"/>
                        <a:pt x="2623022" y="944562"/>
                      </a:cubicBezTo>
                      <a:cubicBezTo>
                        <a:pt x="2664210" y="944562"/>
                        <a:pt x="2697251" y="977489"/>
                        <a:pt x="2697251" y="1018535"/>
                      </a:cubicBezTo>
                      <a:cubicBezTo>
                        <a:pt x="2697251" y="1018535"/>
                        <a:pt x="2697251" y="1018535"/>
                        <a:pt x="2697251" y="1268872"/>
                      </a:cubicBezTo>
                      <a:cubicBezTo>
                        <a:pt x="2722144" y="1290071"/>
                        <a:pt x="2738438" y="1321645"/>
                        <a:pt x="2738438" y="1356828"/>
                      </a:cubicBezTo>
                      <a:cubicBezTo>
                        <a:pt x="2738438" y="1420878"/>
                        <a:pt x="2686388" y="1473200"/>
                        <a:pt x="2622117" y="1473200"/>
                      </a:cubicBezTo>
                      <a:cubicBezTo>
                        <a:pt x="2557394" y="1473200"/>
                        <a:pt x="2505344" y="1420878"/>
                        <a:pt x="2505344" y="1356828"/>
                      </a:cubicBezTo>
                      <a:cubicBezTo>
                        <a:pt x="2505344" y="1320292"/>
                        <a:pt x="2522543" y="1288267"/>
                        <a:pt x="2549247" y="1266616"/>
                      </a:cubicBezTo>
                      <a:cubicBezTo>
                        <a:pt x="2549247" y="1266616"/>
                        <a:pt x="2549247" y="1266616"/>
                        <a:pt x="2549247" y="1092058"/>
                      </a:cubicBezTo>
                      <a:cubicBezTo>
                        <a:pt x="2549247" y="1092058"/>
                        <a:pt x="2549247" y="1092058"/>
                        <a:pt x="2380876" y="1092058"/>
                      </a:cubicBezTo>
                      <a:cubicBezTo>
                        <a:pt x="2380876" y="1092058"/>
                        <a:pt x="2380876" y="1092058"/>
                        <a:pt x="2124698" y="1347355"/>
                      </a:cubicBezTo>
                      <a:cubicBezTo>
                        <a:pt x="2095731" y="1376223"/>
                        <a:pt x="2048659" y="1376223"/>
                        <a:pt x="2019692" y="1347355"/>
                      </a:cubicBezTo>
                      <a:cubicBezTo>
                        <a:pt x="1990725" y="1318939"/>
                        <a:pt x="1990725" y="1272029"/>
                        <a:pt x="2019692" y="1243161"/>
                      </a:cubicBezTo>
                      <a:cubicBezTo>
                        <a:pt x="2019692" y="1243161"/>
                        <a:pt x="2019692" y="1243161"/>
                        <a:pt x="2297595" y="966213"/>
                      </a:cubicBezTo>
                      <a:cubicBezTo>
                        <a:pt x="2311626" y="952230"/>
                        <a:pt x="2330636" y="944562"/>
                        <a:pt x="2350098" y="944562"/>
                      </a:cubicBezTo>
                      <a:close/>
                      <a:moveTo>
                        <a:pt x="164629" y="944562"/>
                      </a:moveTo>
                      <a:cubicBezTo>
                        <a:pt x="164629" y="944562"/>
                        <a:pt x="164629" y="944562"/>
                        <a:pt x="437553" y="944562"/>
                      </a:cubicBezTo>
                      <a:cubicBezTo>
                        <a:pt x="457015" y="944562"/>
                        <a:pt x="476025" y="952230"/>
                        <a:pt x="490056" y="966213"/>
                      </a:cubicBezTo>
                      <a:cubicBezTo>
                        <a:pt x="490056" y="966213"/>
                        <a:pt x="490056" y="966213"/>
                        <a:pt x="767959" y="1243161"/>
                      </a:cubicBezTo>
                      <a:cubicBezTo>
                        <a:pt x="796926" y="1272029"/>
                        <a:pt x="796926" y="1318939"/>
                        <a:pt x="767959" y="1347355"/>
                      </a:cubicBezTo>
                      <a:cubicBezTo>
                        <a:pt x="738992" y="1376223"/>
                        <a:pt x="691920" y="1376223"/>
                        <a:pt x="663406" y="1347355"/>
                      </a:cubicBezTo>
                      <a:cubicBezTo>
                        <a:pt x="663406" y="1347355"/>
                        <a:pt x="663406" y="1347355"/>
                        <a:pt x="406775" y="1092058"/>
                      </a:cubicBezTo>
                      <a:cubicBezTo>
                        <a:pt x="406775" y="1092058"/>
                        <a:pt x="406775" y="1092058"/>
                        <a:pt x="238404" y="1092058"/>
                      </a:cubicBezTo>
                      <a:cubicBezTo>
                        <a:pt x="238404" y="1092058"/>
                        <a:pt x="238404" y="1092058"/>
                        <a:pt x="238404" y="1266616"/>
                      </a:cubicBezTo>
                      <a:cubicBezTo>
                        <a:pt x="265108" y="1288267"/>
                        <a:pt x="282307" y="1320292"/>
                        <a:pt x="282307" y="1356828"/>
                      </a:cubicBezTo>
                      <a:cubicBezTo>
                        <a:pt x="282307" y="1420878"/>
                        <a:pt x="230257" y="1473200"/>
                        <a:pt x="165534" y="1473200"/>
                      </a:cubicBezTo>
                      <a:cubicBezTo>
                        <a:pt x="101263" y="1473200"/>
                        <a:pt x="49213" y="1420878"/>
                        <a:pt x="49213" y="1356828"/>
                      </a:cubicBezTo>
                      <a:cubicBezTo>
                        <a:pt x="49213" y="1321645"/>
                        <a:pt x="65507" y="1290071"/>
                        <a:pt x="90400" y="1268872"/>
                      </a:cubicBezTo>
                      <a:cubicBezTo>
                        <a:pt x="90400" y="1268872"/>
                        <a:pt x="90400" y="1268872"/>
                        <a:pt x="90400" y="1018535"/>
                      </a:cubicBezTo>
                      <a:cubicBezTo>
                        <a:pt x="90400" y="977489"/>
                        <a:pt x="123441" y="944562"/>
                        <a:pt x="164629" y="944562"/>
                      </a:cubicBezTo>
                      <a:close/>
                      <a:moveTo>
                        <a:pt x="1393825" y="206374"/>
                      </a:moveTo>
                      <a:cubicBezTo>
                        <a:pt x="1348234" y="206374"/>
                        <a:pt x="1311275" y="242978"/>
                        <a:pt x="1311275" y="288131"/>
                      </a:cubicBezTo>
                      <a:cubicBezTo>
                        <a:pt x="1311275" y="333284"/>
                        <a:pt x="1348234" y="369888"/>
                        <a:pt x="1393825" y="369888"/>
                      </a:cubicBezTo>
                      <a:cubicBezTo>
                        <a:pt x="1439416" y="369888"/>
                        <a:pt x="1476375" y="333284"/>
                        <a:pt x="1476375" y="288131"/>
                      </a:cubicBezTo>
                      <a:cubicBezTo>
                        <a:pt x="1476375" y="242978"/>
                        <a:pt x="1439416" y="206374"/>
                        <a:pt x="1393825" y="206374"/>
                      </a:cubicBezTo>
                      <a:close/>
                      <a:moveTo>
                        <a:pt x="1393599" y="77786"/>
                      </a:moveTo>
                      <a:cubicBezTo>
                        <a:pt x="1510167" y="77786"/>
                        <a:pt x="1604963" y="172205"/>
                        <a:pt x="1604963" y="287858"/>
                      </a:cubicBezTo>
                      <a:cubicBezTo>
                        <a:pt x="1604963" y="378211"/>
                        <a:pt x="1547813" y="454559"/>
                        <a:pt x="1467985" y="484828"/>
                      </a:cubicBezTo>
                      <a:cubicBezTo>
                        <a:pt x="1467985" y="484828"/>
                        <a:pt x="1467985" y="484828"/>
                        <a:pt x="1467985" y="2225032"/>
                      </a:cubicBezTo>
                      <a:cubicBezTo>
                        <a:pt x="1547813" y="2255301"/>
                        <a:pt x="1604963" y="2332101"/>
                        <a:pt x="1604963" y="2422003"/>
                      </a:cubicBezTo>
                      <a:cubicBezTo>
                        <a:pt x="1604963" y="2537655"/>
                        <a:pt x="1510167" y="2632074"/>
                        <a:pt x="1393599" y="2632074"/>
                      </a:cubicBezTo>
                      <a:cubicBezTo>
                        <a:pt x="1277031" y="2632074"/>
                        <a:pt x="1182688" y="2537655"/>
                        <a:pt x="1182688" y="2422003"/>
                      </a:cubicBezTo>
                      <a:cubicBezTo>
                        <a:pt x="1182688" y="2332101"/>
                        <a:pt x="1239384" y="2255301"/>
                        <a:pt x="1319213" y="2225032"/>
                      </a:cubicBezTo>
                      <a:cubicBezTo>
                        <a:pt x="1319213" y="2225032"/>
                        <a:pt x="1319213" y="2225032"/>
                        <a:pt x="1319213" y="484828"/>
                      </a:cubicBezTo>
                      <a:cubicBezTo>
                        <a:pt x="1239384" y="454559"/>
                        <a:pt x="1182688" y="378211"/>
                        <a:pt x="1182688" y="287858"/>
                      </a:cubicBezTo>
                      <a:cubicBezTo>
                        <a:pt x="1182688" y="172205"/>
                        <a:pt x="1277031" y="77786"/>
                        <a:pt x="1393599" y="77786"/>
                      </a:cubicBezTo>
                      <a:close/>
                      <a:moveTo>
                        <a:pt x="1983801" y="0"/>
                      </a:moveTo>
                      <a:cubicBezTo>
                        <a:pt x="2048142" y="0"/>
                        <a:pt x="2100702" y="51834"/>
                        <a:pt x="2100702" y="115838"/>
                      </a:cubicBezTo>
                      <a:cubicBezTo>
                        <a:pt x="2100702" y="151896"/>
                        <a:pt x="2083484" y="183898"/>
                        <a:pt x="2057657" y="205083"/>
                      </a:cubicBezTo>
                      <a:cubicBezTo>
                        <a:pt x="2057657" y="205083"/>
                        <a:pt x="2057657" y="205083"/>
                        <a:pt x="2057657" y="457492"/>
                      </a:cubicBezTo>
                      <a:cubicBezTo>
                        <a:pt x="2057657" y="457492"/>
                        <a:pt x="2057657" y="457492"/>
                        <a:pt x="2319551" y="457492"/>
                      </a:cubicBezTo>
                      <a:cubicBezTo>
                        <a:pt x="2340847" y="431800"/>
                        <a:pt x="2373017" y="415123"/>
                        <a:pt x="2409266" y="415123"/>
                      </a:cubicBezTo>
                      <a:cubicBezTo>
                        <a:pt x="2473606" y="415123"/>
                        <a:pt x="2525713" y="467408"/>
                        <a:pt x="2525713" y="531412"/>
                      </a:cubicBezTo>
                      <a:cubicBezTo>
                        <a:pt x="2525713" y="595415"/>
                        <a:pt x="2473606" y="647700"/>
                        <a:pt x="2409266" y="647700"/>
                      </a:cubicBezTo>
                      <a:cubicBezTo>
                        <a:pt x="2373017" y="647700"/>
                        <a:pt x="2340847" y="630572"/>
                        <a:pt x="2319551" y="604881"/>
                      </a:cubicBezTo>
                      <a:cubicBezTo>
                        <a:pt x="2319551" y="604881"/>
                        <a:pt x="2319551" y="604881"/>
                        <a:pt x="1983801" y="604881"/>
                      </a:cubicBezTo>
                      <a:cubicBezTo>
                        <a:pt x="1943022" y="604881"/>
                        <a:pt x="1909492" y="571977"/>
                        <a:pt x="1909492" y="531412"/>
                      </a:cubicBezTo>
                      <a:cubicBezTo>
                        <a:pt x="1909492" y="531412"/>
                        <a:pt x="1909492" y="531412"/>
                        <a:pt x="1909492" y="205083"/>
                      </a:cubicBezTo>
                      <a:cubicBezTo>
                        <a:pt x="1883665" y="183898"/>
                        <a:pt x="1866900" y="151896"/>
                        <a:pt x="1866900" y="115838"/>
                      </a:cubicBezTo>
                      <a:cubicBezTo>
                        <a:pt x="1866900" y="51834"/>
                        <a:pt x="1919460" y="0"/>
                        <a:pt x="1983801" y="0"/>
                      </a:cubicBezTo>
                      <a:close/>
                      <a:moveTo>
                        <a:pt x="803850" y="0"/>
                      </a:moveTo>
                      <a:cubicBezTo>
                        <a:pt x="868191" y="0"/>
                        <a:pt x="920751" y="51834"/>
                        <a:pt x="920751" y="115838"/>
                      </a:cubicBezTo>
                      <a:cubicBezTo>
                        <a:pt x="920751" y="151896"/>
                        <a:pt x="903986" y="183898"/>
                        <a:pt x="878159" y="205083"/>
                      </a:cubicBezTo>
                      <a:cubicBezTo>
                        <a:pt x="878159" y="205083"/>
                        <a:pt x="878159" y="205083"/>
                        <a:pt x="878159" y="531412"/>
                      </a:cubicBezTo>
                      <a:cubicBezTo>
                        <a:pt x="878159" y="571977"/>
                        <a:pt x="844629" y="604881"/>
                        <a:pt x="803850" y="604881"/>
                      </a:cubicBezTo>
                      <a:cubicBezTo>
                        <a:pt x="803850" y="604881"/>
                        <a:pt x="803850" y="604881"/>
                        <a:pt x="468100" y="604881"/>
                      </a:cubicBezTo>
                      <a:cubicBezTo>
                        <a:pt x="446804" y="630572"/>
                        <a:pt x="414634" y="647700"/>
                        <a:pt x="378385" y="647700"/>
                      </a:cubicBezTo>
                      <a:cubicBezTo>
                        <a:pt x="314045" y="647700"/>
                        <a:pt x="261938" y="595415"/>
                        <a:pt x="261938" y="531412"/>
                      </a:cubicBezTo>
                      <a:cubicBezTo>
                        <a:pt x="261938" y="467408"/>
                        <a:pt x="314045" y="415123"/>
                        <a:pt x="378385" y="415123"/>
                      </a:cubicBezTo>
                      <a:cubicBezTo>
                        <a:pt x="414634" y="415123"/>
                        <a:pt x="446804" y="431800"/>
                        <a:pt x="468100" y="457492"/>
                      </a:cubicBezTo>
                      <a:cubicBezTo>
                        <a:pt x="468100" y="457492"/>
                        <a:pt x="468100" y="457492"/>
                        <a:pt x="729994" y="457492"/>
                      </a:cubicBezTo>
                      <a:cubicBezTo>
                        <a:pt x="729994" y="457492"/>
                        <a:pt x="729994" y="457492"/>
                        <a:pt x="729994" y="205083"/>
                      </a:cubicBezTo>
                      <a:cubicBezTo>
                        <a:pt x="704167" y="183898"/>
                        <a:pt x="686949" y="151896"/>
                        <a:pt x="686949" y="115838"/>
                      </a:cubicBezTo>
                      <a:cubicBezTo>
                        <a:pt x="686949" y="51834"/>
                        <a:pt x="739509" y="0"/>
                        <a:pt x="803850" y="0"/>
                      </a:cubicBezTo>
                      <a:close/>
                    </a:path>
                  </a:pathLst>
                </a:custGeom>
                <a:solidFill>
                  <a:srgbClr val="A4BDFF"/>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a typeface="+mn-ea"/>
                    <a:cs typeface="+mn-cs"/>
                  </a:endParaRPr>
                </a:p>
              </p:txBody>
            </p:sp>
          </p:grpSp>
          <p:grpSp>
            <p:nvGrpSpPr>
              <p:cNvPr id="165" name="Group 164">
                <a:extLst>
                  <a:ext uri="{FF2B5EF4-FFF2-40B4-BE49-F238E27FC236}">
                    <a16:creationId xmlns:a16="http://schemas.microsoft.com/office/drawing/2014/main" id="{154D7E31-A8E1-7971-0A35-C054B287B143}"/>
                  </a:ext>
                </a:extLst>
              </p:cNvPr>
              <p:cNvGrpSpPr/>
              <p:nvPr/>
            </p:nvGrpSpPr>
            <p:grpSpPr>
              <a:xfrm>
                <a:off x="3051072" y="2704290"/>
                <a:ext cx="1036592" cy="1035084"/>
                <a:chOff x="3023268" y="2676525"/>
                <a:chExt cx="1092200" cy="1090613"/>
              </a:xfrm>
            </p:grpSpPr>
            <p:sp>
              <p:nvSpPr>
                <p:cNvPr id="166" name="Freeform 34">
                  <a:extLst>
                    <a:ext uri="{FF2B5EF4-FFF2-40B4-BE49-F238E27FC236}">
                      <a16:creationId xmlns:a16="http://schemas.microsoft.com/office/drawing/2014/main" id="{B0B7A920-D8E2-775E-C6D5-CDC1A65958F3}"/>
                    </a:ext>
                  </a:extLst>
                </p:cNvPr>
                <p:cNvSpPr>
                  <a:spLocks/>
                </p:cNvSpPr>
                <p:nvPr/>
              </p:nvSpPr>
              <p:spPr bwMode="auto">
                <a:xfrm>
                  <a:off x="3023268" y="2676525"/>
                  <a:ext cx="1092200" cy="1090613"/>
                </a:xfrm>
                <a:custGeom>
                  <a:avLst/>
                  <a:gdLst>
                    <a:gd name="T0" fmla="*/ 0 w 2408"/>
                    <a:gd name="T1" fmla="*/ 242 h 2416"/>
                    <a:gd name="T2" fmla="*/ 242 w 2408"/>
                    <a:gd name="T3" fmla="*/ 0 h 2416"/>
                    <a:gd name="T4" fmla="*/ 2163 w 2408"/>
                    <a:gd name="T5" fmla="*/ 0 h 2416"/>
                    <a:gd name="T6" fmla="*/ 2408 w 2408"/>
                    <a:gd name="T7" fmla="*/ 242 h 2416"/>
                    <a:gd name="T8" fmla="*/ 2408 w 2408"/>
                    <a:gd name="T9" fmla="*/ 2171 h 2416"/>
                    <a:gd name="T10" fmla="*/ 2163 w 2408"/>
                    <a:gd name="T11" fmla="*/ 2416 h 2416"/>
                    <a:gd name="T12" fmla="*/ 242 w 2408"/>
                    <a:gd name="T13" fmla="*/ 2416 h 2416"/>
                    <a:gd name="T14" fmla="*/ 0 w 2408"/>
                    <a:gd name="T15" fmla="*/ 2171 h 2416"/>
                    <a:gd name="T16" fmla="*/ 0 w 2408"/>
                    <a:gd name="T17" fmla="*/ 242 h 2416"/>
                    <a:gd name="T18" fmla="*/ 0 w 2408"/>
                    <a:gd name="T19" fmla="*/ 242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8" h="2416">
                      <a:moveTo>
                        <a:pt x="0" y="242"/>
                      </a:moveTo>
                      <a:cubicBezTo>
                        <a:pt x="0" y="109"/>
                        <a:pt x="110" y="0"/>
                        <a:pt x="242" y="0"/>
                      </a:cubicBezTo>
                      <a:cubicBezTo>
                        <a:pt x="2163" y="0"/>
                        <a:pt x="2163" y="0"/>
                        <a:pt x="2163" y="0"/>
                      </a:cubicBezTo>
                      <a:cubicBezTo>
                        <a:pt x="2298" y="0"/>
                        <a:pt x="2408" y="109"/>
                        <a:pt x="2408" y="242"/>
                      </a:cubicBezTo>
                      <a:cubicBezTo>
                        <a:pt x="2408" y="2171"/>
                        <a:pt x="2408" y="2171"/>
                        <a:pt x="2408" y="2171"/>
                      </a:cubicBezTo>
                      <a:cubicBezTo>
                        <a:pt x="2408" y="2307"/>
                        <a:pt x="2298" y="2416"/>
                        <a:pt x="2163" y="2416"/>
                      </a:cubicBezTo>
                      <a:cubicBezTo>
                        <a:pt x="242" y="2416"/>
                        <a:pt x="242" y="2416"/>
                        <a:pt x="242" y="2416"/>
                      </a:cubicBezTo>
                      <a:cubicBezTo>
                        <a:pt x="110" y="2416"/>
                        <a:pt x="0" y="2307"/>
                        <a:pt x="0" y="2171"/>
                      </a:cubicBezTo>
                      <a:cubicBezTo>
                        <a:pt x="0" y="242"/>
                        <a:pt x="0" y="242"/>
                        <a:pt x="0" y="242"/>
                      </a:cubicBezTo>
                      <a:cubicBezTo>
                        <a:pt x="0" y="242"/>
                        <a:pt x="0" y="242"/>
                        <a:pt x="0" y="242"/>
                      </a:cubicBezTo>
                      <a:close/>
                    </a:path>
                  </a:pathLst>
                </a:custGeom>
                <a:solidFill>
                  <a:srgbClr val="A4BD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a typeface="+mn-ea"/>
                    <a:cs typeface="+mn-cs"/>
                  </a:endParaRPr>
                </a:p>
              </p:txBody>
            </p:sp>
            <p:sp>
              <p:nvSpPr>
                <p:cNvPr id="167" name="Freeform: Shape 33">
                  <a:extLst>
                    <a:ext uri="{FF2B5EF4-FFF2-40B4-BE49-F238E27FC236}">
                      <a16:creationId xmlns:a16="http://schemas.microsoft.com/office/drawing/2014/main" id="{FAB0D99C-F56C-8F0B-2F98-44DA4EC80064}"/>
                    </a:ext>
                  </a:extLst>
                </p:cNvPr>
                <p:cNvSpPr>
                  <a:spLocks/>
                </p:cNvSpPr>
                <p:nvPr/>
              </p:nvSpPr>
              <p:spPr bwMode="auto">
                <a:xfrm>
                  <a:off x="3118517" y="2770187"/>
                  <a:ext cx="903288" cy="904876"/>
                </a:xfrm>
                <a:custGeom>
                  <a:avLst/>
                  <a:gdLst>
                    <a:gd name="connsiteX0" fmla="*/ 478975 w 903288"/>
                    <a:gd name="connsiteY0" fmla="*/ 760413 h 904876"/>
                    <a:gd name="connsiteX1" fmla="*/ 550863 w 903288"/>
                    <a:gd name="connsiteY1" fmla="*/ 832081 h 904876"/>
                    <a:gd name="connsiteX2" fmla="*/ 478975 w 903288"/>
                    <a:gd name="connsiteY2" fmla="*/ 904876 h 904876"/>
                    <a:gd name="connsiteX3" fmla="*/ 407988 w 903288"/>
                    <a:gd name="connsiteY3" fmla="*/ 832081 h 904876"/>
                    <a:gd name="connsiteX4" fmla="*/ 478975 w 903288"/>
                    <a:gd name="connsiteY4" fmla="*/ 760413 h 904876"/>
                    <a:gd name="connsiteX5" fmla="*/ 72687 w 903288"/>
                    <a:gd name="connsiteY5" fmla="*/ 760413 h 904876"/>
                    <a:gd name="connsiteX6" fmla="*/ 144463 w 903288"/>
                    <a:gd name="connsiteY6" fmla="*/ 832081 h 904876"/>
                    <a:gd name="connsiteX7" fmla="*/ 72687 w 903288"/>
                    <a:gd name="connsiteY7" fmla="*/ 904876 h 904876"/>
                    <a:gd name="connsiteX8" fmla="*/ 0 w 903288"/>
                    <a:gd name="connsiteY8" fmla="*/ 832081 h 904876"/>
                    <a:gd name="connsiteX9" fmla="*/ 72687 w 903288"/>
                    <a:gd name="connsiteY9" fmla="*/ 760413 h 904876"/>
                    <a:gd name="connsiteX10" fmla="*/ 549905 w 903288"/>
                    <a:gd name="connsiteY10" fmla="*/ 0 h 904876"/>
                    <a:gd name="connsiteX11" fmla="*/ 612875 w 903288"/>
                    <a:gd name="connsiteY11" fmla="*/ 39815 h 904876"/>
                    <a:gd name="connsiteX12" fmla="*/ 831793 w 903288"/>
                    <a:gd name="connsiteY12" fmla="*/ 39815 h 904876"/>
                    <a:gd name="connsiteX13" fmla="*/ 861687 w 903288"/>
                    <a:gd name="connsiteY13" fmla="*/ 69902 h 904876"/>
                    <a:gd name="connsiteX14" fmla="*/ 861687 w 903288"/>
                    <a:gd name="connsiteY14" fmla="*/ 698564 h 904876"/>
                    <a:gd name="connsiteX15" fmla="*/ 861687 w 903288"/>
                    <a:gd name="connsiteY15" fmla="*/ 767334 h 904876"/>
                    <a:gd name="connsiteX16" fmla="*/ 881919 w 903288"/>
                    <a:gd name="connsiteY16" fmla="*/ 781360 h 904876"/>
                    <a:gd name="connsiteX17" fmla="*/ 903288 w 903288"/>
                    <a:gd name="connsiteY17" fmla="*/ 831807 h 904876"/>
                    <a:gd name="connsiteX18" fmla="*/ 830770 w 903288"/>
                    <a:gd name="connsiteY18" fmla="*/ 904875 h 904876"/>
                    <a:gd name="connsiteX19" fmla="*/ 759161 w 903288"/>
                    <a:gd name="connsiteY19" fmla="*/ 831807 h 904876"/>
                    <a:gd name="connsiteX20" fmla="*/ 779507 w 903288"/>
                    <a:gd name="connsiteY20" fmla="*/ 781360 h 904876"/>
                    <a:gd name="connsiteX21" fmla="*/ 801899 w 903288"/>
                    <a:gd name="connsiteY21" fmla="*/ 766316 h 904876"/>
                    <a:gd name="connsiteX22" fmla="*/ 801899 w 903288"/>
                    <a:gd name="connsiteY22" fmla="*/ 740414 h 904876"/>
                    <a:gd name="connsiteX23" fmla="*/ 801899 w 903288"/>
                    <a:gd name="connsiteY23" fmla="*/ 99989 h 904876"/>
                    <a:gd name="connsiteX24" fmla="*/ 615035 w 903288"/>
                    <a:gd name="connsiteY24" fmla="*/ 99989 h 904876"/>
                    <a:gd name="connsiteX25" fmla="*/ 549905 w 903288"/>
                    <a:gd name="connsiteY25" fmla="*/ 143988 h 904876"/>
                    <a:gd name="connsiteX26" fmla="*/ 476250 w 903288"/>
                    <a:gd name="connsiteY26" fmla="*/ 70920 h 904876"/>
                    <a:gd name="connsiteX27" fmla="*/ 549905 w 903288"/>
                    <a:gd name="connsiteY27" fmla="*/ 0 h 904876"/>
                    <a:gd name="connsiteX28" fmla="*/ 71386 w 903288"/>
                    <a:gd name="connsiteY28" fmla="*/ 0 h 904876"/>
                    <a:gd name="connsiteX29" fmla="*/ 143908 w 903288"/>
                    <a:gd name="connsiteY29" fmla="*/ 70855 h 904876"/>
                    <a:gd name="connsiteX30" fmla="*/ 101235 w 903288"/>
                    <a:gd name="connsiteY30" fmla="*/ 136399 h 904876"/>
                    <a:gd name="connsiteX31" fmla="*/ 101235 w 903288"/>
                    <a:gd name="connsiteY31" fmla="*/ 464909 h 904876"/>
                    <a:gd name="connsiteX32" fmla="*/ 287815 w 903288"/>
                    <a:gd name="connsiteY32" fmla="*/ 464909 h 904876"/>
                    <a:gd name="connsiteX33" fmla="*/ 287815 w 903288"/>
                    <a:gd name="connsiteY33" fmla="*/ 317888 h 904876"/>
                    <a:gd name="connsiteX34" fmla="*/ 321976 w 903288"/>
                    <a:gd name="connsiteY34" fmla="*/ 283421 h 904876"/>
                    <a:gd name="connsiteX35" fmla="*/ 618302 w 903288"/>
                    <a:gd name="connsiteY35" fmla="*/ 283421 h 904876"/>
                    <a:gd name="connsiteX36" fmla="*/ 652463 w 903288"/>
                    <a:gd name="connsiteY36" fmla="*/ 317888 h 904876"/>
                    <a:gd name="connsiteX37" fmla="*/ 652463 w 903288"/>
                    <a:gd name="connsiteY37" fmla="*/ 629221 h 904876"/>
                    <a:gd name="connsiteX38" fmla="*/ 618302 w 903288"/>
                    <a:gd name="connsiteY38" fmla="*/ 663575 h 904876"/>
                    <a:gd name="connsiteX39" fmla="*/ 321976 w 903288"/>
                    <a:gd name="connsiteY39" fmla="*/ 663575 h 904876"/>
                    <a:gd name="connsiteX40" fmla="*/ 287815 w 903288"/>
                    <a:gd name="connsiteY40" fmla="*/ 629221 h 904876"/>
                    <a:gd name="connsiteX41" fmla="*/ 287815 w 903288"/>
                    <a:gd name="connsiteY41" fmla="*/ 525029 h 904876"/>
                    <a:gd name="connsiteX42" fmla="*/ 71386 w 903288"/>
                    <a:gd name="connsiteY42" fmla="*/ 525029 h 904876"/>
                    <a:gd name="connsiteX43" fmla="*/ 41538 w 903288"/>
                    <a:gd name="connsiteY43" fmla="*/ 494969 h 904876"/>
                    <a:gd name="connsiteX44" fmla="*/ 41538 w 903288"/>
                    <a:gd name="connsiteY44" fmla="*/ 136399 h 904876"/>
                    <a:gd name="connsiteX45" fmla="*/ 0 w 903288"/>
                    <a:gd name="connsiteY45" fmla="*/ 70855 h 904876"/>
                    <a:gd name="connsiteX46" fmla="*/ 71386 w 903288"/>
                    <a:gd name="connsiteY46" fmla="*/ 0 h 9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3288" h="904876">
                      <a:moveTo>
                        <a:pt x="478975" y="760413"/>
                      </a:moveTo>
                      <a:cubicBezTo>
                        <a:pt x="519201" y="760413"/>
                        <a:pt x="550863" y="792529"/>
                        <a:pt x="550863" y="832081"/>
                      </a:cubicBezTo>
                      <a:cubicBezTo>
                        <a:pt x="550863" y="871747"/>
                        <a:pt x="519201" y="904876"/>
                        <a:pt x="478975" y="904876"/>
                      </a:cubicBezTo>
                      <a:cubicBezTo>
                        <a:pt x="439763" y="904876"/>
                        <a:pt x="407988" y="871747"/>
                        <a:pt x="407988" y="832081"/>
                      </a:cubicBezTo>
                      <a:cubicBezTo>
                        <a:pt x="407988" y="792529"/>
                        <a:pt x="439763" y="760413"/>
                        <a:pt x="478975" y="760413"/>
                      </a:cubicBezTo>
                      <a:close/>
                      <a:moveTo>
                        <a:pt x="72687" y="760413"/>
                      </a:moveTo>
                      <a:cubicBezTo>
                        <a:pt x="112335" y="760413"/>
                        <a:pt x="144463" y="792529"/>
                        <a:pt x="144463" y="832081"/>
                      </a:cubicBezTo>
                      <a:cubicBezTo>
                        <a:pt x="144463" y="871747"/>
                        <a:pt x="112335" y="904876"/>
                        <a:pt x="72687" y="904876"/>
                      </a:cubicBezTo>
                      <a:cubicBezTo>
                        <a:pt x="32128" y="904876"/>
                        <a:pt x="0" y="871747"/>
                        <a:pt x="0" y="832081"/>
                      </a:cubicBezTo>
                      <a:cubicBezTo>
                        <a:pt x="0" y="792529"/>
                        <a:pt x="32128" y="760413"/>
                        <a:pt x="72687" y="760413"/>
                      </a:cubicBezTo>
                      <a:close/>
                      <a:moveTo>
                        <a:pt x="549905" y="0"/>
                      </a:moveTo>
                      <a:cubicBezTo>
                        <a:pt x="577639" y="0"/>
                        <a:pt x="601168" y="16175"/>
                        <a:pt x="612875" y="39815"/>
                      </a:cubicBezTo>
                      <a:cubicBezTo>
                        <a:pt x="612875" y="39815"/>
                        <a:pt x="612875" y="39815"/>
                        <a:pt x="831793" y="39815"/>
                      </a:cubicBezTo>
                      <a:cubicBezTo>
                        <a:pt x="847820" y="39815"/>
                        <a:pt x="861687" y="52709"/>
                        <a:pt x="861687" y="69902"/>
                      </a:cubicBezTo>
                      <a:cubicBezTo>
                        <a:pt x="861687" y="69902"/>
                        <a:pt x="861687" y="69902"/>
                        <a:pt x="861687" y="698564"/>
                      </a:cubicBezTo>
                      <a:cubicBezTo>
                        <a:pt x="861687" y="767334"/>
                        <a:pt x="861687" y="767334"/>
                        <a:pt x="861687" y="767334"/>
                      </a:cubicBezTo>
                      <a:cubicBezTo>
                        <a:pt x="881919" y="781360"/>
                        <a:pt x="881919" y="781360"/>
                        <a:pt x="881919" y="781360"/>
                      </a:cubicBezTo>
                      <a:cubicBezTo>
                        <a:pt x="894763" y="794254"/>
                        <a:pt x="903288" y="812465"/>
                        <a:pt x="903288" y="831807"/>
                      </a:cubicBezTo>
                      <a:cubicBezTo>
                        <a:pt x="903288" y="871621"/>
                        <a:pt x="871235" y="904875"/>
                        <a:pt x="830770" y="904875"/>
                      </a:cubicBezTo>
                      <a:cubicBezTo>
                        <a:pt x="791215" y="904875"/>
                        <a:pt x="759161" y="871621"/>
                        <a:pt x="759161" y="831807"/>
                      </a:cubicBezTo>
                      <a:cubicBezTo>
                        <a:pt x="759161" y="812465"/>
                        <a:pt x="766663" y="794254"/>
                        <a:pt x="779507" y="781360"/>
                      </a:cubicBezTo>
                      <a:cubicBezTo>
                        <a:pt x="801899" y="766316"/>
                        <a:pt x="801899" y="766316"/>
                        <a:pt x="801899" y="766316"/>
                      </a:cubicBezTo>
                      <a:cubicBezTo>
                        <a:pt x="801899" y="740414"/>
                        <a:pt x="801899" y="740414"/>
                        <a:pt x="801899" y="740414"/>
                      </a:cubicBezTo>
                      <a:cubicBezTo>
                        <a:pt x="801899" y="649135"/>
                        <a:pt x="801899" y="465332"/>
                        <a:pt x="801899" y="99989"/>
                      </a:cubicBezTo>
                      <a:cubicBezTo>
                        <a:pt x="801899" y="99989"/>
                        <a:pt x="801899" y="99989"/>
                        <a:pt x="615035" y="99989"/>
                      </a:cubicBezTo>
                      <a:cubicBezTo>
                        <a:pt x="604350" y="124647"/>
                        <a:pt x="578776" y="143988"/>
                        <a:pt x="549905" y="143988"/>
                      </a:cubicBezTo>
                      <a:cubicBezTo>
                        <a:pt x="509327" y="143988"/>
                        <a:pt x="476250" y="111752"/>
                        <a:pt x="476250" y="70920"/>
                      </a:cubicBezTo>
                      <a:cubicBezTo>
                        <a:pt x="476250" y="31218"/>
                        <a:pt x="509327" y="0"/>
                        <a:pt x="549905" y="0"/>
                      </a:cubicBezTo>
                      <a:close/>
                      <a:moveTo>
                        <a:pt x="71386" y="0"/>
                      </a:moveTo>
                      <a:cubicBezTo>
                        <a:pt x="111903" y="0"/>
                        <a:pt x="143908" y="31190"/>
                        <a:pt x="143908" y="70855"/>
                      </a:cubicBezTo>
                      <a:cubicBezTo>
                        <a:pt x="143908" y="100915"/>
                        <a:pt x="125749" y="125664"/>
                        <a:pt x="101235" y="136399"/>
                      </a:cubicBezTo>
                      <a:cubicBezTo>
                        <a:pt x="101235" y="464909"/>
                        <a:pt x="101235" y="464909"/>
                        <a:pt x="101235" y="464909"/>
                      </a:cubicBezTo>
                      <a:cubicBezTo>
                        <a:pt x="287815" y="464909"/>
                        <a:pt x="287815" y="464909"/>
                        <a:pt x="287815" y="464909"/>
                      </a:cubicBezTo>
                      <a:cubicBezTo>
                        <a:pt x="287815" y="317888"/>
                        <a:pt x="287815" y="317888"/>
                        <a:pt x="287815" y="317888"/>
                      </a:cubicBezTo>
                      <a:cubicBezTo>
                        <a:pt x="287815" y="299581"/>
                        <a:pt x="303817" y="283421"/>
                        <a:pt x="321976" y="283421"/>
                      </a:cubicBezTo>
                      <a:cubicBezTo>
                        <a:pt x="618302" y="283421"/>
                        <a:pt x="618302" y="283421"/>
                        <a:pt x="618302" y="283421"/>
                      </a:cubicBezTo>
                      <a:cubicBezTo>
                        <a:pt x="636461" y="283421"/>
                        <a:pt x="652463" y="299581"/>
                        <a:pt x="652463" y="317888"/>
                      </a:cubicBezTo>
                      <a:cubicBezTo>
                        <a:pt x="652463" y="629221"/>
                        <a:pt x="652463" y="629221"/>
                        <a:pt x="652463" y="629221"/>
                      </a:cubicBezTo>
                      <a:cubicBezTo>
                        <a:pt x="652463" y="648545"/>
                        <a:pt x="636461" y="663575"/>
                        <a:pt x="618302" y="663575"/>
                      </a:cubicBezTo>
                      <a:cubicBezTo>
                        <a:pt x="321976" y="663575"/>
                        <a:pt x="321976" y="663575"/>
                        <a:pt x="321976" y="663575"/>
                      </a:cubicBezTo>
                      <a:cubicBezTo>
                        <a:pt x="303817" y="663575"/>
                        <a:pt x="287815" y="648545"/>
                        <a:pt x="287815" y="629221"/>
                      </a:cubicBezTo>
                      <a:cubicBezTo>
                        <a:pt x="287815" y="525029"/>
                        <a:pt x="287815" y="525029"/>
                        <a:pt x="287815" y="525029"/>
                      </a:cubicBezTo>
                      <a:cubicBezTo>
                        <a:pt x="287815" y="525029"/>
                        <a:pt x="287815" y="525029"/>
                        <a:pt x="71386" y="525029"/>
                      </a:cubicBezTo>
                      <a:cubicBezTo>
                        <a:pt x="55384" y="525029"/>
                        <a:pt x="41538" y="511129"/>
                        <a:pt x="41538" y="494969"/>
                      </a:cubicBezTo>
                      <a:cubicBezTo>
                        <a:pt x="41538" y="494969"/>
                        <a:pt x="41538" y="494969"/>
                        <a:pt x="41538" y="136399"/>
                      </a:cubicBezTo>
                      <a:cubicBezTo>
                        <a:pt x="18045" y="125664"/>
                        <a:pt x="0" y="100915"/>
                        <a:pt x="0" y="70855"/>
                      </a:cubicBezTo>
                      <a:cubicBezTo>
                        <a:pt x="0" y="31190"/>
                        <a:pt x="33026" y="0"/>
                        <a:pt x="71386" y="0"/>
                      </a:cubicBezTo>
                      <a:close/>
                    </a:path>
                  </a:pathLst>
                </a:custGeom>
                <a:solidFill>
                  <a:srgbClr val="3253DC"/>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a typeface="+mn-ea"/>
                    <a:cs typeface="+mn-cs"/>
                  </a:endParaRPr>
                </a:p>
              </p:txBody>
            </p:sp>
          </p:grpSp>
        </p:grpSp>
        <p:grpSp>
          <p:nvGrpSpPr>
            <p:cNvPr id="19" name="Group 18">
              <a:extLst>
                <a:ext uri="{FF2B5EF4-FFF2-40B4-BE49-F238E27FC236}">
                  <a16:creationId xmlns:a16="http://schemas.microsoft.com/office/drawing/2014/main" id="{3E1D44D5-0764-5B59-38D3-C2D2A57E2BB1}"/>
                </a:ext>
              </a:extLst>
            </p:cNvPr>
            <p:cNvGrpSpPr/>
            <p:nvPr/>
          </p:nvGrpSpPr>
          <p:grpSpPr>
            <a:xfrm>
              <a:off x="10840424" y="1217322"/>
              <a:ext cx="429457" cy="399079"/>
              <a:chOff x="1100813" y="2287390"/>
              <a:chExt cx="922065" cy="899662"/>
            </a:xfrm>
          </p:grpSpPr>
          <p:grpSp>
            <p:nvGrpSpPr>
              <p:cNvPr id="160" name="Group 159">
                <a:extLst>
                  <a:ext uri="{FF2B5EF4-FFF2-40B4-BE49-F238E27FC236}">
                    <a16:creationId xmlns:a16="http://schemas.microsoft.com/office/drawing/2014/main" id="{2DA6A375-B6C1-4DD6-BDAC-C95655BC3726}"/>
                  </a:ext>
                </a:extLst>
              </p:cNvPr>
              <p:cNvGrpSpPr/>
              <p:nvPr/>
            </p:nvGrpSpPr>
            <p:grpSpPr>
              <a:xfrm>
                <a:off x="1669094" y="2287390"/>
                <a:ext cx="353784" cy="352778"/>
                <a:chOff x="2744787" y="87313"/>
                <a:chExt cx="6702426" cy="6683376"/>
              </a:xfrm>
            </p:grpSpPr>
            <p:sp>
              <p:nvSpPr>
                <p:cNvPr id="162" name="Oval 12">
                  <a:extLst>
                    <a:ext uri="{FF2B5EF4-FFF2-40B4-BE49-F238E27FC236}">
                      <a16:creationId xmlns:a16="http://schemas.microsoft.com/office/drawing/2014/main" id="{D2654423-5EF0-58E9-01D3-DF9D91497CE1}"/>
                    </a:ext>
                  </a:extLst>
                </p:cNvPr>
                <p:cNvSpPr>
                  <a:spLocks noChangeArrowheads="1"/>
                </p:cNvSpPr>
                <p:nvPr/>
              </p:nvSpPr>
              <p:spPr bwMode="auto">
                <a:xfrm>
                  <a:off x="4408488" y="1746250"/>
                  <a:ext cx="3375025" cy="3365500"/>
                </a:xfrm>
                <a:prstGeom prst="ellipse">
                  <a:avLst/>
                </a:pr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163" name="Freeform: Shape 162">
                  <a:extLst>
                    <a:ext uri="{FF2B5EF4-FFF2-40B4-BE49-F238E27FC236}">
                      <a16:creationId xmlns:a16="http://schemas.microsoft.com/office/drawing/2014/main" id="{80E305A6-C2BA-C80C-9CEC-5D6B7B3B6CB5}"/>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rgbClr val="7BA0FF"/>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grpSp>
          <p:sp>
            <p:nvSpPr>
              <p:cNvPr id="161" name="Freeform 7">
                <a:extLst>
                  <a:ext uri="{FF2B5EF4-FFF2-40B4-BE49-F238E27FC236}">
                    <a16:creationId xmlns:a16="http://schemas.microsoft.com/office/drawing/2014/main" id="{7AA08B2F-EBBA-7CCE-08C2-85CEF5B80B66}"/>
                  </a:ext>
                </a:extLst>
              </p:cNvPr>
              <p:cNvSpPr>
                <a:spLocks/>
              </p:cNvSpPr>
              <p:nvPr/>
            </p:nvSpPr>
            <p:spPr bwMode="auto">
              <a:xfrm>
                <a:off x="1100813" y="2428281"/>
                <a:ext cx="789564" cy="758771"/>
              </a:xfrm>
              <a:custGeom>
                <a:avLst/>
                <a:gdLst>
                  <a:gd name="T0" fmla="*/ 805 w 849"/>
                  <a:gd name="T1" fmla="*/ 0 h 815"/>
                  <a:gd name="T2" fmla="*/ 762 w 849"/>
                  <a:gd name="T3" fmla="*/ 43 h 815"/>
                  <a:gd name="T4" fmla="*/ 783 w 849"/>
                  <a:gd name="T5" fmla="*/ 80 h 815"/>
                  <a:gd name="T6" fmla="*/ 783 w 849"/>
                  <a:gd name="T7" fmla="*/ 343 h 815"/>
                  <a:gd name="T8" fmla="*/ 771 w 849"/>
                  <a:gd name="T9" fmla="*/ 354 h 815"/>
                  <a:gd name="T10" fmla="*/ 721 w 849"/>
                  <a:gd name="T11" fmla="*/ 354 h 815"/>
                  <a:gd name="T12" fmla="*/ 560 w 849"/>
                  <a:gd name="T13" fmla="*/ 224 h 815"/>
                  <a:gd name="T14" fmla="*/ 11 w 849"/>
                  <a:gd name="T15" fmla="*/ 224 h 815"/>
                  <a:gd name="T16" fmla="*/ 0 w 849"/>
                  <a:gd name="T17" fmla="*/ 235 h 815"/>
                  <a:gd name="T18" fmla="*/ 0 w 849"/>
                  <a:gd name="T19" fmla="*/ 769 h 815"/>
                  <a:gd name="T20" fmla="*/ 12 w 849"/>
                  <a:gd name="T21" fmla="*/ 780 h 815"/>
                  <a:gd name="T22" fmla="*/ 69 w 849"/>
                  <a:gd name="T23" fmla="*/ 780 h 815"/>
                  <a:gd name="T24" fmla="*/ 69 w 849"/>
                  <a:gd name="T25" fmla="*/ 798 h 815"/>
                  <a:gd name="T26" fmla="*/ 86 w 849"/>
                  <a:gd name="T27" fmla="*/ 815 h 815"/>
                  <a:gd name="T28" fmla="*/ 173 w 849"/>
                  <a:gd name="T29" fmla="*/ 815 h 815"/>
                  <a:gd name="T30" fmla="*/ 191 w 849"/>
                  <a:gd name="T31" fmla="*/ 798 h 815"/>
                  <a:gd name="T32" fmla="*/ 191 w 849"/>
                  <a:gd name="T33" fmla="*/ 780 h 815"/>
                  <a:gd name="T34" fmla="*/ 537 w 849"/>
                  <a:gd name="T35" fmla="*/ 780 h 815"/>
                  <a:gd name="T36" fmla="*/ 537 w 849"/>
                  <a:gd name="T37" fmla="*/ 798 h 815"/>
                  <a:gd name="T38" fmla="*/ 555 w 849"/>
                  <a:gd name="T39" fmla="*/ 815 h 815"/>
                  <a:gd name="T40" fmla="*/ 641 w 849"/>
                  <a:gd name="T41" fmla="*/ 815 h 815"/>
                  <a:gd name="T42" fmla="*/ 658 w 849"/>
                  <a:gd name="T43" fmla="*/ 798 h 815"/>
                  <a:gd name="T44" fmla="*/ 658 w 849"/>
                  <a:gd name="T45" fmla="*/ 780 h 815"/>
                  <a:gd name="T46" fmla="*/ 712 w 849"/>
                  <a:gd name="T47" fmla="*/ 780 h 815"/>
                  <a:gd name="T48" fmla="*/ 723 w 849"/>
                  <a:gd name="T49" fmla="*/ 769 h 815"/>
                  <a:gd name="T50" fmla="*/ 723 w 849"/>
                  <a:gd name="T51" fmla="*/ 398 h 815"/>
                  <a:gd name="T52" fmla="*/ 789 w 849"/>
                  <a:gd name="T53" fmla="*/ 398 h 815"/>
                  <a:gd name="T54" fmla="*/ 826 w 849"/>
                  <a:gd name="T55" fmla="*/ 361 h 815"/>
                  <a:gd name="T56" fmla="*/ 826 w 849"/>
                  <a:gd name="T57" fmla="*/ 354 h 815"/>
                  <a:gd name="T58" fmla="*/ 826 w 849"/>
                  <a:gd name="T59" fmla="*/ 81 h 815"/>
                  <a:gd name="T60" fmla="*/ 849 w 849"/>
                  <a:gd name="T61" fmla="*/ 43 h 815"/>
                  <a:gd name="T62" fmla="*/ 805 w 849"/>
                  <a:gd name="T63" fmla="*/ 0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9" h="815">
                    <a:moveTo>
                      <a:pt x="805" y="0"/>
                    </a:moveTo>
                    <a:cubicBezTo>
                      <a:pt x="781" y="0"/>
                      <a:pt x="762" y="20"/>
                      <a:pt x="762" y="43"/>
                    </a:cubicBezTo>
                    <a:cubicBezTo>
                      <a:pt x="762" y="59"/>
                      <a:pt x="770" y="73"/>
                      <a:pt x="783" y="80"/>
                    </a:cubicBezTo>
                    <a:cubicBezTo>
                      <a:pt x="783" y="343"/>
                      <a:pt x="783" y="343"/>
                      <a:pt x="783" y="343"/>
                    </a:cubicBezTo>
                    <a:cubicBezTo>
                      <a:pt x="783" y="349"/>
                      <a:pt x="778" y="354"/>
                      <a:pt x="771" y="354"/>
                    </a:cubicBezTo>
                    <a:cubicBezTo>
                      <a:pt x="721" y="354"/>
                      <a:pt x="721" y="354"/>
                      <a:pt x="721" y="354"/>
                    </a:cubicBezTo>
                    <a:cubicBezTo>
                      <a:pt x="705" y="280"/>
                      <a:pt x="639" y="224"/>
                      <a:pt x="560" y="224"/>
                    </a:cubicBezTo>
                    <a:cubicBezTo>
                      <a:pt x="11" y="224"/>
                      <a:pt x="11" y="224"/>
                      <a:pt x="11" y="224"/>
                    </a:cubicBezTo>
                    <a:cubicBezTo>
                      <a:pt x="5" y="224"/>
                      <a:pt x="0" y="229"/>
                      <a:pt x="0" y="235"/>
                    </a:cubicBezTo>
                    <a:cubicBezTo>
                      <a:pt x="0" y="769"/>
                      <a:pt x="0" y="769"/>
                      <a:pt x="0" y="769"/>
                    </a:cubicBezTo>
                    <a:cubicBezTo>
                      <a:pt x="0" y="775"/>
                      <a:pt x="5" y="780"/>
                      <a:pt x="12" y="780"/>
                    </a:cubicBezTo>
                    <a:cubicBezTo>
                      <a:pt x="31" y="780"/>
                      <a:pt x="51" y="780"/>
                      <a:pt x="69" y="780"/>
                    </a:cubicBezTo>
                    <a:cubicBezTo>
                      <a:pt x="69" y="798"/>
                      <a:pt x="69" y="798"/>
                      <a:pt x="69" y="798"/>
                    </a:cubicBezTo>
                    <a:cubicBezTo>
                      <a:pt x="69" y="807"/>
                      <a:pt x="77" y="815"/>
                      <a:pt x="86" y="815"/>
                    </a:cubicBezTo>
                    <a:cubicBezTo>
                      <a:pt x="173" y="815"/>
                      <a:pt x="173" y="815"/>
                      <a:pt x="173" y="815"/>
                    </a:cubicBezTo>
                    <a:cubicBezTo>
                      <a:pt x="183" y="815"/>
                      <a:pt x="191" y="807"/>
                      <a:pt x="191" y="798"/>
                    </a:cubicBezTo>
                    <a:cubicBezTo>
                      <a:pt x="191" y="780"/>
                      <a:pt x="191" y="780"/>
                      <a:pt x="191" y="780"/>
                    </a:cubicBezTo>
                    <a:cubicBezTo>
                      <a:pt x="350" y="780"/>
                      <a:pt x="460" y="780"/>
                      <a:pt x="537" y="780"/>
                    </a:cubicBezTo>
                    <a:cubicBezTo>
                      <a:pt x="537" y="798"/>
                      <a:pt x="537" y="798"/>
                      <a:pt x="537" y="798"/>
                    </a:cubicBezTo>
                    <a:cubicBezTo>
                      <a:pt x="537" y="807"/>
                      <a:pt x="545" y="815"/>
                      <a:pt x="555" y="815"/>
                    </a:cubicBezTo>
                    <a:cubicBezTo>
                      <a:pt x="641" y="815"/>
                      <a:pt x="641" y="815"/>
                      <a:pt x="641" y="815"/>
                    </a:cubicBezTo>
                    <a:cubicBezTo>
                      <a:pt x="650" y="815"/>
                      <a:pt x="658" y="807"/>
                      <a:pt x="658" y="798"/>
                    </a:cubicBezTo>
                    <a:cubicBezTo>
                      <a:pt x="658" y="780"/>
                      <a:pt x="658" y="780"/>
                      <a:pt x="658" y="780"/>
                    </a:cubicBezTo>
                    <a:cubicBezTo>
                      <a:pt x="712" y="780"/>
                      <a:pt x="712" y="780"/>
                      <a:pt x="712" y="780"/>
                    </a:cubicBezTo>
                    <a:cubicBezTo>
                      <a:pt x="718" y="780"/>
                      <a:pt x="723" y="775"/>
                      <a:pt x="723" y="769"/>
                    </a:cubicBezTo>
                    <a:cubicBezTo>
                      <a:pt x="723" y="398"/>
                      <a:pt x="723" y="398"/>
                      <a:pt x="723" y="398"/>
                    </a:cubicBezTo>
                    <a:cubicBezTo>
                      <a:pt x="789" y="398"/>
                      <a:pt x="789" y="398"/>
                      <a:pt x="789" y="398"/>
                    </a:cubicBezTo>
                    <a:cubicBezTo>
                      <a:pt x="810" y="398"/>
                      <a:pt x="826" y="381"/>
                      <a:pt x="826" y="361"/>
                    </a:cubicBezTo>
                    <a:cubicBezTo>
                      <a:pt x="826" y="354"/>
                      <a:pt x="826" y="354"/>
                      <a:pt x="826" y="354"/>
                    </a:cubicBezTo>
                    <a:cubicBezTo>
                      <a:pt x="826" y="81"/>
                      <a:pt x="826" y="81"/>
                      <a:pt x="826" y="81"/>
                    </a:cubicBezTo>
                    <a:cubicBezTo>
                      <a:pt x="840" y="74"/>
                      <a:pt x="849" y="59"/>
                      <a:pt x="849" y="43"/>
                    </a:cubicBezTo>
                    <a:cubicBezTo>
                      <a:pt x="849" y="20"/>
                      <a:pt x="829" y="0"/>
                      <a:pt x="805" y="0"/>
                    </a:cubicBezTo>
                    <a:close/>
                  </a:path>
                </a:pathLst>
              </a:custGeom>
              <a:solidFill>
                <a:srgbClr val="2856DB">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a typeface="+mn-ea"/>
                  <a:cs typeface="+mn-cs"/>
                </a:endParaRPr>
              </a:p>
            </p:txBody>
          </p:sp>
        </p:grpSp>
        <p:grpSp>
          <p:nvGrpSpPr>
            <p:cNvPr id="20" name="Group 19">
              <a:extLst>
                <a:ext uri="{FF2B5EF4-FFF2-40B4-BE49-F238E27FC236}">
                  <a16:creationId xmlns:a16="http://schemas.microsoft.com/office/drawing/2014/main" id="{339901FD-33DB-E2BA-95F4-25530E5156BF}"/>
                </a:ext>
              </a:extLst>
            </p:cNvPr>
            <p:cNvGrpSpPr/>
            <p:nvPr/>
          </p:nvGrpSpPr>
          <p:grpSpPr>
            <a:xfrm>
              <a:off x="8462788" y="1320311"/>
              <a:ext cx="365992" cy="425964"/>
              <a:chOff x="1106630" y="2244435"/>
              <a:chExt cx="889677" cy="1012740"/>
            </a:xfrm>
          </p:grpSpPr>
          <p:grpSp>
            <p:nvGrpSpPr>
              <p:cNvPr id="152" name="Group 151">
                <a:extLst>
                  <a:ext uri="{FF2B5EF4-FFF2-40B4-BE49-F238E27FC236}">
                    <a16:creationId xmlns:a16="http://schemas.microsoft.com/office/drawing/2014/main" id="{19E07A74-655C-2A42-1946-CAAE407C077D}"/>
                  </a:ext>
                </a:extLst>
              </p:cNvPr>
              <p:cNvGrpSpPr/>
              <p:nvPr/>
            </p:nvGrpSpPr>
            <p:grpSpPr>
              <a:xfrm>
                <a:off x="1106630" y="2244435"/>
                <a:ext cx="341170" cy="340200"/>
                <a:chOff x="2744787" y="87313"/>
                <a:chExt cx="6702426" cy="6683376"/>
              </a:xfrm>
            </p:grpSpPr>
            <p:sp>
              <p:nvSpPr>
                <p:cNvPr id="158" name="Oval 12">
                  <a:extLst>
                    <a:ext uri="{FF2B5EF4-FFF2-40B4-BE49-F238E27FC236}">
                      <a16:creationId xmlns:a16="http://schemas.microsoft.com/office/drawing/2014/main" id="{E76D8291-43AE-AA6E-B8D7-96C05211B5A1}"/>
                    </a:ext>
                  </a:extLst>
                </p:cNvPr>
                <p:cNvSpPr>
                  <a:spLocks noChangeArrowheads="1"/>
                </p:cNvSpPr>
                <p:nvPr/>
              </p:nvSpPr>
              <p:spPr bwMode="auto">
                <a:xfrm>
                  <a:off x="4408488" y="1746250"/>
                  <a:ext cx="3375025" cy="3365500"/>
                </a:xfrm>
                <a:prstGeom prst="ellipse">
                  <a:avLst/>
                </a:prstGeom>
                <a:solidFill>
                  <a:srgbClr val="7BA0F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159" name="Freeform: Shape 158">
                  <a:extLst>
                    <a:ext uri="{FF2B5EF4-FFF2-40B4-BE49-F238E27FC236}">
                      <a16:creationId xmlns:a16="http://schemas.microsoft.com/office/drawing/2014/main" id="{EC7ECB7A-A9DC-5315-B0EC-0362B7E59A08}"/>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rgbClr val="2856DB"/>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grpSp>
          <p:sp>
            <p:nvSpPr>
              <p:cNvPr id="153" name="Freeform 7">
                <a:extLst>
                  <a:ext uri="{FF2B5EF4-FFF2-40B4-BE49-F238E27FC236}">
                    <a16:creationId xmlns:a16="http://schemas.microsoft.com/office/drawing/2014/main" id="{432B50BD-21DB-40E2-D52A-7DDA0CEE8388}"/>
                  </a:ext>
                </a:extLst>
              </p:cNvPr>
              <p:cNvSpPr>
                <a:spLocks/>
              </p:cNvSpPr>
              <p:nvPr/>
            </p:nvSpPr>
            <p:spPr bwMode="auto">
              <a:xfrm>
                <a:off x="1189404" y="2364884"/>
                <a:ext cx="770268" cy="892291"/>
              </a:xfrm>
              <a:custGeom>
                <a:avLst/>
                <a:gdLst>
                  <a:gd name="T0" fmla="*/ 4215 w 5201"/>
                  <a:gd name="T1" fmla="*/ 4752 h 6040"/>
                  <a:gd name="T2" fmla="*/ 4680 w 5201"/>
                  <a:gd name="T3" fmla="*/ 4290 h 6040"/>
                  <a:gd name="T4" fmla="*/ 4680 w 5201"/>
                  <a:gd name="T5" fmla="*/ 4290 h 6040"/>
                  <a:gd name="T6" fmla="*/ 4680 w 5201"/>
                  <a:gd name="T7" fmla="*/ 3452 h 6040"/>
                  <a:gd name="T8" fmla="*/ 4986 w 5201"/>
                  <a:gd name="T9" fmla="*/ 3452 h 6040"/>
                  <a:gd name="T10" fmla="*/ 5201 w 5201"/>
                  <a:gd name="T11" fmla="*/ 3245 h 6040"/>
                  <a:gd name="T12" fmla="*/ 5133 w 5201"/>
                  <a:gd name="T13" fmla="*/ 3087 h 6040"/>
                  <a:gd name="T14" fmla="*/ 4510 w 5201"/>
                  <a:gd name="T15" fmla="*/ 2576 h 6040"/>
                  <a:gd name="T16" fmla="*/ 4510 w 5201"/>
                  <a:gd name="T17" fmla="*/ 1313 h 6040"/>
                  <a:gd name="T18" fmla="*/ 4420 w 5201"/>
                  <a:gd name="T19" fmla="*/ 1229 h 6040"/>
                  <a:gd name="T20" fmla="*/ 3899 w 5201"/>
                  <a:gd name="T21" fmla="*/ 1229 h 6040"/>
                  <a:gd name="T22" fmla="*/ 3814 w 5201"/>
                  <a:gd name="T23" fmla="*/ 1313 h 6040"/>
                  <a:gd name="T24" fmla="*/ 3814 w 5201"/>
                  <a:gd name="T25" fmla="*/ 2010 h 6040"/>
                  <a:gd name="T26" fmla="*/ 2750 w 5201"/>
                  <a:gd name="T27" fmla="*/ 1140 h 6040"/>
                  <a:gd name="T28" fmla="*/ 2604 w 5201"/>
                  <a:gd name="T29" fmla="*/ 1078 h 6040"/>
                  <a:gd name="T30" fmla="*/ 2450 w 5201"/>
                  <a:gd name="T31" fmla="*/ 1140 h 6040"/>
                  <a:gd name="T32" fmla="*/ 699 w 5201"/>
                  <a:gd name="T33" fmla="*/ 2574 h 6040"/>
                  <a:gd name="T34" fmla="*/ 699 w 5201"/>
                  <a:gd name="T35" fmla="*/ 660 h 6040"/>
                  <a:gd name="T36" fmla="*/ 948 w 5201"/>
                  <a:gd name="T37" fmla="*/ 333 h 6040"/>
                  <a:gd name="T38" fmla="*/ 614 w 5201"/>
                  <a:gd name="T39" fmla="*/ 0 h 6040"/>
                  <a:gd name="T40" fmla="*/ 275 w 5201"/>
                  <a:gd name="T41" fmla="*/ 333 h 6040"/>
                  <a:gd name="T42" fmla="*/ 529 w 5201"/>
                  <a:gd name="T43" fmla="*/ 660 h 6040"/>
                  <a:gd name="T44" fmla="*/ 529 w 5201"/>
                  <a:gd name="T45" fmla="*/ 2713 h 6040"/>
                  <a:gd name="T46" fmla="*/ 73 w 5201"/>
                  <a:gd name="T47" fmla="*/ 3087 h 6040"/>
                  <a:gd name="T48" fmla="*/ 0 w 5201"/>
                  <a:gd name="T49" fmla="*/ 3245 h 6040"/>
                  <a:gd name="T50" fmla="*/ 216 w 5201"/>
                  <a:gd name="T51" fmla="*/ 3452 h 6040"/>
                  <a:gd name="T52" fmla="*/ 522 w 5201"/>
                  <a:gd name="T53" fmla="*/ 3452 h 6040"/>
                  <a:gd name="T54" fmla="*/ 522 w 5201"/>
                  <a:gd name="T55" fmla="*/ 3463 h 6040"/>
                  <a:gd name="T56" fmla="*/ 522 w 5201"/>
                  <a:gd name="T57" fmla="*/ 5871 h 6040"/>
                  <a:gd name="T58" fmla="*/ 696 w 5201"/>
                  <a:gd name="T59" fmla="*/ 6040 h 6040"/>
                  <a:gd name="T60" fmla="*/ 4510 w 5201"/>
                  <a:gd name="T61" fmla="*/ 6040 h 6040"/>
                  <a:gd name="T62" fmla="*/ 4680 w 5201"/>
                  <a:gd name="T63" fmla="*/ 5871 h 6040"/>
                  <a:gd name="T64" fmla="*/ 4680 w 5201"/>
                  <a:gd name="T65" fmla="*/ 5212 h 6040"/>
                  <a:gd name="T66" fmla="*/ 4680 w 5201"/>
                  <a:gd name="T67" fmla="*/ 5212 h 6040"/>
                  <a:gd name="T68" fmla="*/ 4215 w 5201"/>
                  <a:gd name="T69" fmla="*/ 4752 h 6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01" h="6040">
                    <a:moveTo>
                      <a:pt x="4215" y="4752"/>
                    </a:moveTo>
                    <a:cubicBezTo>
                      <a:pt x="4215" y="4496"/>
                      <a:pt x="4424" y="4290"/>
                      <a:pt x="4680" y="4290"/>
                    </a:cubicBezTo>
                    <a:cubicBezTo>
                      <a:pt x="4680" y="4290"/>
                      <a:pt x="4680" y="4290"/>
                      <a:pt x="4680" y="4290"/>
                    </a:cubicBezTo>
                    <a:cubicBezTo>
                      <a:pt x="4680" y="3833"/>
                      <a:pt x="4680" y="3455"/>
                      <a:pt x="4680" y="3452"/>
                    </a:cubicBezTo>
                    <a:cubicBezTo>
                      <a:pt x="4986" y="3452"/>
                      <a:pt x="4986" y="3452"/>
                      <a:pt x="4986" y="3452"/>
                    </a:cubicBezTo>
                    <a:cubicBezTo>
                      <a:pt x="5105" y="3452"/>
                      <a:pt x="5201" y="3362"/>
                      <a:pt x="5201" y="3245"/>
                    </a:cubicBezTo>
                    <a:cubicBezTo>
                      <a:pt x="5201" y="3183"/>
                      <a:pt x="5178" y="3127"/>
                      <a:pt x="5133" y="3087"/>
                    </a:cubicBezTo>
                    <a:cubicBezTo>
                      <a:pt x="4510" y="2576"/>
                      <a:pt x="4510" y="2576"/>
                      <a:pt x="4510" y="2576"/>
                    </a:cubicBezTo>
                    <a:cubicBezTo>
                      <a:pt x="4510" y="1313"/>
                      <a:pt x="4510" y="1313"/>
                      <a:pt x="4510" y="1313"/>
                    </a:cubicBezTo>
                    <a:cubicBezTo>
                      <a:pt x="4510" y="1269"/>
                      <a:pt x="4471" y="1229"/>
                      <a:pt x="4420" y="1229"/>
                    </a:cubicBezTo>
                    <a:cubicBezTo>
                      <a:pt x="3899" y="1229"/>
                      <a:pt x="3899" y="1229"/>
                      <a:pt x="3899" y="1229"/>
                    </a:cubicBezTo>
                    <a:cubicBezTo>
                      <a:pt x="3854" y="1229"/>
                      <a:pt x="3814" y="1269"/>
                      <a:pt x="3814" y="1313"/>
                    </a:cubicBezTo>
                    <a:cubicBezTo>
                      <a:pt x="3814" y="2010"/>
                      <a:pt x="3814" y="2010"/>
                      <a:pt x="3814" y="2010"/>
                    </a:cubicBezTo>
                    <a:cubicBezTo>
                      <a:pt x="2750" y="1140"/>
                      <a:pt x="2750" y="1140"/>
                      <a:pt x="2750" y="1140"/>
                    </a:cubicBezTo>
                    <a:cubicBezTo>
                      <a:pt x="2712" y="1100"/>
                      <a:pt x="2660" y="1078"/>
                      <a:pt x="2604" y="1078"/>
                    </a:cubicBezTo>
                    <a:cubicBezTo>
                      <a:pt x="2541" y="1078"/>
                      <a:pt x="2490" y="1100"/>
                      <a:pt x="2450" y="1140"/>
                    </a:cubicBezTo>
                    <a:cubicBezTo>
                      <a:pt x="1597" y="1839"/>
                      <a:pt x="1050" y="2287"/>
                      <a:pt x="699" y="2574"/>
                    </a:cubicBezTo>
                    <a:cubicBezTo>
                      <a:pt x="699" y="2292"/>
                      <a:pt x="699" y="1735"/>
                      <a:pt x="699" y="660"/>
                    </a:cubicBezTo>
                    <a:cubicBezTo>
                      <a:pt x="840" y="620"/>
                      <a:pt x="948" y="491"/>
                      <a:pt x="948" y="333"/>
                    </a:cubicBezTo>
                    <a:cubicBezTo>
                      <a:pt x="948" y="147"/>
                      <a:pt x="801" y="0"/>
                      <a:pt x="614" y="0"/>
                    </a:cubicBezTo>
                    <a:cubicBezTo>
                      <a:pt x="427" y="0"/>
                      <a:pt x="275" y="147"/>
                      <a:pt x="275" y="333"/>
                    </a:cubicBezTo>
                    <a:cubicBezTo>
                      <a:pt x="275" y="491"/>
                      <a:pt x="382" y="620"/>
                      <a:pt x="529" y="660"/>
                    </a:cubicBezTo>
                    <a:cubicBezTo>
                      <a:pt x="529" y="660"/>
                      <a:pt x="529" y="911"/>
                      <a:pt x="529" y="2713"/>
                    </a:cubicBezTo>
                    <a:cubicBezTo>
                      <a:pt x="73" y="3087"/>
                      <a:pt x="73" y="3087"/>
                      <a:pt x="73" y="3087"/>
                    </a:cubicBezTo>
                    <a:cubicBezTo>
                      <a:pt x="29" y="3127"/>
                      <a:pt x="0" y="3183"/>
                      <a:pt x="0" y="3245"/>
                    </a:cubicBezTo>
                    <a:cubicBezTo>
                      <a:pt x="0" y="3362"/>
                      <a:pt x="97" y="3452"/>
                      <a:pt x="216" y="3452"/>
                    </a:cubicBezTo>
                    <a:cubicBezTo>
                      <a:pt x="522" y="3452"/>
                      <a:pt x="522" y="3452"/>
                      <a:pt x="522" y="3452"/>
                    </a:cubicBezTo>
                    <a:cubicBezTo>
                      <a:pt x="522" y="3458"/>
                      <a:pt x="522" y="3458"/>
                      <a:pt x="522" y="3463"/>
                    </a:cubicBezTo>
                    <a:cubicBezTo>
                      <a:pt x="522" y="5871"/>
                      <a:pt x="522" y="5871"/>
                      <a:pt x="522" y="5871"/>
                    </a:cubicBezTo>
                    <a:cubicBezTo>
                      <a:pt x="522" y="5965"/>
                      <a:pt x="600" y="6040"/>
                      <a:pt x="696" y="6040"/>
                    </a:cubicBezTo>
                    <a:cubicBezTo>
                      <a:pt x="4510" y="6040"/>
                      <a:pt x="4510" y="6040"/>
                      <a:pt x="4510" y="6040"/>
                    </a:cubicBezTo>
                    <a:cubicBezTo>
                      <a:pt x="4607" y="6040"/>
                      <a:pt x="4680" y="5965"/>
                      <a:pt x="4680" y="5871"/>
                    </a:cubicBezTo>
                    <a:cubicBezTo>
                      <a:pt x="4680" y="5871"/>
                      <a:pt x="4680" y="5586"/>
                      <a:pt x="4680" y="5212"/>
                    </a:cubicBezTo>
                    <a:cubicBezTo>
                      <a:pt x="4680" y="5212"/>
                      <a:pt x="4680" y="5212"/>
                      <a:pt x="4680" y="5212"/>
                    </a:cubicBezTo>
                    <a:cubicBezTo>
                      <a:pt x="4424" y="5212"/>
                      <a:pt x="4215" y="5006"/>
                      <a:pt x="4215" y="4752"/>
                    </a:cubicBezTo>
                    <a:close/>
                  </a:path>
                </a:pathLst>
              </a:custGeom>
              <a:solidFill>
                <a:srgbClr val="2856D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2161F"/>
                  </a:solidFill>
                  <a:effectLst/>
                  <a:uLnTx/>
                  <a:uFillTx/>
                  <a:latin typeface="Qualcomm Next" pitchFamily="50" charset="0"/>
                  <a:ea typeface="+mn-ea"/>
                  <a:cs typeface="+mn-cs"/>
                </a:endParaRPr>
              </a:p>
            </p:txBody>
          </p:sp>
          <p:grpSp>
            <p:nvGrpSpPr>
              <p:cNvPr id="154" name="Group 153">
                <a:extLst>
                  <a:ext uri="{FF2B5EF4-FFF2-40B4-BE49-F238E27FC236}">
                    <a16:creationId xmlns:a16="http://schemas.microsoft.com/office/drawing/2014/main" id="{F7CC9BAB-4A8B-7825-03B0-74AE78FE186F}"/>
                  </a:ext>
                </a:extLst>
              </p:cNvPr>
              <p:cNvGrpSpPr/>
              <p:nvPr/>
            </p:nvGrpSpPr>
            <p:grpSpPr>
              <a:xfrm>
                <a:off x="1761802" y="2947554"/>
                <a:ext cx="234505" cy="233064"/>
                <a:chOff x="4162156" y="1116013"/>
                <a:chExt cx="4654550" cy="4625975"/>
              </a:xfrm>
            </p:grpSpPr>
            <p:sp>
              <p:nvSpPr>
                <p:cNvPr id="155" name="Oval 5">
                  <a:extLst>
                    <a:ext uri="{FF2B5EF4-FFF2-40B4-BE49-F238E27FC236}">
                      <a16:creationId xmlns:a16="http://schemas.microsoft.com/office/drawing/2014/main" id="{65A09CB7-822C-2C7A-F25E-B1D8953B4594}"/>
                    </a:ext>
                  </a:extLst>
                </p:cNvPr>
                <p:cNvSpPr>
                  <a:spLocks noChangeArrowheads="1"/>
                </p:cNvSpPr>
                <p:nvPr/>
              </p:nvSpPr>
              <p:spPr bwMode="auto">
                <a:xfrm>
                  <a:off x="4976546" y="1925641"/>
                  <a:ext cx="3013071" cy="2995618"/>
                </a:xfrm>
                <a:prstGeom prst="ellipse">
                  <a:avLst/>
                </a:prstGeom>
                <a:solidFill>
                  <a:srgbClr val="7BA0F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156" name="Freeform 6">
                  <a:extLst>
                    <a:ext uri="{FF2B5EF4-FFF2-40B4-BE49-F238E27FC236}">
                      <a16:creationId xmlns:a16="http://schemas.microsoft.com/office/drawing/2014/main" id="{25B53CCA-331E-1352-1131-DABAB1E80351}"/>
                    </a:ext>
                  </a:extLst>
                </p:cNvPr>
                <p:cNvSpPr>
                  <a:spLocks noEditPoints="1"/>
                </p:cNvSpPr>
                <p:nvPr/>
              </p:nvSpPr>
              <p:spPr bwMode="auto">
                <a:xfrm>
                  <a:off x="4162156"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rgbClr val="2856DB">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157" name="Oval 7">
                  <a:extLst>
                    <a:ext uri="{FF2B5EF4-FFF2-40B4-BE49-F238E27FC236}">
                      <a16:creationId xmlns:a16="http://schemas.microsoft.com/office/drawing/2014/main" id="{BA0EC270-C9AE-E3CE-C73F-A1FF10D05E20}"/>
                    </a:ext>
                  </a:extLst>
                </p:cNvPr>
                <p:cNvSpPr>
                  <a:spLocks noChangeArrowheads="1"/>
                </p:cNvSpPr>
                <p:nvPr/>
              </p:nvSpPr>
              <p:spPr bwMode="auto">
                <a:xfrm>
                  <a:off x="5749659" y="2667002"/>
                  <a:ext cx="1466852" cy="1511298"/>
                </a:xfrm>
                <a:prstGeom prst="ellipse">
                  <a:avLst/>
                </a:prstGeom>
                <a:solidFill>
                  <a:srgbClr val="2856D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Qualcomm Next" pitchFamily="50" charset="0"/>
                    <a:ea typeface="+mn-ea"/>
                    <a:cs typeface="+mn-cs"/>
                  </a:endParaRPr>
                </a:p>
              </p:txBody>
            </p:sp>
          </p:grpSp>
        </p:grpSp>
        <p:grpSp>
          <p:nvGrpSpPr>
            <p:cNvPr id="21" name="Group 20">
              <a:extLst>
                <a:ext uri="{FF2B5EF4-FFF2-40B4-BE49-F238E27FC236}">
                  <a16:creationId xmlns:a16="http://schemas.microsoft.com/office/drawing/2014/main" id="{72EB3B41-8A95-4F3A-A80D-9171DA42FC3F}"/>
                </a:ext>
              </a:extLst>
            </p:cNvPr>
            <p:cNvGrpSpPr>
              <a:grpSpLocks noChangeAspect="1"/>
            </p:cNvGrpSpPr>
            <p:nvPr/>
          </p:nvGrpSpPr>
          <p:grpSpPr>
            <a:xfrm>
              <a:off x="10039840" y="3457933"/>
              <a:ext cx="468250" cy="462832"/>
              <a:chOff x="1469768" y="2179252"/>
              <a:chExt cx="1774947" cy="1774948"/>
            </a:xfrm>
          </p:grpSpPr>
          <p:grpSp>
            <p:nvGrpSpPr>
              <p:cNvPr id="146" name="Group 145">
                <a:extLst>
                  <a:ext uri="{FF2B5EF4-FFF2-40B4-BE49-F238E27FC236}">
                    <a16:creationId xmlns:a16="http://schemas.microsoft.com/office/drawing/2014/main" id="{076DAAD4-BA00-4A6E-B5AA-2E3BFE059D44}"/>
                  </a:ext>
                </a:extLst>
              </p:cNvPr>
              <p:cNvGrpSpPr/>
              <p:nvPr/>
            </p:nvGrpSpPr>
            <p:grpSpPr>
              <a:xfrm>
                <a:off x="1469768" y="2179252"/>
                <a:ext cx="1774947" cy="1774948"/>
                <a:chOff x="1469768" y="2179252"/>
                <a:chExt cx="1774947" cy="1774948"/>
              </a:xfrm>
            </p:grpSpPr>
            <p:sp>
              <p:nvSpPr>
                <p:cNvPr id="150" name="Freeform 5">
                  <a:extLst>
                    <a:ext uri="{FF2B5EF4-FFF2-40B4-BE49-F238E27FC236}">
                      <a16:creationId xmlns:a16="http://schemas.microsoft.com/office/drawing/2014/main" id="{A5DFC33F-6CEF-41EA-8161-F4185F1B6661}"/>
                    </a:ext>
                  </a:extLst>
                </p:cNvPr>
                <p:cNvSpPr>
                  <a:spLocks noEditPoints="1"/>
                </p:cNvSpPr>
                <p:nvPr/>
              </p:nvSpPr>
              <p:spPr bwMode="auto">
                <a:xfrm>
                  <a:off x="1469768" y="2179252"/>
                  <a:ext cx="1774947" cy="1774948"/>
                </a:xfrm>
                <a:custGeom>
                  <a:avLst/>
                  <a:gdLst>
                    <a:gd name="T0" fmla="*/ 604 w 1209"/>
                    <a:gd name="T1" fmla="*/ 1131 h 1209"/>
                    <a:gd name="T2" fmla="*/ 78 w 1209"/>
                    <a:gd name="T3" fmla="*/ 604 h 1209"/>
                    <a:gd name="T4" fmla="*/ 604 w 1209"/>
                    <a:gd name="T5" fmla="*/ 78 h 1209"/>
                    <a:gd name="T6" fmla="*/ 1131 w 1209"/>
                    <a:gd name="T7" fmla="*/ 604 h 1209"/>
                    <a:gd name="T8" fmla="*/ 604 w 1209"/>
                    <a:gd name="T9" fmla="*/ 1131 h 1209"/>
                    <a:gd name="T10" fmla="*/ 604 w 1209"/>
                    <a:gd name="T11" fmla="*/ 0 h 1209"/>
                    <a:gd name="T12" fmla="*/ 0 w 1209"/>
                    <a:gd name="T13" fmla="*/ 604 h 1209"/>
                    <a:gd name="T14" fmla="*/ 604 w 1209"/>
                    <a:gd name="T15" fmla="*/ 1209 h 1209"/>
                    <a:gd name="T16" fmla="*/ 1209 w 1209"/>
                    <a:gd name="T17" fmla="*/ 604 h 1209"/>
                    <a:gd name="T18" fmla="*/ 604 w 1209"/>
                    <a:gd name="T19" fmla="*/ 0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9" h="1209">
                      <a:moveTo>
                        <a:pt x="604" y="1131"/>
                      </a:moveTo>
                      <a:cubicBezTo>
                        <a:pt x="314" y="1131"/>
                        <a:pt x="78" y="895"/>
                        <a:pt x="78" y="604"/>
                      </a:cubicBezTo>
                      <a:cubicBezTo>
                        <a:pt x="78" y="314"/>
                        <a:pt x="314" y="78"/>
                        <a:pt x="604" y="78"/>
                      </a:cubicBezTo>
                      <a:cubicBezTo>
                        <a:pt x="895" y="78"/>
                        <a:pt x="1131" y="314"/>
                        <a:pt x="1131" y="604"/>
                      </a:cubicBezTo>
                      <a:cubicBezTo>
                        <a:pt x="1131" y="895"/>
                        <a:pt x="895" y="1131"/>
                        <a:pt x="604" y="1131"/>
                      </a:cubicBezTo>
                      <a:moveTo>
                        <a:pt x="604" y="0"/>
                      </a:moveTo>
                      <a:cubicBezTo>
                        <a:pt x="271" y="0"/>
                        <a:pt x="0" y="271"/>
                        <a:pt x="0" y="604"/>
                      </a:cubicBezTo>
                      <a:cubicBezTo>
                        <a:pt x="0" y="938"/>
                        <a:pt x="271" y="1209"/>
                        <a:pt x="604" y="1209"/>
                      </a:cubicBezTo>
                      <a:cubicBezTo>
                        <a:pt x="938" y="1209"/>
                        <a:pt x="1209" y="938"/>
                        <a:pt x="1209" y="604"/>
                      </a:cubicBezTo>
                      <a:cubicBezTo>
                        <a:pt x="1209" y="271"/>
                        <a:pt x="938" y="0"/>
                        <a:pt x="604" y="0"/>
                      </a:cubicBezTo>
                    </a:path>
                  </a:pathLst>
                </a:custGeom>
                <a:solidFill>
                  <a:srgbClr val="7BA0FF">
                    <a:lumMod val="40000"/>
                    <a:lumOff val="6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8FA"/>
                    </a:solidFill>
                    <a:effectLst/>
                    <a:uLnTx/>
                    <a:uFillTx/>
                    <a:latin typeface="Qualcomm Next" pitchFamily="50" charset="0"/>
                    <a:ea typeface="+mn-ea"/>
                    <a:cs typeface="+mn-cs"/>
                  </a:endParaRPr>
                </a:p>
              </p:txBody>
            </p:sp>
            <p:sp>
              <p:nvSpPr>
                <p:cNvPr id="151" name="Freeform: Shape 34">
                  <a:extLst>
                    <a:ext uri="{FF2B5EF4-FFF2-40B4-BE49-F238E27FC236}">
                      <a16:creationId xmlns:a16="http://schemas.microsoft.com/office/drawing/2014/main" id="{447B86B9-A262-6531-C494-36D2D98892B4}"/>
                    </a:ext>
                  </a:extLst>
                </p:cNvPr>
                <p:cNvSpPr>
                  <a:spLocks noChangeArrowheads="1"/>
                </p:cNvSpPr>
                <p:nvPr/>
              </p:nvSpPr>
              <p:spPr bwMode="auto">
                <a:xfrm>
                  <a:off x="1577542" y="2280576"/>
                  <a:ext cx="1559395" cy="1559395"/>
                </a:xfrm>
                <a:custGeom>
                  <a:avLst/>
                  <a:gdLst>
                    <a:gd name="connsiteX0" fmla="*/ 779697 w 1559394"/>
                    <a:gd name="connsiteY0" fmla="*/ 0 h 1559394"/>
                    <a:gd name="connsiteX1" fmla="*/ 1559394 w 1559394"/>
                    <a:gd name="connsiteY1" fmla="*/ 779697 h 1559394"/>
                    <a:gd name="connsiteX2" fmla="*/ 779697 w 1559394"/>
                    <a:gd name="connsiteY2" fmla="*/ 1559394 h 1559394"/>
                    <a:gd name="connsiteX3" fmla="*/ 0 w 1559394"/>
                    <a:gd name="connsiteY3" fmla="*/ 779697 h 1559394"/>
                    <a:gd name="connsiteX4" fmla="*/ 779697 w 1559394"/>
                    <a:gd name="connsiteY4" fmla="*/ 0 h 1559394"/>
                    <a:gd name="connsiteX5" fmla="*/ 779697 w 1559394"/>
                    <a:gd name="connsiteY5" fmla="*/ 133724 h 1559394"/>
                    <a:gd name="connsiteX6" fmla="*/ 128645 w 1559394"/>
                    <a:gd name="connsiteY6" fmla="*/ 784776 h 1559394"/>
                    <a:gd name="connsiteX7" fmla="*/ 779697 w 1559394"/>
                    <a:gd name="connsiteY7" fmla="*/ 1435828 h 1559394"/>
                    <a:gd name="connsiteX8" fmla="*/ 1430749 w 1559394"/>
                    <a:gd name="connsiteY8" fmla="*/ 784776 h 1559394"/>
                    <a:gd name="connsiteX9" fmla="*/ 779697 w 1559394"/>
                    <a:gd name="connsiteY9" fmla="*/ 133724 h 155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9394" h="1559394">
                      <a:moveTo>
                        <a:pt x="779697" y="0"/>
                      </a:moveTo>
                      <a:cubicBezTo>
                        <a:pt x="1210312" y="0"/>
                        <a:pt x="1559394" y="349082"/>
                        <a:pt x="1559394" y="779697"/>
                      </a:cubicBezTo>
                      <a:cubicBezTo>
                        <a:pt x="1559394" y="1210312"/>
                        <a:pt x="1210312" y="1559394"/>
                        <a:pt x="779697" y="1559394"/>
                      </a:cubicBezTo>
                      <a:cubicBezTo>
                        <a:pt x="349082" y="1559394"/>
                        <a:pt x="0" y="1210312"/>
                        <a:pt x="0" y="779697"/>
                      </a:cubicBezTo>
                      <a:cubicBezTo>
                        <a:pt x="0" y="349082"/>
                        <a:pt x="349082" y="0"/>
                        <a:pt x="779697" y="0"/>
                      </a:cubicBezTo>
                      <a:close/>
                      <a:moveTo>
                        <a:pt x="779697" y="133724"/>
                      </a:moveTo>
                      <a:cubicBezTo>
                        <a:pt x="420131" y="133724"/>
                        <a:pt x="128645" y="425210"/>
                        <a:pt x="128645" y="784776"/>
                      </a:cubicBezTo>
                      <a:cubicBezTo>
                        <a:pt x="128645" y="1144342"/>
                        <a:pt x="420131" y="1435828"/>
                        <a:pt x="779697" y="1435828"/>
                      </a:cubicBezTo>
                      <a:cubicBezTo>
                        <a:pt x="1139263" y="1435828"/>
                        <a:pt x="1430749" y="1144342"/>
                        <a:pt x="1430749" y="784776"/>
                      </a:cubicBezTo>
                      <a:cubicBezTo>
                        <a:pt x="1430749" y="425210"/>
                        <a:pt x="1139263" y="133724"/>
                        <a:pt x="779697" y="133724"/>
                      </a:cubicBezTo>
                      <a:close/>
                    </a:path>
                  </a:pathLst>
                </a:custGeom>
                <a:solidFill>
                  <a:srgbClr val="7BA0FF">
                    <a:lumMod val="100000"/>
                  </a:srgb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8FA"/>
                    </a:solidFill>
                    <a:effectLst/>
                    <a:uLnTx/>
                    <a:uFillTx/>
                    <a:latin typeface="Qualcomm Next" pitchFamily="50" charset="0"/>
                    <a:ea typeface="+mn-ea"/>
                    <a:cs typeface="+mn-cs"/>
                  </a:endParaRPr>
                </a:p>
              </p:txBody>
            </p:sp>
          </p:grpSp>
          <p:grpSp>
            <p:nvGrpSpPr>
              <p:cNvPr id="147" name="Group 146">
                <a:extLst>
                  <a:ext uri="{FF2B5EF4-FFF2-40B4-BE49-F238E27FC236}">
                    <a16:creationId xmlns:a16="http://schemas.microsoft.com/office/drawing/2014/main" id="{F642B0B3-34B3-6887-EC5A-5AA55425328B}"/>
                  </a:ext>
                </a:extLst>
              </p:cNvPr>
              <p:cNvGrpSpPr/>
              <p:nvPr/>
            </p:nvGrpSpPr>
            <p:grpSpPr>
              <a:xfrm>
                <a:off x="1893382" y="2517500"/>
                <a:ext cx="927716" cy="1095706"/>
                <a:chOff x="3720531" y="1531746"/>
                <a:chExt cx="1560512" cy="1843088"/>
              </a:xfrm>
            </p:grpSpPr>
            <p:sp>
              <p:nvSpPr>
                <p:cNvPr id="148" name="Freeform 5">
                  <a:extLst>
                    <a:ext uri="{FF2B5EF4-FFF2-40B4-BE49-F238E27FC236}">
                      <a16:creationId xmlns:a16="http://schemas.microsoft.com/office/drawing/2014/main" id="{E8FBF423-C319-8BAF-6BA8-9C7112585945}"/>
                    </a:ext>
                  </a:extLst>
                </p:cNvPr>
                <p:cNvSpPr>
                  <a:spLocks/>
                </p:cNvSpPr>
                <p:nvPr/>
              </p:nvSpPr>
              <p:spPr bwMode="auto">
                <a:xfrm>
                  <a:off x="3836418" y="1531746"/>
                  <a:ext cx="1430336" cy="1843088"/>
                </a:xfrm>
                <a:custGeom>
                  <a:avLst/>
                  <a:gdLst>
                    <a:gd name="T0" fmla="*/ 61 w 3154"/>
                    <a:gd name="T1" fmla="*/ 1995 h 4076"/>
                    <a:gd name="T2" fmla="*/ 61 w 3154"/>
                    <a:gd name="T3" fmla="*/ 1991 h 4076"/>
                    <a:gd name="T4" fmla="*/ 300 w 3154"/>
                    <a:gd name="T5" fmla="*/ 1524 h 4076"/>
                    <a:gd name="T6" fmla="*/ 294 w 3154"/>
                    <a:gd name="T7" fmla="*/ 1080 h 4076"/>
                    <a:gd name="T8" fmla="*/ 756 w 3154"/>
                    <a:gd name="T9" fmla="*/ 259 h 4076"/>
                    <a:gd name="T10" fmla="*/ 1690 w 3154"/>
                    <a:gd name="T11" fmla="*/ 20 h 4076"/>
                    <a:gd name="T12" fmla="*/ 2557 w 3154"/>
                    <a:gd name="T13" fmla="*/ 340 h 4076"/>
                    <a:gd name="T14" fmla="*/ 2962 w 3154"/>
                    <a:gd name="T15" fmla="*/ 1816 h 4076"/>
                    <a:gd name="T16" fmla="*/ 2672 w 3154"/>
                    <a:gd name="T17" fmla="*/ 2381 h 4076"/>
                    <a:gd name="T18" fmla="*/ 2564 w 3154"/>
                    <a:gd name="T19" fmla="*/ 2997 h 4076"/>
                    <a:gd name="T20" fmla="*/ 2631 w 3154"/>
                    <a:gd name="T21" fmla="*/ 3303 h 4076"/>
                    <a:gd name="T22" fmla="*/ 2436 w 3154"/>
                    <a:gd name="T23" fmla="*/ 3562 h 4076"/>
                    <a:gd name="T24" fmla="*/ 1785 w 3154"/>
                    <a:gd name="T25" fmla="*/ 3972 h 4076"/>
                    <a:gd name="T26" fmla="*/ 1464 w 3154"/>
                    <a:gd name="T27" fmla="*/ 4076 h 4076"/>
                    <a:gd name="T28" fmla="*/ 1363 w 3154"/>
                    <a:gd name="T29" fmla="*/ 4039 h 4076"/>
                    <a:gd name="T30" fmla="*/ 1346 w 3154"/>
                    <a:gd name="T31" fmla="*/ 3975 h 4076"/>
                    <a:gd name="T32" fmla="*/ 1309 w 3154"/>
                    <a:gd name="T33" fmla="*/ 3501 h 4076"/>
                    <a:gd name="T34" fmla="*/ 1262 w 3154"/>
                    <a:gd name="T35" fmla="*/ 3209 h 4076"/>
                    <a:gd name="T36" fmla="*/ 1073 w 3154"/>
                    <a:gd name="T37" fmla="*/ 2993 h 4076"/>
                    <a:gd name="T38" fmla="*/ 469 w 3154"/>
                    <a:gd name="T39" fmla="*/ 2946 h 4076"/>
                    <a:gd name="T40" fmla="*/ 381 w 3154"/>
                    <a:gd name="T41" fmla="*/ 2815 h 4076"/>
                    <a:gd name="T42" fmla="*/ 402 w 3154"/>
                    <a:gd name="T43" fmla="*/ 2650 h 4076"/>
                    <a:gd name="T44" fmla="*/ 334 w 3154"/>
                    <a:gd name="T45" fmla="*/ 2573 h 4076"/>
                    <a:gd name="T46" fmla="*/ 304 w 3154"/>
                    <a:gd name="T47" fmla="*/ 2418 h 4076"/>
                    <a:gd name="T48" fmla="*/ 203 w 3154"/>
                    <a:gd name="T49" fmla="*/ 2364 h 4076"/>
                    <a:gd name="T50" fmla="*/ 203 w 3154"/>
                    <a:gd name="T51" fmla="*/ 2301 h 4076"/>
                    <a:gd name="T52" fmla="*/ 233 w 3154"/>
                    <a:gd name="T53" fmla="*/ 2240 h 4076"/>
                    <a:gd name="T54" fmla="*/ 122 w 3154"/>
                    <a:gd name="T55" fmla="*/ 2196 h 4076"/>
                    <a:gd name="T56" fmla="*/ 20 w 3154"/>
                    <a:gd name="T57" fmla="*/ 2129 h 4076"/>
                    <a:gd name="T58" fmla="*/ 61 w 3154"/>
                    <a:gd name="T59" fmla="*/ 1995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54" h="4076">
                      <a:moveTo>
                        <a:pt x="61" y="1995"/>
                      </a:moveTo>
                      <a:cubicBezTo>
                        <a:pt x="61" y="1991"/>
                        <a:pt x="61" y="1991"/>
                        <a:pt x="61" y="1991"/>
                      </a:cubicBezTo>
                      <a:cubicBezTo>
                        <a:pt x="165" y="1847"/>
                        <a:pt x="273" y="1699"/>
                        <a:pt x="300" y="1524"/>
                      </a:cubicBezTo>
                      <a:cubicBezTo>
                        <a:pt x="324" y="1376"/>
                        <a:pt x="290" y="1228"/>
                        <a:pt x="294" y="1080"/>
                      </a:cubicBezTo>
                      <a:cubicBezTo>
                        <a:pt x="300" y="754"/>
                        <a:pt x="489" y="444"/>
                        <a:pt x="756" y="259"/>
                      </a:cubicBezTo>
                      <a:cubicBezTo>
                        <a:pt x="1026" y="71"/>
                        <a:pt x="1363" y="0"/>
                        <a:pt x="1690" y="20"/>
                      </a:cubicBezTo>
                      <a:cubicBezTo>
                        <a:pt x="2004" y="41"/>
                        <a:pt x="2314" y="145"/>
                        <a:pt x="2557" y="340"/>
                      </a:cubicBezTo>
                      <a:cubicBezTo>
                        <a:pt x="2986" y="680"/>
                        <a:pt x="3154" y="1305"/>
                        <a:pt x="2962" y="1816"/>
                      </a:cubicBezTo>
                      <a:cubicBezTo>
                        <a:pt x="2888" y="2015"/>
                        <a:pt x="2763" y="2193"/>
                        <a:pt x="2672" y="2381"/>
                      </a:cubicBezTo>
                      <a:cubicBezTo>
                        <a:pt x="2578" y="2573"/>
                        <a:pt x="2513" y="2792"/>
                        <a:pt x="2564" y="2997"/>
                      </a:cubicBezTo>
                      <a:cubicBezTo>
                        <a:pt x="2591" y="3098"/>
                        <a:pt x="2648" y="3198"/>
                        <a:pt x="2631" y="3303"/>
                      </a:cubicBezTo>
                      <a:cubicBezTo>
                        <a:pt x="2611" y="3414"/>
                        <a:pt x="2524" y="3494"/>
                        <a:pt x="2436" y="3562"/>
                      </a:cubicBezTo>
                      <a:cubicBezTo>
                        <a:pt x="2233" y="3720"/>
                        <a:pt x="2014" y="3858"/>
                        <a:pt x="1785" y="3972"/>
                      </a:cubicBezTo>
                      <a:cubicBezTo>
                        <a:pt x="1684" y="4022"/>
                        <a:pt x="1579" y="4070"/>
                        <a:pt x="1464" y="4076"/>
                      </a:cubicBezTo>
                      <a:cubicBezTo>
                        <a:pt x="1427" y="4076"/>
                        <a:pt x="1383" y="4073"/>
                        <a:pt x="1363" y="4039"/>
                      </a:cubicBezTo>
                      <a:cubicBezTo>
                        <a:pt x="1350" y="4022"/>
                        <a:pt x="1346" y="3999"/>
                        <a:pt x="1346" y="3975"/>
                      </a:cubicBezTo>
                      <a:cubicBezTo>
                        <a:pt x="1333" y="3817"/>
                        <a:pt x="1323" y="3659"/>
                        <a:pt x="1309" y="3501"/>
                      </a:cubicBezTo>
                      <a:cubicBezTo>
                        <a:pt x="1302" y="3400"/>
                        <a:pt x="1296" y="3303"/>
                        <a:pt x="1262" y="3209"/>
                      </a:cubicBezTo>
                      <a:cubicBezTo>
                        <a:pt x="1228" y="3118"/>
                        <a:pt x="1164" y="3030"/>
                        <a:pt x="1073" y="2993"/>
                      </a:cubicBezTo>
                      <a:cubicBezTo>
                        <a:pt x="881" y="2916"/>
                        <a:pt x="634" y="3064"/>
                        <a:pt x="469" y="2946"/>
                      </a:cubicBezTo>
                      <a:cubicBezTo>
                        <a:pt x="425" y="2916"/>
                        <a:pt x="395" y="2866"/>
                        <a:pt x="381" y="2815"/>
                      </a:cubicBezTo>
                      <a:cubicBezTo>
                        <a:pt x="368" y="2751"/>
                        <a:pt x="388" y="2707"/>
                        <a:pt x="402" y="2650"/>
                      </a:cubicBezTo>
                      <a:cubicBezTo>
                        <a:pt x="415" y="2593"/>
                        <a:pt x="375" y="2590"/>
                        <a:pt x="334" y="2573"/>
                      </a:cubicBezTo>
                      <a:cubicBezTo>
                        <a:pt x="280" y="2546"/>
                        <a:pt x="263" y="2465"/>
                        <a:pt x="304" y="2418"/>
                      </a:cubicBezTo>
                      <a:cubicBezTo>
                        <a:pt x="263" y="2428"/>
                        <a:pt x="216" y="2405"/>
                        <a:pt x="203" y="2364"/>
                      </a:cubicBezTo>
                      <a:cubicBezTo>
                        <a:pt x="192" y="2344"/>
                        <a:pt x="196" y="2321"/>
                        <a:pt x="203" y="2301"/>
                      </a:cubicBezTo>
                      <a:cubicBezTo>
                        <a:pt x="213" y="2280"/>
                        <a:pt x="240" y="2260"/>
                        <a:pt x="233" y="2240"/>
                      </a:cubicBezTo>
                      <a:cubicBezTo>
                        <a:pt x="223" y="2206"/>
                        <a:pt x="149" y="2203"/>
                        <a:pt x="122" y="2196"/>
                      </a:cubicBezTo>
                      <a:cubicBezTo>
                        <a:pt x="81" y="2186"/>
                        <a:pt x="37" y="2173"/>
                        <a:pt x="20" y="2129"/>
                      </a:cubicBezTo>
                      <a:cubicBezTo>
                        <a:pt x="0" y="2085"/>
                        <a:pt x="30" y="2035"/>
                        <a:pt x="61" y="1995"/>
                      </a:cubicBezTo>
                      <a:close/>
                    </a:path>
                  </a:pathLst>
                </a:custGeom>
                <a:solidFill>
                  <a:srgbClr val="7BA0F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2161F"/>
                    </a:solidFill>
                    <a:effectLst/>
                    <a:uLnTx/>
                    <a:uFillTx/>
                    <a:latin typeface="Qualcomm Next" pitchFamily="50" charset="0"/>
                    <a:ea typeface="+mn-ea"/>
                    <a:cs typeface="+mn-cs"/>
                  </a:endParaRPr>
                </a:p>
              </p:txBody>
            </p:sp>
            <p:sp>
              <p:nvSpPr>
                <p:cNvPr id="149" name="Freeform 6">
                  <a:extLst>
                    <a:ext uri="{FF2B5EF4-FFF2-40B4-BE49-F238E27FC236}">
                      <a16:creationId xmlns:a16="http://schemas.microsoft.com/office/drawing/2014/main" id="{F268D6F9-FACA-FA69-8478-A4C83A387CFF}"/>
                    </a:ext>
                  </a:extLst>
                </p:cNvPr>
                <p:cNvSpPr>
                  <a:spLocks/>
                </p:cNvSpPr>
                <p:nvPr/>
              </p:nvSpPr>
              <p:spPr bwMode="auto">
                <a:xfrm>
                  <a:off x="3720531" y="1882580"/>
                  <a:ext cx="1560512" cy="493713"/>
                </a:xfrm>
                <a:custGeom>
                  <a:avLst/>
                  <a:gdLst>
                    <a:gd name="T0" fmla="*/ 3408 w 3442"/>
                    <a:gd name="T1" fmla="*/ 705 h 1091"/>
                    <a:gd name="T2" fmla="*/ 3325 w 3442"/>
                    <a:gd name="T3" fmla="*/ 786 h 1091"/>
                    <a:gd name="T4" fmla="*/ 1052 w 3442"/>
                    <a:gd name="T5" fmla="*/ 875 h 1091"/>
                    <a:gd name="T6" fmla="*/ 984 w 3442"/>
                    <a:gd name="T7" fmla="*/ 916 h 1091"/>
                    <a:gd name="T8" fmla="*/ 909 w 3442"/>
                    <a:gd name="T9" fmla="*/ 1032 h 1091"/>
                    <a:gd name="T10" fmla="*/ 830 w 3442"/>
                    <a:gd name="T11" fmla="*/ 1077 h 1091"/>
                    <a:gd name="T12" fmla="*/ 156 w 3442"/>
                    <a:gd name="T13" fmla="*/ 1090 h 1091"/>
                    <a:gd name="T14" fmla="*/ 90 w 3442"/>
                    <a:gd name="T15" fmla="*/ 1040 h 1091"/>
                    <a:gd name="T16" fmla="*/ 84 w 3442"/>
                    <a:gd name="T17" fmla="*/ 50 h 1091"/>
                    <a:gd name="T18" fmla="*/ 149 w 3442"/>
                    <a:gd name="T19" fmla="*/ 0 h 1091"/>
                    <a:gd name="T20" fmla="*/ 826 w 3442"/>
                    <a:gd name="T21" fmla="*/ 0 h 1091"/>
                    <a:gd name="T22" fmla="*/ 920 w 3442"/>
                    <a:gd name="T23" fmla="*/ 39 h 1091"/>
                    <a:gd name="T24" fmla="*/ 929 w 3442"/>
                    <a:gd name="T25" fmla="*/ 48 h 1091"/>
                    <a:gd name="T26" fmla="*/ 1016 w 3442"/>
                    <a:gd name="T27" fmla="*/ 83 h 1091"/>
                    <a:gd name="T28" fmla="*/ 3356 w 3442"/>
                    <a:gd name="T29" fmla="*/ 172 h 1091"/>
                    <a:gd name="T30" fmla="*/ 3439 w 3442"/>
                    <a:gd name="T31" fmla="*/ 265 h 1091"/>
                    <a:gd name="T32" fmla="*/ 3408 w 3442"/>
                    <a:gd name="T33" fmla="*/ 705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42" h="1091">
                      <a:moveTo>
                        <a:pt x="3408" y="705"/>
                      </a:moveTo>
                      <a:cubicBezTo>
                        <a:pt x="3405" y="749"/>
                        <a:pt x="3369" y="784"/>
                        <a:pt x="3325" y="786"/>
                      </a:cubicBezTo>
                      <a:cubicBezTo>
                        <a:pt x="1052" y="875"/>
                        <a:pt x="1052" y="875"/>
                        <a:pt x="1052" y="875"/>
                      </a:cubicBezTo>
                      <a:cubicBezTo>
                        <a:pt x="1023" y="875"/>
                        <a:pt x="997" y="890"/>
                        <a:pt x="984" y="916"/>
                      </a:cubicBezTo>
                      <a:cubicBezTo>
                        <a:pt x="909" y="1032"/>
                        <a:pt x="909" y="1032"/>
                        <a:pt x="909" y="1032"/>
                      </a:cubicBezTo>
                      <a:cubicBezTo>
                        <a:pt x="891" y="1059"/>
                        <a:pt x="862" y="1076"/>
                        <a:pt x="830" y="1077"/>
                      </a:cubicBezTo>
                      <a:cubicBezTo>
                        <a:pt x="681" y="1080"/>
                        <a:pt x="259" y="1087"/>
                        <a:pt x="156" y="1090"/>
                      </a:cubicBezTo>
                      <a:cubicBezTo>
                        <a:pt x="126" y="1091"/>
                        <a:pt x="98" y="1070"/>
                        <a:pt x="90" y="1040"/>
                      </a:cubicBezTo>
                      <a:cubicBezTo>
                        <a:pt x="3" y="718"/>
                        <a:pt x="0" y="376"/>
                        <a:pt x="84" y="50"/>
                      </a:cubicBezTo>
                      <a:cubicBezTo>
                        <a:pt x="92" y="21"/>
                        <a:pt x="119" y="0"/>
                        <a:pt x="149" y="0"/>
                      </a:cubicBezTo>
                      <a:cubicBezTo>
                        <a:pt x="826" y="0"/>
                        <a:pt x="826" y="0"/>
                        <a:pt x="826" y="0"/>
                      </a:cubicBezTo>
                      <a:cubicBezTo>
                        <a:pt x="861" y="0"/>
                        <a:pt x="895" y="14"/>
                        <a:pt x="920" y="39"/>
                      </a:cubicBezTo>
                      <a:cubicBezTo>
                        <a:pt x="929" y="48"/>
                        <a:pt x="929" y="48"/>
                        <a:pt x="929" y="48"/>
                      </a:cubicBezTo>
                      <a:cubicBezTo>
                        <a:pt x="952" y="70"/>
                        <a:pt x="984" y="83"/>
                        <a:pt x="1016" y="83"/>
                      </a:cubicBezTo>
                      <a:cubicBezTo>
                        <a:pt x="2443" y="142"/>
                        <a:pt x="3168" y="164"/>
                        <a:pt x="3356" y="172"/>
                      </a:cubicBezTo>
                      <a:cubicBezTo>
                        <a:pt x="3405" y="174"/>
                        <a:pt x="3442" y="216"/>
                        <a:pt x="3439" y="265"/>
                      </a:cubicBezTo>
                      <a:lnTo>
                        <a:pt x="3408" y="705"/>
                      </a:lnTo>
                      <a:close/>
                    </a:path>
                  </a:pathLst>
                </a:custGeom>
                <a:solidFill>
                  <a:srgbClr val="2856DB">
                    <a:lumMod val="10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2161F"/>
                    </a:solidFill>
                    <a:effectLst/>
                    <a:uLnTx/>
                    <a:uFillTx/>
                    <a:latin typeface="Qualcomm Next" pitchFamily="50" charset="0"/>
                    <a:ea typeface="+mn-ea"/>
                    <a:cs typeface="+mn-cs"/>
                  </a:endParaRPr>
                </a:p>
              </p:txBody>
            </p:sp>
          </p:grpSp>
        </p:grpSp>
        <p:grpSp>
          <p:nvGrpSpPr>
            <p:cNvPr id="22" name="Group 21">
              <a:extLst>
                <a:ext uri="{FF2B5EF4-FFF2-40B4-BE49-F238E27FC236}">
                  <a16:creationId xmlns:a16="http://schemas.microsoft.com/office/drawing/2014/main" id="{703B0588-3471-587B-AFCC-6DAE98B24BBB}"/>
                </a:ext>
              </a:extLst>
            </p:cNvPr>
            <p:cNvGrpSpPr>
              <a:grpSpLocks noChangeAspect="1"/>
            </p:cNvGrpSpPr>
            <p:nvPr/>
          </p:nvGrpSpPr>
          <p:grpSpPr>
            <a:xfrm>
              <a:off x="11120332" y="3651540"/>
              <a:ext cx="346238" cy="285460"/>
              <a:chOff x="4739298" y="3212608"/>
              <a:chExt cx="2376547" cy="1867392"/>
            </a:xfrm>
          </p:grpSpPr>
          <p:sp>
            <p:nvSpPr>
              <p:cNvPr id="144" name="Freeform 5">
                <a:extLst>
                  <a:ext uri="{FF2B5EF4-FFF2-40B4-BE49-F238E27FC236}">
                    <a16:creationId xmlns:a16="http://schemas.microsoft.com/office/drawing/2014/main" id="{242E10C4-7498-B203-D385-1D707F456252}"/>
                  </a:ext>
                </a:extLst>
              </p:cNvPr>
              <p:cNvSpPr>
                <a:spLocks/>
              </p:cNvSpPr>
              <p:nvPr/>
            </p:nvSpPr>
            <p:spPr bwMode="auto">
              <a:xfrm>
                <a:off x="4739298" y="3212608"/>
                <a:ext cx="2376547" cy="1867392"/>
              </a:xfrm>
              <a:custGeom>
                <a:avLst/>
                <a:gdLst>
                  <a:gd name="T0" fmla="*/ 1171 w 1224"/>
                  <a:gd name="T1" fmla="*/ 131 h 961"/>
                  <a:gd name="T2" fmla="*/ 958 w 1224"/>
                  <a:gd name="T3" fmla="*/ 0 h 961"/>
                  <a:gd name="T4" fmla="*/ 839 w 1224"/>
                  <a:gd name="T5" fmla="*/ 18 h 961"/>
                  <a:gd name="T6" fmla="*/ 786 w 1224"/>
                  <a:gd name="T7" fmla="*/ 48 h 961"/>
                  <a:gd name="T8" fmla="*/ 715 w 1224"/>
                  <a:gd name="T9" fmla="*/ 77 h 961"/>
                  <a:gd name="T10" fmla="*/ 502 w 1224"/>
                  <a:gd name="T11" fmla="*/ 77 h 961"/>
                  <a:gd name="T12" fmla="*/ 502 w 1224"/>
                  <a:gd name="T13" fmla="*/ 77 h 961"/>
                  <a:gd name="T14" fmla="*/ 438 w 1224"/>
                  <a:gd name="T15" fmla="*/ 48 h 961"/>
                  <a:gd name="T16" fmla="*/ 385 w 1224"/>
                  <a:gd name="T17" fmla="*/ 18 h 961"/>
                  <a:gd name="T18" fmla="*/ 260 w 1224"/>
                  <a:gd name="T19" fmla="*/ 0 h 961"/>
                  <a:gd name="T20" fmla="*/ 47 w 1224"/>
                  <a:gd name="T21" fmla="*/ 131 h 961"/>
                  <a:gd name="T22" fmla="*/ 7 w 1224"/>
                  <a:gd name="T23" fmla="*/ 377 h 961"/>
                  <a:gd name="T24" fmla="*/ 36 w 1224"/>
                  <a:gd name="T25" fmla="*/ 586 h 961"/>
                  <a:gd name="T26" fmla="*/ 119 w 1224"/>
                  <a:gd name="T27" fmla="*/ 835 h 961"/>
                  <a:gd name="T28" fmla="*/ 396 w 1224"/>
                  <a:gd name="T29" fmla="*/ 878 h 961"/>
                  <a:gd name="T30" fmla="*/ 456 w 1224"/>
                  <a:gd name="T31" fmla="*/ 728 h 961"/>
                  <a:gd name="T32" fmla="*/ 515 w 1224"/>
                  <a:gd name="T33" fmla="*/ 578 h 961"/>
                  <a:gd name="T34" fmla="*/ 533 w 1224"/>
                  <a:gd name="T35" fmla="*/ 578 h 961"/>
                  <a:gd name="T36" fmla="*/ 704 w 1224"/>
                  <a:gd name="T37" fmla="*/ 578 h 961"/>
                  <a:gd name="T38" fmla="*/ 768 w 1224"/>
                  <a:gd name="T39" fmla="*/ 728 h 961"/>
                  <a:gd name="T40" fmla="*/ 828 w 1224"/>
                  <a:gd name="T41" fmla="*/ 878 h 961"/>
                  <a:gd name="T42" fmla="*/ 1105 w 1224"/>
                  <a:gd name="T43" fmla="*/ 835 h 961"/>
                  <a:gd name="T44" fmla="*/ 1188 w 1224"/>
                  <a:gd name="T45" fmla="*/ 586 h 961"/>
                  <a:gd name="T46" fmla="*/ 1217 w 1224"/>
                  <a:gd name="T47" fmla="*/ 377 h 961"/>
                  <a:gd name="T48" fmla="*/ 1171 w 1224"/>
                  <a:gd name="T49" fmla="*/ 131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24" h="961">
                    <a:moveTo>
                      <a:pt x="1171" y="131"/>
                    </a:moveTo>
                    <a:cubicBezTo>
                      <a:pt x="1129" y="48"/>
                      <a:pt x="1046" y="5"/>
                      <a:pt x="958" y="0"/>
                    </a:cubicBezTo>
                    <a:cubicBezTo>
                      <a:pt x="916" y="0"/>
                      <a:pt x="874" y="5"/>
                      <a:pt x="839" y="18"/>
                    </a:cubicBezTo>
                    <a:cubicBezTo>
                      <a:pt x="821" y="29"/>
                      <a:pt x="805" y="35"/>
                      <a:pt x="786" y="48"/>
                    </a:cubicBezTo>
                    <a:cubicBezTo>
                      <a:pt x="762" y="59"/>
                      <a:pt x="746" y="77"/>
                      <a:pt x="715" y="77"/>
                    </a:cubicBezTo>
                    <a:cubicBezTo>
                      <a:pt x="640" y="77"/>
                      <a:pt x="586" y="77"/>
                      <a:pt x="502" y="77"/>
                    </a:cubicBezTo>
                    <a:cubicBezTo>
                      <a:pt x="502" y="77"/>
                      <a:pt x="502" y="77"/>
                      <a:pt x="502" y="77"/>
                    </a:cubicBezTo>
                    <a:cubicBezTo>
                      <a:pt x="473" y="77"/>
                      <a:pt x="462" y="59"/>
                      <a:pt x="438" y="48"/>
                    </a:cubicBezTo>
                    <a:cubicBezTo>
                      <a:pt x="420" y="35"/>
                      <a:pt x="403" y="29"/>
                      <a:pt x="385" y="18"/>
                    </a:cubicBezTo>
                    <a:cubicBezTo>
                      <a:pt x="343" y="5"/>
                      <a:pt x="302" y="0"/>
                      <a:pt x="260" y="0"/>
                    </a:cubicBezTo>
                    <a:cubicBezTo>
                      <a:pt x="172" y="5"/>
                      <a:pt x="90" y="48"/>
                      <a:pt x="47" y="131"/>
                    </a:cubicBezTo>
                    <a:cubicBezTo>
                      <a:pt x="13" y="203"/>
                      <a:pt x="0" y="299"/>
                      <a:pt x="7" y="377"/>
                    </a:cubicBezTo>
                    <a:cubicBezTo>
                      <a:pt x="7" y="447"/>
                      <a:pt x="18" y="514"/>
                      <a:pt x="36" y="586"/>
                    </a:cubicBezTo>
                    <a:cubicBezTo>
                      <a:pt x="55" y="669"/>
                      <a:pt x="71" y="765"/>
                      <a:pt x="119" y="835"/>
                    </a:cubicBezTo>
                    <a:cubicBezTo>
                      <a:pt x="183" y="944"/>
                      <a:pt x="308" y="961"/>
                      <a:pt x="396" y="878"/>
                    </a:cubicBezTo>
                    <a:cubicBezTo>
                      <a:pt x="432" y="848"/>
                      <a:pt x="449" y="776"/>
                      <a:pt x="456" y="728"/>
                    </a:cubicBezTo>
                    <a:cubicBezTo>
                      <a:pt x="467" y="639"/>
                      <a:pt x="491" y="578"/>
                      <a:pt x="515" y="578"/>
                    </a:cubicBezTo>
                    <a:cubicBezTo>
                      <a:pt x="533" y="578"/>
                      <a:pt x="533" y="578"/>
                      <a:pt x="533" y="578"/>
                    </a:cubicBezTo>
                    <a:cubicBezTo>
                      <a:pt x="704" y="578"/>
                      <a:pt x="704" y="578"/>
                      <a:pt x="704" y="578"/>
                    </a:cubicBezTo>
                    <a:cubicBezTo>
                      <a:pt x="733" y="578"/>
                      <a:pt x="757" y="639"/>
                      <a:pt x="768" y="728"/>
                    </a:cubicBezTo>
                    <a:cubicBezTo>
                      <a:pt x="775" y="776"/>
                      <a:pt x="792" y="848"/>
                      <a:pt x="828" y="878"/>
                    </a:cubicBezTo>
                    <a:cubicBezTo>
                      <a:pt x="916" y="961"/>
                      <a:pt x="1041" y="944"/>
                      <a:pt x="1105" y="835"/>
                    </a:cubicBezTo>
                    <a:cubicBezTo>
                      <a:pt x="1153" y="765"/>
                      <a:pt x="1171" y="669"/>
                      <a:pt x="1188" y="586"/>
                    </a:cubicBezTo>
                    <a:cubicBezTo>
                      <a:pt x="1200" y="514"/>
                      <a:pt x="1217" y="447"/>
                      <a:pt x="1217" y="377"/>
                    </a:cubicBezTo>
                    <a:cubicBezTo>
                      <a:pt x="1224" y="299"/>
                      <a:pt x="1211" y="203"/>
                      <a:pt x="1171" y="131"/>
                    </a:cubicBezTo>
                    <a:close/>
                  </a:path>
                </a:pathLst>
              </a:custGeom>
              <a:solidFill>
                <a:srgbClr val="2853DC">
                  <a:lumMod val="10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Qualcomm Next" pitchFamily="50" charset="0"/>
                  <a:ea typeface="+mn-ea"/>
                  <a:cs typeface="+mn-cs"/>
                </a:endParaRPr>
              </a:p>
            </p:txBody>
          </p:sp>
          <p:sp>
            <p:nvSpPr>
              <p:cNvPr id="145" name="Freeform: Shape 27">
                <a:extLst>
                  <a:ext uri="{FF2B5EF4-FFF2-40B4-BE49-F238E27FC236}">
                    <a16:creationId xmlns:a16="http://schemas.microsoft.com/office/drawing/2014/main" id="{FF1B26BB-C733-0239-02E9-A43D93573587}"/>
                  </a:ext>
                </a:extLst>
              </p:cNvPr>
              <p:cNvSpPr>
                <a:spLocks/>
              </p:cNvSpPr>
              <p:nvPr/>
            </p:nvSpPr>
            <p:spPr bwMode="auto">
              <a:xfrm>
                <a:off x="5002956" y="3522022"/>
                <a:ext cx="1825954" cy="607938"/>
              </a:xfrm>
              <a:custGeom>
                <a:avLst/>
                <a:gdLst>
                  <a:gd name="connsiteX0" fmla="*/ 1547062 w 1825954"/>
                  <a:gd name="connsiteY0" fmla="*/ 108946 h 607938"/>
                  <a:gd name="connsiteX1" fmla="*/ 1377116 w 1825954"/>
                  <a:gd name="connsiteY1" fmla="*/ 278892 h 607938"/>
                  <a:gd name="connsiteX2" fmla="*/ 1547062 w 1825954"/>
                  <a:gd name="connsiteY2" fmla="*/ 448838 h 607938"/>
                  <a:gd name="connsiteX3" fmla="*/ 1717008 w 1825954"/>
                  <a:gd name="connsiteY3" fmla="*/ 278892 h 607938"/>
                  <a:gd name="connsiteX4" fmla="*/ 1547062 w 1825954"/>
                  <a:gd name="connsiteY4" fmla="*/ 108946 h 607938"/>
                  <a:gd name="connsiteX5" fmla="*/ 295134 w 1825954"/>
                  <a:gd name="connsiteY5" fmla="*/ 18885 h 607938"/>
                  <a:gd name="connsiteX6" fmla="*/ 353384 w 1825954"/>
                  <a:gd name="connsiteY6" fmla="*/ 77207 h 607938"/>
                  <a:gd name="connsiteX7" fmla="*/ 353384 w 1825954"/>
                  <a:gd name="connsiteY7" fmla="*/ 256062 h 607938"/>
                  <a:gd name="connsiteX8" fmla="*/ 530076 w 1825954"/>
                  <a:gd name="connsiteY8" fmla="*/ 256062 h 607938"/>
                  <a:gd name="connsiteX9" fmla="*/ 588326 w 1825954"/>
                  <a:gd name="connsiteY9" fmla="*/ 314384 h 607938"/>
                  <a:gd name="connsiteX10" fmla="*/ 530076 w 1825954"/>
                  <a:gd name="connsiteY10" fmla="*/ 372706 h 607938"/>
                  <a:gd name="connsiteX11" fmla="*/ 353384 w 1825954"/>
                  <a:gd name="connsiteY11" fmla="*/ 372706 h 607938"/>
                  <a:gd name="connsiteX12" fmla="*/ 353384 w 1825954"/>
                  <a:gd name="connsiteY12" fmla="*/ 549616 h 607938"/>
                  <a:gd name="connsiteX13" fmla="*/ 295134 w 1825954"/>
                  <a:gd name="connsiteY13" fmla="*/ 607938 h 607938"/>
                  <a:gd name="connsiteX14" fmla="*/ 236884 w 1825954"/>
                  <a:gd name="connsiteY14" fmla="*/ 549616 h 607938"/>
                  <a:gd name="connsiteX15" fmla="*/ 236884 w 1825954"/>
                  <a:gd name="connsiteY15" fmla="*/ 372706 h 607938"/>
                  <a:gd name="connsiteX16" fmla="*/ 58250 w 1825954"/>
                  <a:gd name="connsiteY16" fmla="*/ 372706 h 607938"/>
                  <a:gd name="connsiteX17" fmla="*/ 0 w 1825954"/>
                  <a:gd name="connsiteY17" fmla="*/ 314384 h 607938"/>
                  <a:gd name="connsiteX18" fmla="*/ 58250 w 1825954"/>
                  <a:gd name="connsiteY18" fmla="*/ 256062 h 607938"/>
                  <a:gd name="connsiteX19" fmla="*/ 236884 w 1825954"/>
                  <a:gd name="connsiteY19" fmla="*/ 256062 h 607938"/>
                  <a:gd name="connsiteX20" fmla="*/ 236884 w 1825954"/>
                  <a:gd name="connsiteY20" fmla="*/ 77207 h 607938"/>
                  <a:gd name="connsiteX21" fmla="*/ 295134 w 1825954"/>
                  <a:gd name="connsiteY21" fmla="*/ 18885 h 607938"/>
                  <a:gd name="connsiteX22" fmla="*/ 1547062 w 1825954"/>
                  <a:gd name="connsiteY22" fmla="*/ 0 h 607938"/>
                  <a:gd name="connsiteX23" fmla="*/ 1825954 w 1825954"/>
                  <a:gd name="connsiteY23" fmla="*/ 278892 h 607938"/>
                  <a:gd name="connsiteX24" fmla="*/ 1547062 w 1825954"/>
                  <a:gd name="connsiteY24" fmla="*/ 557784 h 607938"/>
                  <a:gd name="connsiteX25" fmla="*/ 1268170 w 1825954"/>
                  <a:gd name="connsiteY25" fmla="*/ 278892 h 607938"/>
                  <a:gd name="connsiteX26" fmla="*/ 1547062 w 1825954"/>
                  <a:gd name="connsiteY26" fmla="*/ 0 h 60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5954" h="607938">
                    <a:moveTo>
                      <a:pt x="1547062" y="108946"/>
                    </a:moveTo>
                    <a:cubicBezTo>
                      <a:pt x="1453203" y="108946"/>
                      <a:pt x="1377116" y="185033"/>
                      <a:pt x="1377116" y="278892"/>
                    </a:cubicBezTo>
                    <a:cubicBezTo>
                      <a:pt x="1377116" y="372751"/>
                      <a:pt x="1453203" y="448838"/>
                      <a:pt x="1547062" y="448838"/>
                    </a:cubicBezTo>
                    <a:cubicBezTo>
                      <a:pt x="1640921" y="448838"/>
                      <a:pt x="1717008" y="372751"/>
                      <a:pt x="1717008" y="278892"/>
                    </a:cubicBezTo>
                    <a:cubicBezTo>
                      <a:pt x="1717008" y="185033"/>
                      <a:pt x="1640921" y="108946"/>
                      <a:pt x="1547062" y="108946"/>
                    </a:cubicBezTo>
                    <a:close/>
                    <a:moveTo>
                      <a:pt x="295134" y="18885"/>
                    </a:moveTo>
                    <a:cubicBezTo>
                      <a:pt x="326201" y="18885"/>
                      <a:pt x="353384" y="46102"/>
                      <a:pt x="353384" y="77207"/>
                    </a:cubicBezTo>
                    <a:cubicBezTo>
                      <a:pt x="353384" y="77207"/>
                      <a:pt x="353384" y="77207"/>
                      <a:pt x="353384" y="256062"/>
                    </a:cubicBezTo>
                    <a:cubicBezTo>
                      <a:pt x="353384" y="256062"/>
                      <a:pt x="353384" y="256062"/>
                      <a:pt x="530076" y="256062"/>
                    </a:cubicBezTo>
                    <a:cubicBezTo>
                      <a:pt x="563085" y="256062"/>
                      <a:pt x="588326" y="281334"/>
                      <a:pt x="588326" y="314384"/>
                    </a:cubicBezTo>
                    <a:cubicBezTo>
                      <a:pt x="588326" y="345489"/>
                      <a:pt x="563085" y="372706"/>
                      <a:pt x="530076" y="372706"/>
                    </a:cubicBezTo>
                    <a:cubicBezTo>
                      <a:pt x="530076" y="372706"/>
                      <a:pt x="530076" y="372706"/>
                      <a:pt x="353384" y="372706"/>
                    </a:cubicBezTo>
                    <a:cubicBezTo>
                      <a:pt x="353384" y="372706"/>
                      <a:pt x="353384" y="372706"/>
                      <a:pt x="353384" y="549616"/>
                    </a:cubicBezTo>
                    <a:cubicBezTo>
                      <a:pt x="353384" y="582665"/>
                      <a:pt x="326201" y="607938"/>
                      <a:pt x="295134" y="607938"/>
                    </a:cubicBezTo>
                    <a:cubicBezTo>
                      <a:pt x="262126" y="607938"/>
                      <a:pt x="236884" y="582665"/>
                      <a:pt x="236884" y="549616"/>
                    </a:cubicBezTo>
                    <a:cubicBezTo>
                      <a:pt x="236884" y="549616"/>
                      <a:pt x="236884" y="549616"/>
                      <a:pt x="236884" y="372706"/>
                    </a:cubicBezTo>
                    <a:cubicBezTo>
                      <a:pt x="236884" y="372706"/>
                      <a:pt x="236884" y="372706"/>
                      <a:pt x="58250" y="372706"/>
                    </a:cubicBezTo>
                    <a:cubicBezTo>
                      <a:pt x="27184" y="372706"/>
                      <a:pt x="0" y="345489"/>
                      <a:pt x="0" y="314384"/>
                    </a:cubicBezTo>
                    <a:cubicBezTo>
                      <a:pt x="0" y="281334"/>
                      <a:pt x="27184" y="256062"/>
                      <a:pt x="58250" y="256062"/>
                    </a:cubicBezTo>
                    <a:cubicBezTo>
                      <a:pt x="58250" y="256062"/>
                      <a:pt x="58250" y="256062"/>
                      <a:pt x="236884" y="256062"/>
                    </a:cubicBezTo>
                    <a:cubicBezTo>
                      <a:pt x="236884" y="256062"/>
                      <a:pt x="236884" y="256062"/>
                      <a:pt x="236884" y="77207"/>
                    </a:cubicBezTo>
                    <a:cubicBezTo>
                      <a:pt x="236884" y="46102"/>
                      <a:pt x="262126" y="18885"/>
                      <a:pt x="295134" y="18885"/>
                    </a:cubicBezTo>
                    <a:close/>
                    <a:moveTo>
                      <a:pt x="1547062" y="0"/>
                    </a:moveTo>
                    <a:cubicBezTo>
                      <a:pt x="1701090" y="0"/>
                      <a:pt x="1825954" y="124864"/>
                      <a:pt x="1825954" y="278892"/>
                    </a:cubicBezTo>
                    <a:cubicBezTo>
                      <a:pt x="1825954" y="432920"/>
                      <a:pt x="1701090" y="557784"/>
                      <a:pt x="1547062" y="557784"/>
                    </a:cubicBezTo>
                    <a:cubicBezTo>
                      <a:pt x="1393034" y="557784"/>
                      <a:pt x="1268170" y="432920"/>
                      <a:pt x="1268170" y="278892"/>
                    </a:cubicBezTo>
                    <a:cubicBezTo>
                      <a:pt x="1268170" y="124864"/>
                      <a:pt x="1393034" y="0"/>
                      <a:pt x="1547062" y="0"/>
                    </a:cubicBezTo>
                    <a:close/>
                  </a:path>
                </a:pathLst>
              </a:custGeom>
              <a:solidFill>
                <a:srgbClr val="7BA0FF">
                  <a:lumMod val="60000"/>
                  <a:lumOff val="40000"/>
                </a:srgb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Qualcomm Next" pitchFamily="50" charset="0"/>
                  <a:ea typeface="+mn-ea"/>
                  <a:cs typeface="+mn-cs"/>
                </a:endParaRPr>
              </a:p>
            </p:txBody>
          </p:sp>
        </p:grpSp>
        <p:grpSp>
          <p:nvGrpSpPr>
            <p:cNvPr id="23" name="Group 22">
              <a:extLst>
                <a:ext uri="{FF2B5EF4-FFF2-40B4-BE49-F238E27FC236}">
                  <a16:creationId xmlns:a16="http://schemas.microsoft.com/office/drawing/2014/main" id="{1474BB20-EE14-E5AE-B4E6-B1BA76069BCD}"/>
                </a:ext>
              </a:extLst>
            </p:cNvPr>
            <p:cNvGrpSpPr/>
            <p:nvPr/>
          </p:nvGrpSpPr>
          <p:grpSpPr>
            <a:xfrm>
              <a:off x="9374428" y="5991296"/>
              <a:ext cx="563978" cy="291512"/>
              <a:chOff x="6303074" y="5365669"/>
              <a:chExt cx="914400" cy="455298"/>
            </a:xfrm>
          </p:grpSpPr>
          <p:grpSp>
            <p:nvGrpSpPr>
              <p:cNvPr id="140" name="Group 139">
                <a:extLst>
                  <a:ext uri="{FF2B5EF4-FFF2-40B4-BE49-F238E27FC236}">
                    <a16:creationId xmlns:a16="http://schemas.microsoft.com/office/drawing/2014/main" id="{1B81791D-4104-EF9B-D250-6D8338053D13}"/>
                  </a:ext>
                </a:extLst>
              </p:cNvPr>
              <p:cNvGrpSpPr>
                <a:grpSpLocks noChangeAspect="1"/>
              </p:cNvGrpSpPr>
              <p:nvPr/>
            </p:nvGrpSpPr>
            <p:grpSpPr>
              <a:xfrm>
                <a:off x="6303074" y="5365669"/>
                <a:ext cx="914400" cy="455298"/>
                <a:chOff x="864264" y="3299610"/>
                <a:chExt cx="1885032" cy="938595"/>
              </a:xfrm>
            </p:grpSpPr>
            <p:sp>
              <p:nvSpPr>
                <p:cNvPr id="142" name="Freeform 17">
                  <a:extLst>
                    <a:ext uri="{FF2B5EF4-FFF2-40B4-BE49-F238E27FC236}">
                      <a16:creationId xmlns:a16="http://schemas.microsoft.com/office/drawing/2014/main" id="{C3DDABB0-C3E8-8CBA-2245-7A1A5BFE8410}"/>
                    </a:ext>
                  </a:extLst>
                </p:cNvPr>
                <p:cNvSpPr>
                  <a:spLocks/>
                </p:cNvSpPr>
                <p:nvPr/>
              </p:nvSpPr>
              <p:spPr bwMode="auto">
                <a:xfrm>
                  <a:off x="864264" y="3299610"/>
                  <a:ext cx="1885032" cy="938595"/>
                </a:xfrm>
                <a:custGeom>
                  <a:avLst/>
                  <a:gdLst>
                    <a:gd name="T0" fmla="*/ 15897 w 16136"/>
                    <a:gd name="T1" fmla="*/ 2917 h 8066"/>
                    <a:gd name="T2" fmla="*/ 15670 w 16136"/>
                    <a:gd name="T3" fmla="*/ 2245 h 8066"/>
                    <a:gd name="T4" fmla="*/ 15626 w 16136"/>
                    <a:gd name="T5" fmla="*/ 2130 h 8066"/>
                    <a:gd name="T6" fmla="*/ 15481 w 16136"/>
                    <a:gd name="T7" fmla="*/ 1733 h 8066"/>
                    <a:gd name="T8" fmla="*/ 15022 w 16136"/>
                    <a:gd name="T9" fmla="*/ 1148 h 8066"/>
                    <a:gd name="T10" fmla="*/ 15013 w 16136"/>
                    <a:gd name="T11" fmla="*/ 1141 h 8066"/>
                    <a:gd name="T12" fmla="*/ 13517 w 16136"/>
                    <a:gd name="T13" fmla="*/ 806 h 8066"/>
                    <a:gd name="T14" fmla="*/ 12005 w 16136"/>
                    <a:gd name="T15" fmla="*/ 806 h 8066"/>
                    <a:gd name="T16" fmla="*/ 11739 w 16136"/>
                    <a:gd name="T17" fmla="*/ 173 h 8066"/>
                    <a:gd name="T18" fmla="*/ 11403 w 16136"/>
                    <a:gd name="T19" fmla="*/ 53 h 8066"/>
                    <a:gd name="T20" fmla="*/ 11256 w 16136"/>
                    <a:gd name="T21" fmla="*/ 376 h 8066"/>
                    <a:gd name="T22" fmla="*/ 11456 w 16136"/>
                    <a:gd name="T23" fmla="*/ 806 h 8066"/>
                    <a:gd name="T24" fmla="*/ 3542 w 16136"/>
                    <a:gd name="T25" fmla="*/ 806 h 8066"/>
                    <a:gd name="T26" fmla="*/ 2059 w 16136"/>
                    <a:gd name="T27" fmla="*/ 1035 h 8066"/>
                    <a:gd name="T28" fmla="*/ 1711 w 16136"/>
                    <a:gd name="T29" fmla="*/ 1141 h 8066"/>
                    <a:gd name="T30" fmla="*/ 1667 w 16136"/>
                    <a:gd name="T31" fmla="*/ 1158 h 8066"/>
                    <a:gd name="T32" fmla="*/ 1404 w 16136"/>
                    <a:gd name="T33" fmla="*/ 1237 h 8066"/>
                    <a:gd name="T34" fmla="*/ 696 w 16136"/>
                    <a:gd name="T35" fmla="*/ 1612 h 8066"/>
                    <a:gd name="T36" fmla="*/ 568 w 16136"/>
                    <a:gd name="T37" fmla="*/ 1723 h 8066"/>
                    <a:gd name="T38" fmla="*/ 508 w 16136"/>
                    <a:gd name="T39" fmla="*/ 1788 h 8066"/>
                    <a:gd name="T40" fmla="*/ 95 w 16136"/>
                    <a:gd name="T41" fmla="*/ 2662 h 8066"/>
                    <a:gd name="T42" fmla="*/ 0 w 16136"/>
                    <a:gd name="T43" fmla="*/ 3951 h 8066"/>
                    <a:gd name="T44" fmla="*/ 95 w 16136"/>
                    <a:gd name="T45" fmla="*/ 5241 h 8066"/>
                    <a:gd name="T46" fmla="*/ 508 w 16136"/>
                    <a:gd name="T47" fmla="*/ 6115 h 8066"/>
                    <a:gd name="T48" fmla="*/ 549 w 16136"/>
                    <a:gd name="T49" fmla="*/ 6161 h 8066"/>
                    <a:gd name="T50" fmla="*/ 1283 w 16136"/>
                    <a:gd name="T51" fmla="*/ 6639 h 8066"/>
                    <a:gd name="T52" fmla="*/ 1769 w 16136"/>
                    <a:gd name="T53" fmla="*/ 6810 h 8066"/>
                    <a:gd name="T54" fmla="*/ 1779 w 16136"/>
                    <a:gd name="T55" fmla="*/ 6815 h 8066"/>
                    <a:gd name="T56" fmla="*/ 1873 w 16136"/>
                    <a:gd name="T57" fmla="*/ 6868 h 8066"/>
                    <a:gd name="T58" fmla="*/ 3542 w 16136"/>
                    <a:gd name="T59" fmla="*/ 7164 h 8066"/>
                    <a:gd name="T60" fmla="*/ 11483 w 16136"/>
                    <a:gd name="T61" fmla="*/ 7164 h 8066"/>
                    <a:gd name="T62" fmla="*/ 11244 w 16136"/>
                    <a:gd name="T63" fmla="*/ 7689 h 8066"/>
                    <a:gd name="T64" fmla="*/ 11391 w 16136"/>
                    <a:gd name="T65" fmla="*/ 8011 h 8066"/>
                    <a:gd name="T66" fmla="*/ 11725 w 16136"/>
                    <a:gd name="T67" fmla="*/ 7891 h 8066"/>
                    <a:gd name="T68" fmla="*/ 12019 w 16136"/>
                    <a:gd name="T69" fmla="*/ 7219 h 8066"/>
                    <a:gd name="T70" fmla="*/ 12031 w 16136"/>
                    <a:gd name="T71" fmla="*/ 7164 h 8066"/>
                    <a:gd name="T72" fmla="*/ 13517 w 16136"/>
                    <a:gd name="T73" fmla="*/ 7164 h 8066"/>
                    <a:gd name="T74" fmla="*/ 15013 w 16136"/>
                    <a:gd name="T75" fmla="*/ 6815 h 8066"/>
                    <a:gd name="T76" fmla="*/ 15027 w 16136"/>
                    <a:gd name="T77" fmla="*/ 6805 h 8066"/>
                    <a:gd name="T78" fmla="*/ 15481 w 16136"/>
                    <a:gd name="T79" fmla="*/ 6238 h 8066"/>
                    <a:gd name="T80" fmla="*/ 15641 w 16136"/>
                    <a:gd name="T81" fmla="*/ 5800 h 8066"/>
                    <a:gd name="T82" fmla="*/ 15670 w 16136"/>
                    <a:gd name="T83" fmla="*/ 5725 h 8066"/>
                    <a:gd name="T84" fmla="*/ 15897 w 16136"/>
                    <a:gd name="T85" fmla="*/ 5054 h 8066"/>
                    <a:gd name="T86" fmla="*/ 15897 w 16136"/>
                    <a:gd name="T87" fmla="*/ 2917 h 8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136" h="8066">
                      <a:moveTo>
                        <a:pt x="15897" y="2917"/>
                      </a:moveTo>
                      <a:cubicBezTo>
                        <a:pt x="15670" y="2245"/>
                        <a:pt x="15670" y="2245"/>
                        <a:pt x="15670" y="2245"/>
                      </a:cubicBezTo>
                      <a:cubicBezTo>
                        <a:pt x="15653" y="2202"/>
                        <a:pt x="15638" y="2166"/>
                        <a:pt x="15626" y="2130"/>
                      </a:cubicBezTo>
                      <a:cubicBezTo>
                        <a:pt x="15481" y="1733"/>
                        <a:pt x="15481" y="1733"/>
                        <a:pt x="15481" y="1733"/>
                      </a:cubicBezTo>
                      <a:cubicBezTo>
                        <a:pt x="15402" y="1495"/>
                        <a:pt x="15257" y="1307"/>
                        <a:pt x="15022" y="1148"/>
                      </a:cubicBezTo>
                      <a:cubicBezTo>
                        <a:pt x="15020" y="1146"/>
                        <a:pt x="15017" y="1143"/>
                        <a:pt x="15013" y="1141"/>
                      </a:cubicBezTo>
                      <a:cubicBezTo>
                        <a:pt x="14694" y="927"/>
                        <a:pt x="14198" y="806"/>
                        <a:pt x="13517" y="806"/>
                      </a:cubicBezTo>
                      <a:cubicBezTo>
                        <a:pt x="12005" y="806"/>
                        <a:pt x="12005" y="806"/>
                        <a:pt x="12005" y="806"/>
                      </a:cubicBezTo>
                      <a:cubicBezTo>
                        <a:pt x="11993" y="765"/>
                        <a:pt x="11940" y="631"/>
                        <a:pt x="11739" y="173"/>
                      </a:cubicBezTo>
                      <a:cubicBezTo>
                        <a:pt x="11686" y="53"/>
                        <a:pt x="11524" y="0"/>
                        <a:pt x="11403" y="53"/>
                      </a:cubicBezTo>
                      <a:cubicBezTo>
                        <a:pt x="11270" y="106"/>
                        <a:pt x="11203" y="255"/>
                        <a:pt x="11256" y="376"/>
                      </a:cubicBezTo>
                      <a:cubicBezTo>
                        <a:pt x="11256" y="376"/>
                        <a:pt x="11256" y="376"/>
                        <a:pt x="11456" y="806"/>
                      </a:cubicBezTo>
                      <a:cubicBezTo>
                        <a:pt x="3542" y="806"/>
                        <a:pt x="3542" y="806"/>
                        <a:pt x="3542" y="806"/>
                      </a:cubicBezTo>
                      <a:cubicBezTo>
                        <a:pt x="2928" y="806"/>
                        <a:pt x="2448" y="886"/>
                        <a:pt x="2059" y="1035"/>
                      </a:cubicBezTo>
                      <a:cubicBezTo>
                        <a:pt x="1938" y="1076"/>
                        <a:pt x="1832" y="1102"/>
                        <a:pt x="1711" y="1141"/>
                      </a:cubicBezTo>
                      <a:cubicBezTo>
                        <a:pt x="1696" y="1148"/>
                        <a:pt x="1682" y="1153"/>
                        <a:pt x="1667" y="1158"/>
                      </a:cubicBezTo>
                      <a:cubicBezTo>
                        <a:pt x="1578" y="1189"/>
                        <a:pt x="1496" y="1213"/>
                        <a:pt x="1404" y="1237"/>
                      </a:cubicBezTo>
                      <a:cubicBezTo>
                        <a:pt x="1150" y="1304"/>
                        <a:pt x="897" y="1437"/>
                        <a:pt x="696" y="1612"/>
                      </a:cubicBezTo>
                      <a:cubicBezTo>
                        <a:pt x="653" y="1649"/>
                        <a:pt x="607" y="1682"/>
                        <a:pt x="568" y="1723"/>
                      </a:cubicBezTo>
                      <a:cubicBezTo>
                        <a:pt x="546" y="1742"/>
                        <a:pt x="527" y="1764"/>
                        <a:pt x="508" y="1788"/>
                      </a:cubicBezTo>
                      <a:cubicBezTo>
                        <a:pt x="295" y="2029"/>
                        <a:pt x="148" y="2325"/>
                        <a:pt x="95" y="2662"/>
                      </a:cubicBezTo>
                      <a:cubicBezTo>
                        <a:pt x="39" y="3092"/>
                        <a:pt x="0" y="3521"/>
                        <a:pt x="0" y="3951"/>
                      </a:cubicBezTo>
                      <a:cubicBezTo>
                        <a:pt x="0" y="4394"/>
                        <a:pt x="39" y="4825"/>
                        <a:pt x="95" y="5241"/>
                      </a:cubicBezTo>
                      <a:cubicBezTo>
                        <a:pt x="148" y="5578"/>
                        <a:pt x="295" y="5886"/>
                        <a:pt x="508" y="6115"/>
                      </a:cubicBezTo>
                      <a:cubicBezTo>
                        <a:pt x="522" y="6132"/>
                        <a:pt x="534" y="6146"/>
                        <a:pt x="549" y="6161"/>
                      </a:cubicBezTo>
                      <a:cubicBezTo>
                        <a:pt x="754" y="6380"/>
                        <a:pt x="996" y="6538"/>
                        <a:pt x="1283" y="6639"/>
                      </a:cubicBezTo>
                      <a:cubicBezTo>
                        <a:pt x="1455" y="6692"/>
                        <a:pt x="1612" y="6745"/>
                        <a:pt x="1769" y="6810"/>
                      </a:cubicBezTo>
                      <a:cubicBezTo>
                        <a:pt x="1771" y="6813"/>
                        <a:pt x="1776" y="6813"/>
                        <a:pt x="1779" y="6815"/>
                      </a:cubicBezTo>
                      <a:cubicBezTo>
                        <a:pt x="1817" y="6830"/>
                        <a:pt x="1858" y="6856"/>
                        <a:pt x="1873" y="6868"/>
                      </a:cubicBezTo>
                      <a:cubicBezTo>
                        <a:pt x="2286" y="7070"/>
                        <a:pt x="2834" y="7164"/>
                        <a:pt x="3542" y="7164"/>
                      </a:cubicBezTo>
                      <a:cubicBezTo>
                        <a:pt x="11483" y="7164"/>
                        <a:pt x="11483" y="7164"/>
                        <a:pt x="11483" y="7164"/>
                      </a:cubicBezTo>
                      <a:cubicBezTo>
                        <a:pt x="11471" y="7178"/>
                        <a:pt x="11444" y="7272"/>
                        <a:pt x="11244" y="7689"/>
                      </a:cubicBezTo>
                      <a:cubicBezTo>
                        <a:pt x="11191" y="7809"/>
                        <a:pt x="11256" y="7970"/>
                        <a:pt x="11391" y="8011"/>
                      </a:cubicBezTo>
                      <a:cubicBezTo>
                        <a:pt x="11510" y="8066"/>
                        <a:pt x="11671" y="8011"/>
                        <a:pt x="11725" y="7891"/>
                      </a:cubicBezTo>
                      <a:cubicBezTo>
                        <a:pt x="11725" y="7891"/>
                        <a:pt x="11725" y="7891"/>
                        <a:pt x="12019" y="7219"/>
                      </a:cubicBezTo>
                      <a:cubicBezTo>
                        <a:pt x="12031" y="7205"/>
                        <a:pt x="12031" y="7178"/>
                        <a:pt x="12031" y="7164"/>
                      </a:cubicBezTo>
                      <a:cubicBezTo>
                        <a:pt x="13517" y="7164"/>
                        <a:pt x="13517" y="7164"/>
                        <a:pt x="13517" y="7164"/>
                      </a:cubicBezTo>
                      <a:cubicBezTo>
                        <a:pt x="14198" y="7164"/>
                        <a:pt x="14694" y="7044"/>
                        <a:pt x="15013" y="6815"/>
                      </a:cubicBezTo>
                      <a:cubicBezTo>
                        <a:pt x="15017" y="6813"/>
                        <a:pt x="15022" y="6810"/>
                        <a:pt x="15027" y="6805"/>
                      </a:cubicBezTo>
                      <a:cubicBezTo>
                        <a:pt x="15259" y="6659"/>
                        <a:pt x="15404" y="6461"/>
                        <a:pt x="15481" y="6238"/>
                      </a:cubicBezTo>
                      <a:cubicBezTo>
                        <a:pt x="15571" y="5994"/>
                        <a:pt x="15617" y="5867"/>
                        <a:pt x="15641" y="5800"/>
                      </a:cubicBezTo>
                      <a:cubicBezTo>
                        <a:pt x="15670" y="5725"/>
                        <a:pt x="15670" y="5725"/>
                        <a:pt x="15670" y="5725"/>
                      </a:cubicBezTo>
                      <a:cubicBezTo>
                        <a:pt x="15897" y="5054"/>
                        <a:pt x="15897" y="5054"/>
                        <a:pt x="15897" y="5054"/>
                      </a:cubicBezTo>
                      <a:cubicBezTo>
                        <a:pt x="16136" y="4382"/>
                        <a:pt x="16136" y="3603"/>
                        <a:pt x="15897" y="2917"/>
                      </a:cubicBezTo>
                      <a:close/>
                    </a:path>
                  </a:pathLst>
                </a:custGeom>
                <a:solidFill>
                  <a:srgbClr val="2856DB">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143" name="Freeform: Shape 50">
                  <a:extLst>
                    <a:ext uri="{FF2B5EF4-FFF2-40B4-BE49-F238E27FC236}">
                      <a16:creationId xmlns:a16="http://schemas.microsoft.com/office/drawing/2014/main" id="{75A7CB97-3161-A41D-8CFF-493BBABC6775}"/>
                    </a:ext>
                  </a:extLst>
                </p:cNvPr>
                <p:cNvSpPr>
                  <a:spLocks/>
                </p:cNvSpPr>
                <p:nvPr/>
              </p:nvSpPr>
              <p:spPr bwMode="auto">
                <a:xfrm>
                  <a:off x="926986" y="3423932"/>
                  <a:ext cx="1765187" cy="673146"/>
                </a:xfrm>
                <a:custGeom>
                  <a:avLst/>
                  <a:gdLst>
                    <a:gd name="connsiteX0" fmla="*/ 662262 w 2501900"/>
                    <a:gd name="connsiteY0" fmla="*/ 873125 h 954088"/>
                    <a:gd name="connsiteX1" fmla="*/ 1309293 w 2501900"/>
                    <a:gd name="connsiteY1" fmla="*/ 873125 h 954088"/>
                    <a:gd name="connsiteX2" fmla="*/ 1331324 w 2501900"/>
                    <a:gd name="connsiteY2" fmla="*/ 875602 h 954088"/>
                    <a:gd name="connsiteX3" fmla="*/ 1744953 w 2501900"/>
                    <a:gd name="connsiteY3" fmla="*/ 943646 h 954088"/>
                    <a:gd name="connsiteX4" fmla="*/ 1744291 w 2501900"/>
                    <a:gd name="connsiteY4" fmla="*/ 950913 h 954088"/>
                    <a:gd name="connsiteX5" fmla="*/ 472095 w 2501900"/>
                    <a:gd name="connsiteY5" fmla="*/ 948601 h 954088"/>
                    <a:gd name="connsiteX6" fmla="*/ 470107 w 2501900"/>
                    <a:gd name="connsiteY6" fmla="*/ 939187 h 954088"/>
                    <a:gd name="connsiteX7" fmla="*/ 608922 w 2501900"/>
                    <a:gd name="connsiteY7" fmla="*/ 882043 h 954088"/>
                    <a:gd name="connsiteX8" fmla="*/ 662262 w 2501900"/>
                    <a:gd name="connsiteY8" fmla="*/ 873125 h 954088"/>
                    <a:gd name="connsiteX9" fmla="*/ 0 w 2501900"/>
                    <a:gd name="connsiteY9" fmla="*/ 841375 h 954088"/>
                    <a:gd name="connsiteX10" fmla="*/ 122385 w 2501900"/>
                    <a:gd name="connsiteY10" fmla="*/ 921408 h 954088"/>
                    <a:gd name="connsiteX11" fmla="*/ 203200 w 2501900"/>
                    <a:gd name="connsiteY11" fmla="*/ 950087 h 954088"/>
                    <a:gd name="connsiteX12" fmla="*/ 89794 w 2501900"/>
                    <a:gd name="connsiteY12" fmla="*/ 954088 h 954088"/>
                    <a:gd name="connsiteX13" fmla="*/ 1330 w 2501900"/>
                    <a:gd name="connsiteY13" fmla="*/ 859883 h 954088"/>
                    <a:gd name="connsiteX14" fmla="*/ 0 w 2501900"/>
                    <a:gd name="connsiteY14" fmla="*/ 841375 h 954088"/>
                    <a:gd name="connsiteX15" fmla="*/ 2501900 w 2501900"/>
                    <a:gd name="connsiteY15" fmla="*/ 782638 h 954088"/>
                    <a:gd name="connsiteX16" fmla="*/ 2500245 w 2501900"/>
                    <a:gd name="connsiteY16" fmla="*/ 860531 h 954088"/>
                    <a:gd name="connsiteX17" fmla="*/ 2410725 w 2501900"/>
                    <a:gd name="connsiteY17" fmla="*/ 948613 h 954088"/>
                    <a:gd name="connsiteX18" fmla="*/ 2400300 w 2501900"/>
                    <a:gd name="connsiteY18" fmla="*/ 948613 h 954088"/>
                    <a:gd name="connsiteX19" fmla="*/ 2475424 w 2501900"/>
                    <a:gd name="connsiteY19" fmla="*/ 854944 h 954088"/>
                    <a:gd name="connsiteX20" fmla="*/ 2501900 w 2501900"/>
                    <a:gd name="connsiteY20" fmla="*/ 782638 h 954088"/>
                    <a:gd name="connsiteX21" fmla="*/ 189856 w 2501900"/>
                    <a:gd name="connsiteY21" fmla="*/ 108673 h 954088"/>
                    <a:gd name="connsiteX22" fmla="*/ 194316 w 2501900"/>
                    <a:gd name="connsiteY22" fmla="*/ 108673 h 954088"/>
                    <a:gd name="connsiteX23" fmla="*/ 478275 w 2501900"/>
                    <a:gd name="connsiteY23" fmla="*/ 133094 h 954088"/>
                    <a:gd name="connsiteX24" fmla="*/ 511478 w 2501900"/>
                    <a:gd name="connsiteY24" fmla="*/ 179627 h 954088"/>
                    <a:gd name="connsiteX25" fmla="*/ 489508 w 2501900"/>
                    <a:gd name="connsiteY25" fmla="*/ 481096 h 954088"/>
                    <a:gd name="connsiteX26" fmla="*/ 511478 w 2501900"/>
                    <a:gd name="connsiteY26" fmla="*/ 782400 h 954088"/>
                    <a:gd name="connsiteX27" fmla="*/ 513460 w 2501900"/>
                    <a:gd name="connsiteY27" fmla="*/ 789165 h 954088"/>
                    <a:gd name="connsiteX28" fmla="*/ 478275 w 2501900"/>
                    <a:gd name="connsiteY28" fmla="*/ 826952 h 954088"/>
                    <a:gd name="connsiteX29" fmla="*/ 194316 w 2501900"/>
                    <a:gd name="connsiteY29" fmla="*/ 853353 h 954088"/>
                    <a:gd name="connsiteX30" fmla="*/ 183083 w 2501900"/>
                    <a:gd name="connsiteY30" fmla="*/ 853353 h 954088"/>
                    <a:gd name="connsiteX31" fmla="*/ 149880 w 2501900"/>
                    <a:gd name="connsiteY31" fmla="*/ 828932 h 954088"/>
                    <a:gd name="connsiteX32" fmla="*/ 136830 w 2501900"/>
                    <a:gd name="connsiteY32" fmla="*/ 769199 h 954088"/>
                    <a:gd name="connsiteX33" fmla="*/ 112713 w 2501900"/>
                    <a:gd name="connsiteY33" fmla="*/ 481096 h 954088"/>
                    <a:gd name="connsiteX34" fmla="*/ 136830 w 2501900"/>
                    <a:gd name="connsiteY34" fmla="*/ 195302 h 954088"/>
                    <a:gd name="connsiteX35" fmla="*/ 145585 w 2501900"/>
                    <a:gd name="connsiteY35" fmla="*/ 148605 h 954088"/>
                    <a:gd name="connsiteX36" fmla="*/ 147898 w 2501900"/>
                    <a:gd name="connsiteY36" fmla="*/ 139860 h 954088"/>
                    <a:gd name="connsiteX37" fmla="*/ 189856 w 2501900"/>
                    <a:gd name="connsiteY37" fmla="*/ 108673 h 954088"/>
                    <a:gd name="connsiteX38" fmla="*/ 1972984 w 2501900"/>
                    <a:gd name="connsiteY38" fmla="*/ 34925 h 954088"/>
                    <a:gd name="connsiteX39" fmla="*/ 1979443 w 2501900"/>
                    <a:gd name="connsiteY39" fmla="*/ 34925 h 954088"/>
                    <a:gd name="connsiteX40" fmla="*/ 2028293 w 2501900"/>
                    <a:gd name="connsiteY40" fmla="*/ 68489 h 954088"/>
                    <a:gd name="connsiteX41" fmla="*/ 2028293 w 2501900"/>
                    <a:gd name="connsiteY41" fmla="*/ 881300 h 954088"/>
                    <a:gd name="connsiteX42" fmla="*/ 1972984 w 2501900"/>
                    <a:gd name="connsiteY42" fmla="*/ 914864 h 954088"/>
                    <a:gd name="connsiteX43" fmla="*/ 1506503 w 2501900"/>
                    <a:gd name="connsiteY43" fmla="*/ 843768 h 954088"/>
                    <a:gd name="connsiteX44" fmla="*/ 1486466 w 2501900"/>
                    <a:gd name="connsiteY44" fmla="*/ 812519 h 954088"/>
                    <a:gd name="connsiteX45" fmla="*/ 1499548 w 2501900"/>
                    <a:gd name="connsiteY45" fmla="*/ 752666 h 954088"/>
                    <a:gd name="connsiteX46" fmla="*/ 1499548 w 2501900"/>
                    <a:gd name="connsiteY46" fmla="*/ 199604 h 954088"/>
                    <a:gd name="connsiteX47" fmla="*/ 1486466 w 2501900"/>
                    <a:gd name="connsiteY47" fmla="*/ 137271 h 954088"/>
                    <a:gd name="connsiteX48" fmla="*/ 1506503 w 2501900"/>
                    <a:gd name="connsiteY48" fmla="*/ 108501 h 954088"/>
                    <a:gd name="connsiteX49" fmla="*/ 1972984 w 2501900"/>
                    <a:gd name="connsiteY49" fmla="*/ 34925 h 954088"/>
                    <a:gd name="connsiteX50" fmla="*/ 2400300 w 2501900"/>
                    <a:gd name="connsiteY50" fmla="*/ 11113 h 954088"/>
                    <a:gd name="connsiteX51" fmla="*/ 2411872 w 2501900"/>
                    <a:gd name="connsiteY51" fmla="*/ 11113 h 954088"/>
                    <a:gd name="connsiteX52" fmla="*/ 2500313 w 2501900"/>
                    <a:gd name="connsiteY52" fmla="*/ 99669 h 954088"/>
                    <a:gd name="connsiteX53" fmla="*/ 2500313 w 2501900"/>
                    <a:gd name="connsiteY53" fmla="*/ 174626 h 954088"/>
                    <a:gd name="connsiteX54" fmla="*/ 2476178 w 2501900"/>
                    <a:gd name="connsiteY54" fmla="*/ 108458 h 954088"/>
                    <a:gd name="connsiteX55" fmla="*/ 2400300 w 2501900"/>
                    <a:gd name="connsiteY55" fmla="*/ 11113 h 954088"/>
                    <a:gd name="connsiteX56" fmla="*/ 91801 w 2501900"/>
                    <a:gd name="connsiteY56" fmla="*/ 8834 h 954088"/>
                    <a:gd name="connsiteX57" fmla="*/ 185738 w 2501900"/>
                    <a:gd name="connsiteY57" fmla="*/ 12477 h 954088"/>
                    <a:gd name="connsiteX58" fmla="*/ 141923 w 2501900"/>
                    <a:gd name="connsiteY58" fmla="*/ 25558 h 954088"/>
                    <a:gd name="connsiteX59" fmla="*/ 24418 w 2501900"/>
                    <a:gd name="connsiteY59" fmla="*/ 87983 h 954088"/>
                    <a:gd name="connsiteX60" fmla="*/ 3175 w 2501900"/>
                    <a:gd name="connsiteY60" fmla="*/ 106363 h 954088"/>
                    <a:gd name="connsiteX61" fmla="*/ 3175 w 2501900"/>
                    <a:gd name="connsiteY61" fmla="*/ 92785 h 954088"/>
                    <a:gd name="connsiteX62" fmla="*/ 91801 w 2501900"/>
                    <a:gd name="connsiteY62" fmla="*/ 8834 h 954088"/>
                    <a:gd name="connsiteX63" fmla="*/ 448405 w 2501900"/>
                    <a:gd name="connsiteY63" fmla="*/ 0 h 954088"/>
                    <a:gd name="connsiteX64" fmla="*/ 1750809 w 2501900"/>
                    <a:gd name="connsiteY64" fmla="*/ 0 h 954088"/>
                    <a:gd name="connsiteX65" fmla="*/ 1751472 w 2501900"/>
                    <a:gd name="connsiteY65" fmla="*/ 7284 h 954088"/>
                    <a:gd name="connsiteX66" fmla="*/ 1331795 w 2501900"/>
                    <a:gd name="connsiteY66" fmla="*/ 86914 h 954088"/>
                    <a:gd name="connsiteX67" fmla="*/ 1309777 w 2501900"/>
                    <a:gd name="connsiteY67" fmla="*/ 88900 h 954088"/>
                    <a:gd name="connsiteX68" fmla="*/ 663127 w 2501900"/>
                    <a:gd name="connsiteY68" fmla="*/ 88900 h 954088"/>
                    <a:gd name="connsiteX69" fmla="*/ 609819 w 2501900"/>
                    <a:gd name="connsiteY69" fmla="*/ 77643 h 954088"/>
                    <a:gd name="connsiteX70" fmla="*/ 448405 w 2501900"/>
                    <a:gd name="connsiteY70" fmla="*/ 0 h 95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01900" h="954088">
                      <a:moveTo>
                        <a:pt x="662262" y="873125"/>
                      </a:moveTo>
                      <a:cubicBezTo>
                        <a:pt x="1309293" y="873125"/>
                        <a:pt x="1309293" y="873125"/>
                        <a:pt x="1309293" y="873125"/>
                      </a:cubicBezTo>
                      <a:cubicBezTo>
                        <a:pt x="1315587" y="873125"/>
                        <a:pt x="1324367" y="875602"/>
                        <a:pt x="1331324" y="875602"/>
                      </a:cubicBezTo>
                      <a:cubicBezTo>
                        <a:pt x="1331324" y="875602"/>
                        <a:pt x="1331324" y="875602"/>
                        <a:pt x="1744953" y="943646"/>
                      </a:cubicBezTo>
                      <a:cubicBezTo>
                        <a:pt x="1749426" y="944307"/>
                        <a:pt x="1748929" y="950913"/>
                        <a:pt x="1744291" y="950913"/>
                      </a:cubicBezTo>
                      <a:cubicBezTo>
                        <a:pt x="1744291" y="950913"/>
                        <a:pt x="1744291" y="950913"/>
                        <a:pt x="472095" y="948601"/>
                      </a:cubicBezTo>
                      <a:cubicBezTo>
                        <a:pt x="466629" y="948601"/>
                        <a:pt x="465138" y="941334"/>
                        <a:pt x="470107" y="939187"/>
                      </a:cubicBezTo>
                      <a:cubicBezTo>
                        <a:pt x="470107" y="939187"/>
                        <a:pt x="470107" y="939187"/>
                        <a:pt x="608922" y="882043"/>
                      </a:cubicBezTo>
                      <a:cubicBezTo>
                        <a:pt x="626978" y="875602"/>
                        <a:pt x="642218" y="873125"/>
                        <a:pt x="662262" y="873125"/>
                      </a:cubicBezTo>
                      <a:close/>
                      <a:moveTo>
                        <a:pt x="0" y="841375"/>
                      </a:moveTo>
                      <a:cubicBezTo>
                        <a:pt x="34254" y="877890"/>
                        <a:pt x="74495" y="904568"/>
                        <a:pt x="122385" y="921408"/>
                      </a:cubicBezTo>
                      <a:cubicBezTo>
                        <a:pt x="150820" y="930245"/>
                        <a:pt x="176927" y="939249"/>
                        <a:pt x="203200" y="950087"/>
                      </a:cubicBezTo>
                      <a:cubicBezTo>
                        <a:pt x="89794" y="954088"/>
                        <a:pt x="89794" y="954088"/>
                        <a:pt x="89794" y="954088"/>
                      </a:cubicBezTo>
                      <a:cubicBezTo>
                        <a:pt x="41072" y="954088"/>
                        <a:pt x="1330" y="913738"/>
                        <a:pt x="1330" y="859883"/>
                      </a:cubicBezTo>
                      <a:cubicBezTo>
                        <a:pt x="831" y="851379"/>
                        <a:pt x="0" y="845377"/>
                        <a:pt x="0" y="841375"/>
                      </a:cubicBezTo>
                      <a:close/>
                      <a:moveTo>
                        <a:pt x="2501900" y="782638"/>
                      </a:moveTo>
                      <a:cubicBezTo>
                        <a:pt x="2500245" y="860531"/>
                        <a:pt x="2500245" y="860531"/>
                        <a:pt x="2500245" y="860531"/>
                      </a:cubicBezTo>
                      <a:cubicBezTo>
                        <a:pt x="2497929" y="911309"/>
                        <a:pt x="2459870" y="950913"/>
                        <a:pt x="2410725" y="948613"/>
                      </a:cubicBezTo>
                      <a:cubicBezTo>
                        <a:pt x="2410725" y="948613"/>
                        <a:pt x="2410725" y="948613"/>
                        <a:pt x="2400300" y="948613"/>
                      </a:cubicBezTo>
                      <a:cubicBezTo>
                        <a:pt x="2438690" y="924456"/>
                        <a:pt x="2462683" y="891918"/>
                        <a:pt x="2475424" y="854944"/>
                      </a:cubicBezTo>
                      <a:cubicBezTo>
                        <a:pt x="2490317" y="814847"/>
                        <a:pt x="2497929" y="793813"/>
                        <a:pt x="2501900" y="782638"/>
                      </a:cubicBezTo>
                      <a:close/>
                      <a:moveTo>
                        <a:pt x="189856" y="108673"/>
                      </a:moveTo>
                      <a:cubicBezTo>
                        <a:pt x="194316" y="108673"/>
                        <a:pt x="194316" y="108673"/>
                        <a:pt x="194316" y="108673"/>
                      </a:cubicBezTo>
                      <a:cubicBezTo>
                        <a:pt x="478275" y="133094"/>
                        <a:pt x="478275" y="133094"/>
                        <a:pt x="478275" y="133094"/>
                      </a:cubicBezTo>
                      <a:cubicBezTo>
                        <a:pt x="498263" y="135404"/>
                        <a:pt x="515938" y="157351"/>
                        <a:pt x="511478" y="179627"/>
                      </a:cubicBezTo>
                      <a:cubicBezTo>
                        <a:pt x="498263" y="279291"/>
                        <a:pt x="489508" y="381431"/>
                        <a:pt x="489508" y="481096"/>
                      </a:cubicBezTo>
                      <a:cubicBezTo>
                        <a:pt x="489508" y="583070"/>
                        <a:pt x="498263" y="680755"/>
                        <a:pt x="511478" y="782400"/>
                      </a:cubicBezTo>
                      <a:cubicBezTo>
                        <a:pt x="513460" y="784710"/>
                        <a:pt x="513460" y="787185"/>
                        <a:pt x="513460" y="789165"/>
                      </a:cubicBezTo>
                      <a:cubicBezTo>
                        <a:pt x="513460" y="806986"/>
                        <a:pt x="495950" y="824642"/>
                        <a:pt x="478275" y="826952"/>
                      </a:cubicBezTo>
                      <a:cubicBezTo>
                        <a:pt x="194316" y="853353"/>
                        <a:pt x="194316" y="853353"/>
                        <a:pt x="194316" y="853353"/>
                      </a:cubicBezTo>
                      <a:cubicBezTo>
                        <a:pt x="183083" y="853353"/>
                        <a:pt x="183083" y="853353"/>
                        <a:pt x="183083" y="853353"/>
                      </a:cubicBezTo>
                      <a:cubicBezTo>
                        <a:pt x="167555" y="855663"/>
                        <a:pt x="152358" y="844443"/>
                        <a:pt x="149880" y="828932"/>
                      </a:cubicBezTo>
                      <a:cubicBezTo>
                        <a:pt x="145585" y="806986"/>
                        <a:pt x="141125" y="789165"/>
                        <a:pt x="136830" y="769199"/>
                      </a:cubicBezTo>
                      <a:cubicBezTo>
                        <a:pt x="121633" y="673990"/>
                        <a:pt x="112713" y="578615"/>
                        <a:pt x="112713" y="481096"/>
                      </a:cubicBezTo>
                      <a:cubicBezTo>
                        <a:pt x="112713" y="385721"/>
                        <a:pt x="121633" y="288037"/>
                        <a:pt x="136830" y="195302"/>
                      </a:cubicBezTo>
                      <a:cubicBezTo>
                        <a:pt x="139143" y="179627"/>
                        <a:pt x="143603" y="164116"/>
                        <a:pt x="145585" y="148605"/>
                      </a:cubicBezTo>
                      <a:cubicBezTo>
                        <a:pt x="147898" y="139860"/>
                        <a:pt x="147898" y="139860"/>
                        <a:pt x="147898" y="139860"/>
                      </a:cubicBezTo>
                      <a:cubicBezTo>
                        <a:pt x="152358" y="119894"/>
                        <a:pt x="169868" y="106363"/>
                        <a:pt x="189856" y="108673"/>
                      </a:cubicBezTo>
                      <a:close/>
                      <a:moveTo>
                        <a:pt x="1972984" y="34925"/>
                      </a:moveTo>
                      <a:cubicBezTo>
                        <a:pt x="1972984" y="34925"/>
                        <a:pt x="1972984" y="34925"/>
                        <a:pt x="1979443" y="34925"/>
                      </a:cubicBezTo>
                      <a:cubicBezTo>
                        <a:pt x="2001467" y="34925"/>
                        <a:pt x="2021504" y="48152"/>
                        <a:pt x="2028293" y="68489"/>
                      </a:cubicBezTo>
                      <a:cubicBezTo>
                        <a:pt x="2125663" y="332537"/>
                        <a:pt x="2125663" y="619237"/>
                        <a:pt x="2028293" y="881300"/>
                      </a:cubicBezTo>
                      <a:cubicBezTo>
                        <a:pt x="2019517" y="905605"/>
                        <a:pt x="1996996" y="919163"/>
                        <a:pt x="1972984" y="914864"/>
                      </a:cubicBezTo>
                      <a:cubicBezTo>
                        <a:pt x="1506503" y="843768"/>
                        <a:pt x="1506503" y="843768"/>
                        <a:pt x="1506503" y="843768"/>
                      </a:cubicBezTo>
                      <a:cubicBezTo>
                        <a:pt x="1493255" y="841288"/>
                        <a:pt x="1484313" y="825746"/>
                        <a:pt x="1486466" y="812519"/>
                      </a:cubicBezTo>
                      <a:cubicBezTo>
                        <a:pt x="1499548" y="752666"/>
                        <a:pt x="1499548" y="752666"/>
                        <a:pt x="1499548" y="752666"/>
                      </a:cubicBezTo>
                      <a:cubicBezTo>
                        <a:pt x="1541609" y="570131"/>
                        <a:pt x="1541609" y="381643"/>
                        <a:pt x="1499548" y="199604"/>
                      </a:cubicBezTo>
                      <a:cubicBezTo>
                        <a:pt x="1486466" y="137271"/>
                        <a:pt x="1486466" y="137271"/>
                        <a:pt x="1486466" y="137271"/>
                      </a:cubicBezTo>
                      <a:cubicBezTo>
                        <a:pt x="1484313" y="123713"/>
                        <a:pt x="1493255" y="110485"/>
                        <a:pt x="1506503" y="108501"/>
                      </a:cubicBezTo>
                      <a:cubicBezTo>
                        <a:pt x="1972984" y="34925"/>
                        <a:pt x="1972984" y="34925"/>
                        <a:pt x="1972984" y="34925"/>
                      </a:cubicBezTo>
                      <a:close/>
                      <a:moveTo>
                        <a:pt x="2400300" y="11113"/>
                      </a:moveTo>
                      <a:cubicBezTo>
                        <a:pt x="2411872" y="11113"/>
                        <a:pt x="2411872" y="11113"/>
                        <a:pt x="2411872" y="11113"/>
                      </a:cubicBezTo>
                      <a:cubicBezTo>
                        <a:pt x="2460638" y="11113"/>
                        <a:pt x="2500313" y="53235"/>
                        <a:pt x="2500313" y="99669"/>
                      </a:cubicBezTo>
                      <a:cubicBezTo>
                        <a:pt x="2500313" y="99669"/>
                        <a:pt x="2500313" y="99669"/>
                        <a:pt x="2500313" y="174626"/>
                      </a:cubicBezTo>
                      <a:cubicBezTo>
                        <a:pt x="2476178" y="108458"/>
                        <a:pt x="2476178" y="108458"/>
                        <a:pt x="2476178" y="108458"/>
                      </a:cubicBezTo>
                      <a:cubicBezTo>
                        <a:pt x="2463118" y="68824"/>
                        <a:pt x="2439148" y="37481"/>
                        <a:pt x="2400300" y="11113"/>
                      </a:cubicBezTo>
                      <a:close/>
                      <a:moveTo>
                        <a:pt x="91801" y="8834"/>
                      </a:moveTo>
                      <a:cubicBezTo>
                        <a:pt x="144412" y="10821"/>
                        <a:pt x="171631" y="11980"/>
                        <a:pt x="185738" y="12477"/>
                      </a:cubicBezTo>
                      <a:cubicBezTo>
                        <a:pt x="170967" y="17610"/>
                        <a:pt x="157192" y="21584"/>
                        <a:pt x="141923" y="25558"/>
                      </a:cubicBezTo>
                      <a:cubicBezTo>
                        <a:pt x="99933" y="36818"/>
                        <a:pt x="57778" y="58840"/>
                        <a:pt x="24418" y="87983"/>
                      </a:cubicBezTo>
                      <a:cubicBezTo>
                        <a:pt x="17116" y="93944"/>
                        <a:pt x="9481" y="99574"/>
                        <a:pt x="3175" y="106363"/>
                      </a:cubicBezTo>
                      <a:cubicBezTo>
                        <a:pt x="3175" y="92785"/>
                        <a:pt x="3175" y="92785"/>
                        <a:pt x="3175" y="92785"/>
                      </a:cubicBezTo>
                      <a:cubicBezTo>
                        <a:pt x="5166" y="46422"/>
                        <a:pt x="42841" y="6350"/>
                        <a:pt x="91801" y="8834"/>
                      </a:cubicBezTo>
                      <a:close/>
                      <a:moveTo>
                        <a:pt x="448405" y="0"/>
                      </a:moveTo>
                      <a:cubicBezTo>
                        <a:pt x="448405" y="0"/>
                        <a:pt x="448405" y="0"/>
                        <a:pt x="1750809" y="0"/>
                      </a:cubicBezTo>
                      <a:cubicBezTo>
                        <a:pt x="1755279" y="0"/>
                        <a:pt x="1755776" y="6456"/>
                        <a:pt x="1751472" y="7284"/>
                      </a:cubicBezTo>
                      <a:lnTo>
                        <a:pt x="1331795" y="86914"/>
                      </a:lnTo>
                      <a:cubicBezTo>
                        <a:pt x="1324842" y="88900"/>
                        <a:pt x="1316068" y="88900"/>
                        <a:pt x="1309777" y="88900"/>
                      </a:cubicBezTo>
                      <a:cubicBezTo>
                        <a:pt x="663127" y="88900"/>
                        <a:pt x="663127" y="88900"/>
                        <a:pt x="663127" y="88900"/>
                      </a:cubicBezTo>
                      <a:cubicBezTo>
                        <a:pt x="643096" y="88900"/>
                        <a:pt x="627865" y="84430"/>
                        <a:pt x="609819" y="77643"/>
                      </a:cubicBezTo>
                      <a:cubicBezTo>
                        <a:pt x="448405" y="2483"/>
                        <a:pt x="446088" y="0"/>
                        <a:pt x="448405" y="0"/>
                      </a:cubicBezTo>
                      <a:close/>
                    </a:path>
                  </a:pathLst>
                </a:custGeom>
                <a:solidFill>
                  <a:srgbClr val="7B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grpSp>
          <p:sp>
            <p:nvSpPr>
              <p:cNvPr id="141" name="Freeform: Shape 88">
                <a:extLst>
                  <a:ext uri="{FF2B5EF4-FFF2-40B4-BE49-F238E27FC236}">
                    <a16:creationId xmlns:a16="http://schemas.microsoft.com/office/drawing/2014/main" id="{31706C40-1289-82BF-FC28-A676D5AB060B}"/>
                  </a:ext>
                </a:extLst>
              </p:cNvPr>
              <p:cNvSpPr>
                <a:spLocks noChangeAspect="1"/>
              </p:cNvSpPr>
              <p:nvPr/>
            </p:nvSpPr>
            <p:spPr bwMode="auto">
              <a:xfrm>
                <a:off x="6576047" y="5474249"/>
                <a:ext cx="229868" cy="227299"/>
              </a:xfrm>
              <a:custGeom>
                <a:avLst/>
                <a:gdLst>
                  <a:gd name="connsiteX0" fmla="*/ 942888 w 1886531"/>
                  <a:gd name="connsiteY0" fmla="*/ 1397441 h 1865440"/>
                  <a:gd name="connsiteX1" fmla="*/ 985508 w 1886531"/>
                  <a:gd name="connsiteY1" fmla="*/ 1439651 h 1865440"/>
                  <a:gd name="connsiteX2" fmla="*/ 942888 w 1886531"/>
                  <a:gd name="connsiteY2" fmla="*/ 1481862 h 1865440"/>
                  <a:gd name="connsiteX3" fmla="*/ 900268 w 1886531"/>
                  <a:gd name="connsiteY3" fmla="*/ 1439651 h 1865440"/>
                  <a:gd name="connsiteX4" fmla="*/ 942888 w 1886531"/>
                  <a:gd name="connsiteY4" fmla="*/ 1397441 h 1865440"/>
                  <a:gd name="connsiteX5" fmla="*/ 1187245 w 1886531"/>
                  <a:gd name="connsiteY5" fmla="*/ 1320856 h 1865440"/>
                  <a:gd name="connsiteX6" fmla="*/ 1160276 w 1886531"/>
                  <a:gd name="connsiteY6" fmla="*/ 1332068 h 1865440"/>
                  <a:gd name="connsiteX7" fmla="*/ 1160276 w 1886531"/>
                  <a:gd name="connsiteY7" fmla="*/ 1386023 h 1865440"/>
                  <a:gd name="connsiteX8" fmla="*/ 1247837 w 1886531"/>
                  <a:gd name="connsiteY8" fmla="*/ 1473612 h 1865440"/>
                  <a:gd name="connsiteX9" fmla="*/ 1247837 w 1886531"/>
                  <a:gd name="connsiteY9" fmla="*/ 1618193 h 1865440"/>
                  <a:gd name="connsiteX10" fmla="*/ 1225889 w 1886531"/>
                  <a:gd name="connsiteY10" fmla="*/ 1664206 h 1865440"/>
                  <a:gd name="connsiteX11" fmla="*/ 1285897 w 1886531"/>
                  <a:gd name="connsiteY11" fmla="*/ 1724467 h 1865440"/>
                  <a:gd name="connsiteX12" fmla="*/ 1346138 w 1886531"/>
                  <a:gd name="connsiteY12" fmla="*/ 1664206 h 1865440"/>
                  <a:gd name="connsiteX13" fmla="*/ 1324189 w 1886531"/>
                  <a:gd name="connsiteY13" fmla="*/ 1618193 h 1865440"/>
                  <a:gd name="connsiteX14" fmla="*/ 1324189 w 1886531"/>
                  <a:gd name="connsiteY14" fmla="*/ 1457962 h 1865440"/>
                  <a:gd name="connsiteX15" fmla="*/ 1312982 w 1886531"/>
                  <a:gd name="connsiteY15" fmla="*/ 1430869 h 1865440"/>
                  <a:gd name="connsiteX16" fmla="*/ 1214214 w 1886531"/>
                  <a:gd name="connsiteY16" fmla="*/ 1332068 h 1865440"/>
                  <a:gd name="connsiteX17" fmla="*/ 1187245 w 1886531"/>
                  <a:gd name="connsiteY17" fmla="*/ 1320856 h 1865440"/>
                  <a:gd name="connsiteX18" fmla="*/ 698531 w 1886531"/>
                  <a:gd name="connsiteY18" fmla="*/ 1320856 h 1865440"/>
                  <a:gd name="connsiteX19" fmla="*/ 671562 w 1886531"/>
                  <a:gd name="connsiteY19" fmla="*/ 1332068 h 1865440"/>
                  <a:gd name="connsiteX20" fmla="*/ 572794 w 1886531"/>
                  <a:gd name="connsiteY20" fmla="*/ 1430869 h 1865440"/>
                  <a:gd name="connsiteX21" fmla="*/ 561586 w 1886531"/>
                  <a:gd name="connsiteY21" fmla="*/ 1457962 h 1865440"/>
                  <a:gd name="connsiteX22" fmla="*/ 561586 w 1886531"/>
                  <a:gd name="connsiteY22" fmla="*/ 1618193 h 1865440"/>
                  <a:gd name="connsiteX23" fmla="*/ 539638 w 1886531"/>
                  <a:gd name="connsiteY23" fmla="*/ 1664206 h 1865440"/>
                  <a:gd name="connsiteX24" fmla="*/ 599879 w 1886531"/>
                  <a:gd name="connsiteY24" fmla="*/ 1724467 h 1865440"/>
                  <a:gd name="connsiteX25" fmla="*/ 659887 w 1886531"/>
                  <a:gd name="connsiteY25" fmla="*/ 1664206 h 1865440"/>
                  <a:gd name="connsiteX26" fmla="*/ 637939 w 1886531"/>
                  <a:gd name="connsiteY26" fmla="*/ 1618193 h 1865440"/>
                  <a:gd name="connsiteX27" fmla="*/ 637939 w 1886531"/>
                  <a:gd name="connsiteY27" fmla="*/ 1473612 h 1865440"/>
                  <a:gd name="connsiteX28" fmla="*/ 725500 w 1886531"/>
                  <a:gd name="connsiteY28" fmla="*/ 1386023 h 1865440"/>
                  <a:gd name="connsiteX29" fmla="*/ 725500 w 1886531"/>
                  <a:gd name="connsiteY29" fmla="*/ 1332068 h 1865440"/>
                  <a:gd name="connsiteX30" fmla="*/ 698531 w 1886531"/>
                  <a:gd name="connsiteY30" fmla="*/ 1320856 h 1865440"/>
                  <a:gd name="connsiteX31" fmla="*/ 904366 w 1886531"/>
                  <a:gd name="connsiteY31" fmla="*/ 1092963 h 1865440"/>
                  <a:gd name="connsiteX32" fmla="*/ 909198 w 1886531"/>
                  <a:gd name="connsiteY32" fmla="*/ 1092963 h 1865440"/>
                  <a:gd name="connsiteX33" fmla="*/ 958085 w 1886531"/>
                  <a:gd name="connsiteY33" fmla="*/ 1092963 h 1865440"/>
                  <a:gd name="connsiteX34" fmla="*/ 981176 w 1886531"/>
                  <a:gd name="connsiteY34" fmla="*/ 1092963 h 1865440"/>
                  <a:gd name="connsiteX35" fmla="*/ 981176 w 1886531"/>
                  <a:gd name="connsiteY35" fmla="*/ 1092964 h 1865440"/>
                  <a:gd name="connsiteX36" fmla="*/ 958085 w 1886531"/>
                  <a:gd name="connsiteY36" fmla="*/ 1092964 h 1865440"/>
                  <a:gd name="connsiteX37" fmla="*/ 909198 w 1886531"/>
                  <a:gd name="connsiteY37" fmla="*/ 1092964 h 1865440"/>
                  <a:gd name="connsiteX38" fmla="*/ 904366 w 1886531"/>
                  <a:gd name="connsiteY38" fmla="*/ 1092964 h 1865440"/>
                  <a:gd name="connsiteX39" fmla="*/ 956667 w 1886531"/>
                  <a:gd name="connsiteY39" fmla="*/ 977061 h 1865440"/>
                  <a:gd name="connsiteX40" fmla="*/ 991893 w 1886531"/>
                  <a:gd name="connsiteY40" fmla="*/ 1012178 h 1865440"/>
                  <a:gd name="connsiteX41" fmla="*/ 956667 w 1886531"/>
                  <a:gd name="connsiteY41" fmla="*/ 1047848 h 1865440"/>
                  <a:gd name="connsiteX42" fmla="*/ 921883 w 1886531"/>
                  <a:gd name="connsiteY42" fmla="*/ 1012178 h 1865440"/>
                  <a:gd name="connsiteX43" fmla="*/ 956667 w 1886531"/>
                  <a:gd name="connsiteY43" fmla="*/ 977061 h 1865440"/>
                  <a:gd name="connsiteX44" fmla="*/ 757584 w 1886531"/>
                  <a:gd name="connsiteY44" fmla="*/ 977061 h 1865440"/>
                  <a:gd name="connsiteX45" fmla="*/ 792755 w 1886531"/>
                  <a:gd name="connsiteY45" fmla="*/ 1012178 h 1865440"/>
                  <a:gd name="connsiteX46" fmla="*/ 757584 w 1886531"/>
                  <a:gd name="connsiteY46" fmla="*/ 1047848 h 1865440"/>
                  <a:gd name="connsiteX47" fmla="*/ 721967 w 1886531"/>
                  <a:gd name="connsiteY47" fmla="*/ 1012178 h 1865440"/>
                  <a:gd name="connsiteX48" fmla="*/ 757584 w 1886531"/>
                  <a:gd name="connsiteY48" fmla="*/ 977061 h 1865440"/>
                  <a:gd name="connsiteX49" fmla="*/ 503383 w 1886531"/>
                  <a:gd name="connsiteY49" fmla="*/ 976160 h 1865440"/>
                  <a:gd name="connsiteX50" fmla="*/ 465239 w 1886531"/>
                  <a:gd name="connsiteY50" fmla="*/ 1014376 h 1865440"/>
                  <a:gd name="connsiteX51" fmla="*/ 465239 w 1886531"/>
                  <a:gd name="connsiteY51" fmla="*/ 1071699 h 1865440"/>
                  <a:gd name="connsiteX52" fmla="*/ 356187 w 1886531"/>
                  <a:gd name="connsiteY52" fmla="*/ 1071699 h 1865440"/>
                  <a:gd name="connsiteX53" fmla="*/ 329276 w 1886531"/>
                  <a:gd name="connsiteY53" fmla="*/ 1082884 h 1865440"/>
                  <a:gd name="connsiteX54" fmla="*/ 256497 w 1886531"/>
                  <a:gd name="connsiteY54" fmla="*/ 1155354 h 1865440"/>
                  <a:gd name="connsiteX55" fmla="*/ 245264 w 1886531"/>
                  <a:gd name="connsiteY55" fmla="*/ 1182152 h 1865440"/>
                  <a:gd name="connsiteX56" fmla="*/ 245264 w 1886531"/>
                  <a:gd name="connsiteY56" fmla="*/ 1248796 h 1865440"/>
                  <a:gd name="connsiteX57" fmla="*/ 223267 w 1886531"/>
                  <a:gd name="connsiteY57" fmla="*/ 1294702 h 1865440"/>
                  <a:gd name="connsiteX58" fmla="*/ 283643 w 1886531"/>
                  <a:gd name="connsiteY58" fmla="*/ 1354821 h 1865440"/>
                  <a:gd name="connsiteX59" fmla="*/ 343785 w 1886531"/>
                  <a:gd name="connsiteY59" fmla="*/ 1294702 h 1865440"/>
                  <a:gd name="connsiteX60" fmla="*/ 321787 w 1886531"/>
                  <a:gd name="connsiteY60" fmla="*/ 1248796 h 1865440"/>
                  <a:gd name="connsiteX61" fmla="*/ 321787 w 1886531"/>
                  <a:gd name="connsiteY61" fmla="*/ 1197997 h 1865440"/>
                  <a:gd name="connsiteX62" fmla="*/ 372101 w 1886531"/>
                  <a:gd name="connsiteY62" fmla="*/ 1147898 h 1865440"/>
                  <a:gd name="connsiteX63" fmla="*/ 465239 w 1886531"/>
                  <a:gd name="connsiteY63" fmla="*/ 1147898 h 1865440"/>
                  <a:gd name="connsiteX64" fmla="*/ 465239 w 1886531"/>
                  <a:gd name="connsiteY64" fmla="*/ 1210581 h 1865440"/>
                  <a:gd name="connsiteX65" fmla="*/ 503383 w 1886531"/>
                  <a:gd name="connsiteY65" fmla="*/ 1248796 h 1865440"/>
                  <a:gd name="connsiteX66" fmla="*/ 698786 w 1886531"/>
                  <a:gd name="connsiteY66" fmla="*/ 1248796 h 1865440"/>
                  <a:gd name="connsiteX67" fmla="*/ 737165 w 1886531"/>
                  <a:gd name="connsiteY67" fmla="*/ 1210581 h 1865440"/>
                  <a:gd name="connsiteX68" fmla="*/ 698786 w 1886531"/>
                  <a:gd name="connsiteY68" fmla="*/ 1172598 h 1865440"/>
                  <a:gd name="connsiteX69" fmla="*/ 541762 w 1886531"/>
                  <a:gd name="connsiteY69" fmla="*/ 1172598 h 1865440"/>
                  <a:gd name="connsiteX70" fmla="*/ 541762 w 1886531"/>
                  <a:gd name="connsiteY70" fmla="*/ 1014376 h 1865440"/>
                  <a:gd name="connsiteX71" fmla="*/ 503383 w 1886531"/>
                  <a:gd name="connsiteY71" fmla="*/ 976160 h 1865440"/>
                  <a:gd name="connsiteX72" fmla="*/ 1382393 w 1886531"/>
                  <a:gd name="connsiteY72" fmla="*/ 960587 h 1865440"/>
                  <a:gd name="connsiteX73" fmla="*/ 1344014 w 1886531"/>
                  <a:gd name="connsiteY73" fmla="*/ 998566 h 1865440"/>
                  <a:gd name="connsiteX74" fmla="*/ 1344014 w 1886531"/>
                  <a:gd name="connsiteY74" fmla="*/ 1172616 h 1865440"/>
                  <a:gd name="connsiteX75" fmla="*/ 1186990 w 1886531"/>
                  <a:gd name="connsiteY75" fmla="*/ 1172616 h 1865440"/>
                  <a:gd name="connsiteX76" fmla="*/ 1148611 w 1886531"/>
                  <a:gd name="connsiteY76" fmla="*/ 1210595 h 1865440"/>
                  <a:gd name="connsiteX77" fmla="*/ 1186990 w 1886531"/>
                  <a:gd name="connsiteY77" fmla="*/ 1248807 h 1865440"/>
                  <a:gd name="connsiteX78" fmla="*/ 1382393 w 1886531"/>
                  <a:gd name="connsiteY78" fmla="*/ 1248807 h 1865440"/>
                  <a:gd name="connsiteX79" fmla="*/ 1420537 w 1886531"/>
                  <a:gd name="connsiteY79" fmla="*/ 1210595 h 1865440"/>
                  <a:gd name="connsiteX80" fmla="*/ 1420537 w 1886531"/>
                  <a:gd name="connsiteY80" fmla="*/ 1147918 h 1865440"/>
                  <a:gd name="connsiteX81" fmla="*/ 1513675 w 1886531"/>
                  <a:gd name="connsiteY81" fmla="*/ 1147918 h 1865440"/>
                  <a:gd name="connsiteX82" fmla="*/ 1563989 w 1886531"/>
                  <a:gd name="connsiteY82" fmla="*/ 1198013 h 1865440"/>
                  <a:gd name="connsiteX83" fmla="*/ 1563989 w 1886531"/>
                  <a:gd name="connsiteY83" fmla="*/ 1248807 h 1865440"/>
                  <a:gd name="connsiteX84" fmla="*/ 1541991 w 1886531"/>
                  <a:gd name="connsiteY84" fmla="*/ 1294708 h 1865440"/>
                  <a:gd name="connsiteX85" fmla="*/ 1602133 w 1886531"/>
                  <a:gd name="connsiteY85" fmla="*/ 1354821 h 1865440"/>
                  <a:gd name="connsiteX86" fmla="*/ 1662509 w 1886531"/>
                  <a:gd name="connsiteY86" fmla="*/ 1294708 h 1865440"/>
                  <a:gd name="connsiteX87" fmla="*/ 1640512 w 1886531"/>
                  <a:gd name="connsiteY87" fmla="*/ 1248807 h 1865440"/>
                  <a:gd name="connsiteX88" fmla="*/ 1640512 w 1886531"/>
                  <a:gd name="connsiteY88" fmla="*/ 1182169 h 1865440"/>
                  <a:gd name="connsiteX89" fmla="*/ 1629279 w 1886531"/>
                  <a:gd name="connsiteY89" fmla="*/ 1155374 h 1865440"/>
                  <a:gd name="connsiteX90" fmla="*/ 1556500 w 1886531"/>
                  <a:gd name="connsiteY90" fmla="*/ 1082912 h 1865440"/>
                  <a:gd name="connsiteX91" fmla="*/ 1529588 w 1886531"/>
                  <a:gd name="connsiteY91" fmla="*/ 1071728 h 1865440"/>
                  <a:gd name="connsiteX92" fmla="*/ 1420537 w 1886531"/>
                  <a:gd name="connsiteY92" fmla="*/ 1071728 h 1865440"/>
                  <a:gd name="connsiteX93" fmla="*/ 1420537 w 1886531"/>
                  <a:gd name="connsiteY93" fmla="*/ 998566 h 1865440"/>
                  <a:gd name="connsiteX94" fmla="*/ 1382393 w 1886531"/>
                  <a:gd name="connsiteY94" fmla="*/ 960587 h 1865440"/>
                  <a:gd name="connsiteX95" fmla="*/ 1436604 w 1886531"/>
                  <a:gd name="connsiteY95" fmla="*/ 677001 h 1865440"/>
                  <a:gd name="connsiteX96" fmla="*/ 1409497 w 1886531"/>
                  <a:gd name="connsiteY96" fmla="*/ 688179 h 1865440"/>
                  <a:gd name="connsiteX97" fmla="*/ 1266018 w 1886531"/>
                  <a:gd name="connsiteY97" fmla="*/ 831165 h 1865440"/>
                  <a:gd name="connsiteX98" fmla="*/ 1266018 w 1886531"/>
                  <a:gd name="connsiteY98" fmla="*/ 884960 h 1865440"/>
                  <a:gd name="connsiteX99" fmla="*/ 1320232 w 1886531"/>
                  <a:gd name="connsiteY99" fmla="*/ 884960 h 1865440"/>
                  <a:gd name="connsiteX100" fmla="*/ 1452494 w 1886531"/>
                  <a:gd name="connsiteY100" fmla="*/ 753152 h 1865440"/>
                  <a:gd name="connsiteX101" fmla="*/ 1539423 w 1886531"/>
                  <a:gd name="connsiteY101" fmla="*/ 753152 h 1865440"/>
                  <a:gd name="connsiteX102" fmla="*/ 1539423 w 1886531"/>
                  <a:gd name="connsiteY102" fmla="*/ 843275 h 1865440"/>
                  <a:gd name="connsiteX103" fmla="*/ 1516756 w 1886531"/>
                  <a:gd name="connsiteY103" fmla="*/ 889850 h 1865440"/>
                  <a:gd name="connsiteX104" fmla="*/ 1577045 w 1886531"/>
                  <a:gd name="connsiteY104" fmla="*/ 949932 h 1865440"/>
                  <a:gd name="connsiteX105" fmla="*/ 1637101 w 1886531"/>
                  <a:gd name="connsiteY105" fmla="*/ 889850 h 1865440"/>
                  <a:gd name="connsiteX106" fmla="*/ 1615836 w 1886531"/>
                  <a:gd name="connsiteY106" fmla="*/ 844439 h 1865440"/>
                  <a:gd name="connsiteX107" fmla="*/ 1615836 w 1886531"/>
                  <a:gd name="connsiteY107" fmla="*/ 715192 h 1865440"/>
                  <a:gd name="connsiteX108" fmla="*/ 1577512 w 1886531"/>
                  <a:gd name="connsiteY108" fmla="*/ 677001 h 1865440"/>
                  <a:gd name="connsiteX109" fmla="*/ 1436604 w 1886531"/>
                  <a:gd name="connsiteY109" fmla="*/ 677001 h 1865440"/>
                  <a:gd name="connsiteX110" fmla="*/ 308264 w 1886531"/>
                  <a:gd name="connsiteY110" fmla="*/ 677001 h 1865440"/>
                  <a:gd name="connsiteX111" fmla="*/ 269940 w 1886531"/>
                  <a:gd name="connsiteY111" fmla="*/ 715192 h 1865440"/>
                  <a:gd name="connsiteX112" fmla="*/ 269940 w 1886531"/>
                  <a:gd name="connsiteY112" fmla="*/ 844439 h 1865440"/>
                  <a:gd name="connsiteX113" fmla="*/ 248675 w 1886531"/>
                  <a:gd name="connsiteY113" fmla="*/ 889850 h 1865440"/>
                  <a:gd name="connsiteX114" fmla="*/ 308731 w 1886531"/>
                  <a:gd name="connsiteY114" fmla="*/ 949932 h 1865440"/>
                  <a:gd name="connsiteX115" fmla="*/ 369020 w 1886531"/>
                  <a:gd name="connsiteY115" fmla="*/ 889850 h 1865440"/>
                  <a:gd name="connsiteX116" fmla="*/ 346353 w 1886531"/>
                  <a:gd name="connsiteY116" fmla="*/ 843275 h 1865440"/>
                  <a:gd name="connsiteX117" fmla="*/ 346353 w 1886531"/>
                  <a:gd name="connsiteY117" fmla="*/ 753152 h 1865440"/>
                  <a:gd name="connsiteX118" fmla="*/ 433282 w 1886531"/>
                  <a:gd name="connsiteY118" fmla="*/ 753152 h 1865440"/>
                  <a:gd name="connsiteX119" fmla="*/ 565778 w 1886531"/>
                  <a:gd name="connsiteY119" fmla="*/ 884960 h 1865440"/>
                  <a:gd name="connsiteX120" fmla="*/ 619758 w 1886531"/>
                  <a:gd name="connsiteY120" fmla="*/ 884960 h 1865440"/>
                  <a:gd name="connsiteX121" fmla="*/ 619758 w 1886531"/>
                  <a:gd name="connsiteY121" fmla="*/ 831165 h 1865440"/>
                  <a:gd name="connsiteX122" fmla="*/ 476279 w 1886531"/>
                  <a:gd name="connsiteY122" fmla="*/ 688179 h 1865440"/>
                  <a:gd name="connsiteX123" fmla="*/ 449172 w 1886531"/>
                  <a:gd name="connsiteY123" fmla="*/ 677001 h 1865440"/>
                  <a:gd name="connsiteX124" fmla="*/ 308264 w 1886531"/>
                  <a:gd name="connsiteY124" fmla="*/ 677001 h 1865440"/>
                  <a:gd name="connsiteX125" fmla="*/ 991423 w 1886531"/>
                  <a:gd name="connsiteY125" fmla="*/ 604455 h 1865440"/>
                  <a:gd name="connsiteX126" fmla="*/ 1022279 w 1886531"/>
                  <a:gd name="connsiteY126" fmla="*/ 623965 h 1865440"/>
                  <a:gd name="connsiteX127" fmla="*/ 1129550 w 1886531"/>
                  <a:gd name="connsiteY127" fmla="*/ 623965 h 1865440"/>
                  <a:gd name="connsiteX128" fmla="*/ 1144198 w 1886531"/>
                  <a:gd name="connsiteY128" fmla="*/ 638707 h 1865440"/>
                  <a:gd name="connsiteX129" fmla="*/ 1144198 w 1886531"/>
                  <a:gd name="connsiteY129" fmla="*/ 946754 h 1865440"/>
                  <a:gd name="connsiteX130" fmla="*/ 1144198 w 1886531"/>
                  <a:gd name="connsiteY130" fmla="*/ 980452 h 1865440"/>
                  <a:gd name="connsiteX131" fmla="*/ 1154112 w 1886531"/>
                  <a:gd name="connsiteY131" fmla="*/ 987325 h 1865440"/>
                  <a:gd name="connsiteX132" fmla="*/ 1164583 w 1886531"/>
                  <a:gd name="connsiteY132" fmla="*/ 1012044 h 1865440"/>
                  <a:gd name="connsiteX133" fmla="*/ 1129049 w 1886531"/>
                  <a:gd name="connsiteY133" fmla="*/ 1047848 h 1865440"/>
                  <a:gd name="connsiteX134" fmla="*/ 1093960 w 1886531"/>
                  <a:gd name="connsiteY134" fmla="*/ 1012044 h 1865440"/>
                  <a:gd name="connsiteX135" fmla="*/ 1103930 w 1886531"/>
                  <a:gd name="connsiteY135" fmla="*/ 987325 h 1865440"/>
                  <a:gd name="connsiteX136" fmla="*/ 1114902 w 1886531"/>
                  <a:gd name="connsiteY136" fmla="*/ 979953 h 1865440"/>
                  <a:gd name="connsiteX137" fmla="*/ 1114902 w 1886531"/>
                  <a:gd name="connsiteY137" fmla="*/ 967261 h 1865440"/>
                  <a:gd name="connsiteX138" fmla="*/ 1114902 w 1886531"/>
                  <a:gd name="connsiteY138" fmla="*/ 653450 h 1865440"/>
                  <a:gd name="connsiteX139" fmla="*/ 1023337 w 1886531"/>
                  <a:gd name="connsiteY139" fmla="*/ 653450 h 1865440"/>
                  <a:gd name="connsiteX140" fmla="*/ 991423 w 1886531"/>
                  <a:gd name="connsiteY140" fmla="*/ 675010 h 1865440"/>
                  <a:gd name="connsiteX141" fmla="*/ 955332 w 1886531"/>
                  <a:gd name="connsiteY141" fmla="*/ 639206 h 1865440"/>
                  <a:gd name="connsiteX142" fmla="*/ 991423 w 1886531"/>
                  <a:gd name="connsiteY142" fmla="*/ 604455 h 1865440"/>
                  <a:gd name="connsiteX143" fmla="*/ 756947 w 1886531"/>
                  <a:gd name="connsiteY143" fmla="*/ 604455 h 1865440"/>
                  <a:gd name="connsiteX144" fmla="*/ 792483 w 1886531"/>
                  <a:gd name="connsiteY144" fmla="*/ 639174 h 1865440"/>
                  <a:gd name="connsiteX145" fmla="*/ 771573 w 1886531"/>
                  <a:gd name="connsiteY145" fmla="*/ 671291 h 1865440"/>
                  <a:gd name="connsiteX146" fmla="*/ 771573 w 1886531"/>
                  <a:gd name="connsiteY146" fmla="*/ 832262 h 1865440"/>
                  <a:gd name="connsiteX147" fmla="*/ 862998 w 1886531"/>
                  <a:gd name="connsiteY147" fmla="*/ 832262 h 1865440"/>
                  <a:gd name="connsiteX148" fmla="*/ 862998 w 1886531"/>
                  <a:gd name="connsiteY148" fmla="*/ 760222 h 1865440"/>
                  <a:gd name="connsiteX149" fmla="*/ 879737 w 1886531"/>
                  <a:gd name="connsiteY149" fmla="*/ 743333 h 1865440"/>
                  <a:gd name="connsiteX150" fmla="*/ 1024938 w 1886531"/>
                  <a:gd name="connsiteY150" fmla="*/ 743333 h 1865440"/>
                  <a:gd name="connsiteX151" fmla="*/ 1041677 w 1886531"/>
                  <a:gd name="connsiteY151" fmla="*/ 760222 h 1865440"/>
                  <a:gd name="connsiteX152" fmla="*/ 1041677 w 1886531"/>
                  <a:gd name="connsiteY152" fmla="*/ 912776 h 1865440"/>
                  <a:gd name="connsiteX153" fmla="*/ 1024938 w 1886531"/>
                  <a:gd name="connsiteY153" fmla="*/ 929610 h 1865440"/>
                  <a:gd name="connsiteX154" fmla="*/ 879737 w 1886531"/>
                  <a:gd name="connsiteY154" fmla="*/ 929610 h 1865440"/>
                  <a:gd name="connsiteX155" fmla="*/ 862998 w 1886531"/>
                  <a:gd name="connsiteY155" fmla="*/ 912776 h 1865440"/>
                  <a:gd name="connsiteX156" fmla="*/ 862998 w 1886531"/>
                  <a:gd name="connsiteY156" fmla="*/ 861722 h 1865440"/>
                  <a:gd name="connsiteX157" fmla="*/ 756947 w 1886531"/>
                  <a:gd name="connsiteY157" fmla="*/ 861722 h 1865440"/>
                  <a:gd name="connsiteX158" fmla="*/ 742321 w 1886531"/>
                  <a:gd name="connsiteY158" fmla="*/ 846992 h 1865440"/>
                  <a:gd name="connsiteX159" fmla="*/ 742321 w 1886531"/>
                  <a:gd name="connsiteY159" fmla="*/ 671291 h 1865440"/>
                  <a:gd name="connsiteX160" fmla="*/ 721967 w 1886531"/>
                  <a:gd name="connsiteY160" fmla="*/ 639174 h 1865440"/>
                  <a:gd name="connsiteX161" fmla="*/ 756947 w 1886531"/>
                  <a:gd name="connsiteY161" fmla="*/ 604455 h 1865440"/>
                  <a:gd name="connsiteX162" fmla="*/ 729080 w 1886531"/>
                  <a:gd name="connsiteY162" fmla="*/ 558559 h 1865440"/>
                  <a:gd name="connsiteX163" fmla="*/ 675295 w 1886531"/>
                  <a:gd name="connsiteY163" fmla="*/ 612088 h 1865440"/>
                  <a:gd name="connsiteX164" fmla="*/ 675295 w 1886531"/>
                  <a:gd name="connsiteY164" fmla="*/ 1038772 h 1865440"/>
                  <a:gd name="connsiteX165" fmla="*/ 729080 w 1886531"/>
                  <a:gd name="connsiteY165" fmla="*/ 1092964 h 1865440"/>
                  <a:gd name="connsiteX166" fmla="*/ 833315 w 1886531"/>
                  <a:gd name="connsiteY166" fmla="*/ 1092964 h 1865440"/>
                  <a:gd name="connsiteX167" fmla="*/ 904366 w 1886531"/>
                  <a:gd name="connsiteY167" fmla="*/ 1092964 h 1865440"/>
                  <a:gd name="connsiteX168" fmla="*/ 904366 w 1886531"/>
                  <a:gd name="connsiteY168" fmla="*/ 1118748 h 1865440"/>
                  <a:gd name="connsiteX169" fmla="*/ 904366 w 1886531"/>
                  <a:gd name="connsiteY169" fmla="*/ 1338097 h 1865440"/>
                  <a:gd name="connsiteX170" fmla="*/ 833879 w 1886531"/>
                  <a:gd name="connsiteY170" fmla="*/ 1439792 h 1865440"/>
                  <a:gd name="connsiteX171" fmla="*/ 942771 w 1886531"/>
                  <a:gd name="connsiteY171" fmla="*/ 1548250 h 1865440"/>
                  <a:gd name="connsiteX172" fmla="*/ 1051897 w 1886531"/>
                  <a:gd name="connsiteY172" fmla="*/ 1439792 h 1865440"/>
                  <a:gd name="connsiteX173" fmla="*/ 981176 w 1886531"/>
                  <a:gd name="connsiteY173" fmla="*/ 1338097 h 1865440"/>
                  <a:gd name="connsiteX174" fmla="*/ 981176 w 1886531"/>
                  <a:gd name="connsiteY174" fmla="*/ 1179947 h 1865440"/>
                  <a:gd name="connsiteX175" fmla="*/ 981176 w 1886531"/>
                  <a:gd name="connsiteY175" fmla="*/ 1092964 h 1865440"/>
                  <a:gd name="connsiteX176" fmla="*/ 1015101 w 1886531"/>
                  <a:gd name="connsiteY176" fmla="*/ 1092964 h 1865440"/>
                  <a:gd name="connsiteX177" fmla="*/ 1156027 w 1886531"/>
                  <a:gd name="connsiteY177" fmla="*/ 1092964 h 1865440"/>
                  <a:gd name="connsiteX178" fmla="*/ 1210479 w 1886531"/>
                  <a:gd name="connsiteY178" fmla="*/ 1038772 h 1865440"/>
                  <a:gd name="connsiteX179" fmla="*/ 1210479 w 1886531"/>
                  <a:gd name="connsiteY179" fmla="*/ 612088 h 1865440"/>
                  <a:gd name="connsiteX180" fmla="*/ 1156027 w 1886531"/>
                  <a:gd name="connsiteY180" fmla="*/ 558559 h 1865440"/>
                  <a:gd name="connsiteX181" fmla="*/ 729080 w 1886531"/>
                  <a:gd name="connsiteY181" fmla="*/ 558559 h 1865440"/>
                  <a:gd name="connsiteX182" fmla="*/ 942888 w 1886531"/>
                  <a:gd name="connsiteY182" fmla="*/ 295880 h 1865440"/>
                  <a:gd name="connsiteX183" fmla="*/ 985508 w 1886531"/>
                  <a:gd name="connsiteY183" fmla="*/ 338091 h 1865440"/>
                  <a:gd name="connsiteX184" fmla="*/ 942888 w 1886531"/>
                  <a:gd name="connsiteY184" fmla="*/ 380301 h 1865440"/>
                  <a:gd name="connsiteX185" fmla="*/ 900268 w 1886531"/>
                  <a:gd name="connsiteY185" fmla="*/ 338091 h 1865440"/>
                  <a:gd name="connsiteX186" fmla="*/ 942888 w 1886531"/>
                  <a:gd name="connsiteY186" fmla="*/ 295880 h 1865440"/>
                  <a:gd name="connsiteX187" fmla="*/ 942771 w 1886531"/>
                  <a:gd name="connsiteY187" fmla="*/ 229491 h 1865440"/>
                  <a:gd name="connsiteX188" fmla="*/ 833879 w 1886531"/>
                  <a:gd name="connsiteY188" fmla="*/ 337950 h 1865440"/>
                  <a:gd name="connsiteX189" fmla="*/ 904366 w 1886531"/>
                  <a:gd name="connsiteY189" fmla="*/ 439644 h 1865440"/>
                  <a:gd name="connsiteX190" fmla="*/ 904366 w 1886531"/>
                  <a:gd name="connsiteY190" fmla="*/ 558558 h 1865440"/>
                  <a:gd name="connsiteX191" fmla="*/ 927022 w 1886531"/>
                  <a:gd name="connsiteY191" fmla="*/ 558558 h 1865440"/>
                  <a:gd name="connsiteX192" fmla="*/ 975909 w 1886531"/>
                  <a:gd name="connsiteY192" fmla="*/ 558558 h 1865440"/>
                  <a:gd name="connsiteX193" fmla="*/ 981176 w 1886531"/>
                  <a:gd name="connsiteY193" fmla="*/ 558558 h 1865440"/>
                  <a:gd name="connsiteX194" fmla="*/ 981176 w 1886531"/>
                  <a:gd name="connsiteY194" fmla="*/ 551951 h 1865440"/>
                  <a:gd name="connsiteX195" fmla="*/ 981176 w 1886531"/>
                  <a:gd name="connsiteY195" fmla="*/ 439644 h 1865440"/>
                  <a:gd name="connsiteX196" fmla="*/ 1051897 w 1886531"/>
                  <a:gd name="connsiteY196" fmla="*/ 337950 h 1865440"/>
                  <a:gd name="connsiteX197" fmla="*/ 942771 w 1886531"/>
                  <a:gd name="connsiteY197" fmla="*/ 229491 h 1865440"/>
                  <a:gd name="connsiteX198" fmla="*/ 1247488 w 1886531"/>
                  <a:gd name="connsiteY198" fmla="*/ 189331 h 1865440"/>
                  <a:gd name="connsiteX199" fmla="*/ 1187133 w 1886531"/>
                  <a:gd name="connsiteY199" fmla="*/ 249137 h 1865440"/>
                  <a:gd name="connsiteX200" fmla="*/ 1209123 w 1886531"/>
                  <a:gd name="connsiteY200" fmla="*/ 295214 h 1865440"/>
                  <a:gd name="connsiteX201" fmla="*/ 1209123 w 1886531"/>
                  <a:gd name="connsiteY201" fmla="*/ 463695 h 1865440"/>
                  <a:gd name="connsiteX202" fmla="*/ 1247488 w 1886531"/>
                  <a:gd name="connsiteY202" fmla="*/ 501626 h 1865440"/>
                  <a:gd name="connsiteX203" fmla="*/ 1420833 w 1886531"/>
                  <a:gd name="connsiteY203" fmla="*/ 501626 h 1865440"/>
                  <a:gd name="connsiteX204" fmla="*/ 1467152 w 1886531"/>
                  <a:gd name="connsiteY204" fmla="*/ 523733 h 1865440"/>
                  <a:gd name="connsiteX205" fmla="*/ 1527273 w 1886531"/>
                  <a:gd name="connsiteY205" fmla="*/ 463695 h 1865440"/>
                  <a:gd name="connsiteX206" fmla="*/ 1467152 w 1886531"/>
                  <a:gd name="connsiteY206" fmla="*/ 403656 h 1865440"/>
                  <a:gd name="connsiteX207" fmla="*/ 1420833 w 1886531"/>
                  <a:gd name="connsiteY207" fmla="*/ 425531 h 1865440"/>
                  <a:gd name="connsiteX208" fmla="*/ 1285619 w 1886531"/>
                  <a:gd name="connsiteY208" fmla="*/ 425531 h 1865440"/>
                  <a:gd name="connsiteX209" fmla="*/ 1285619 w 1886531"/>
                  <a:gd name="connsiteY209" fmla="*/ 295214 h 1865440"/>
                  <a:gd name="connsiteX210" fmla="*/ 1307843 w 1886531"/>
                  <a:gd name="connsiteY210" fmla="*/ 249137 h 1865440"/>
                  <a:gd name="connsiteX211" fmla="*/ 1247488 w 1886531"/>
                  <a:gd name="connsiteY211" fmla="*/ 189331 h 1865440"/>
                  <a:gd name="connsiteX212" fmla="*/ 638288 w 1886531"/>
                  <a:gd name="connsiteY212" fmla="*/ 189331 h 1865440"/>
                  <a:gd name="connsiteX213" fmla="*/ 577933 w 1886531"/>
                  <a:gd name="connsiteY213" fmla="*/ 249137 h 1865440"/>
                  <a:gd name="connsiteX214" fmla="*/ 600157 w 1886531"/>
                  <a:gd name="connsiteY214" fmla="*/ 295214 h 1865440"/>
                  <a:gd name="connsiteX215" fmla="*/ 600157 w 1886531"/>
                  <a:gd name="connsiteY215" fmla="*/ 425531 h 1865440"/>
                  <a:gd name="connsiteX216" fmla="*/ 464943 w 1886531"/>
                  <a:gd name="connsiteY216" fmla="*/ 425531 h 1865440"/>
                  <a:gd name="connsiteX217" fmla="*/ 418624 w 1886531"/>
                  <a:gd name="connsiteY217" fmla="*/ 403656 h 1865440"/>
                  <a:gd name="connsiteX218" fmla="*/ 358503 w 1886531"/>
                  <a:gd name="connsiteY218" fmla="*/ 463695 h 1865440"/>
                  <a:gd name="connsiteX219" fmla="*/ 418624 w 1886531"/>
                  <a:gd name="connsiteY219" fmla="*/ 523733 h 1865440"/>
                  <a:gd name="connsiteX220" fmla="*/ 464943 w 1886531"/>
                  <a:gd name="connsiteY220" fmla="*/ 501626 h 1865440"/>
                  <a:gd name="connsiteX221" fmla="*/ 638288 w 1886531"/>
                  <a:gd name="connsiteY221" fmla="*/ 501626 h 1865440"/>
                  <a:gd name="connsiteX222" fmla="*/ 676653 w 1886531"/>
                  <a:gd name="connsiteY222" fmla="*/ 463695 h 1865440"/>
                  <a:gd name="connsiteX223" fmla="*/ 676653 w 1886531"/>
                  <a:gd name="connsiteY223" fmla="*/ 295214 h 1865440"/>
                  <a:gd name="connsiteX224" fmla="*/ 698643 w 1886531"/>
                  <a:gd name="connsiteY224" fmla="*/ 249137 h 1865440"/>
                  <a:gd name="connsiteX225" fmla="*/ 638288 w 1886531"/>
                  <a:gd name="connsiteY225" fmla="*/ 189331 h 1865440"/>
                  <a:gd name="connsiteX226" fmla="*/ 716922 w 1886531"/>
                  <a:gd name="connsiteY226" fmla="*/ 0 h 1865440"/>
                  <a:gd name="connsiteX227" fmla="*/ 896209 w 1886531"/>
                  <a:gd name="connsiteY227" fmla="*/ 75317 h 1865440"/>
                  <a:gd name="connsiteX228" fmla="*/ 942841 w 1886531"/>
                  <a:gd name="connsiteY228" fmla="*/ 141074 h 1865440"/>
                  <a:gd name="connsiteX229" fmla="*/ 989700 w 1886531"/>
                  <a:gd name="connsiteY229" fmla="*/ 75317 h 1865440"/>
                  <a:gd name="connsiteX230" fmla="*/ 1168761 w 1886531"/>
                  <a:gd name="connsiteY230" fmla="*/ 0 h 1865440"/>
                  <a:gd name="connsiteX231" fmla="*/ 1422977 w 1886531"/>
                  <a:gd name="connsiteY231" fmla="*/ 240642 h 1865440"/>
                  <a:gd name="connsiteX232" fmla="*/ 1588003 w 1886531"/>
                  <a:gd name="connsiteY232" fmla="*/ 317591 h 1865440"/>
                  <a:gd name="connsiteX233" fmla="*/ 1650482 w 1886531"/>
                  <a:gd name="connsiteY233" fmla="*/ 585515 h 1865440"/>
                  <a:gd name="connsiteX234" fmla="*/ 1825015 w 1886531"/>
                  <a:gd name="connsiteY234" fmla="*/ 834085 h 1865440"/>
                  <a:gd name="connsiteX235" fmla="*/ 1795360 w 1886531"/>
                  <a:gd name="connsiteY235" fmla="*/ 956038 h 1865440"/>
                  <a:gd name="connsiteX236" fmla="*/ 1795360 w 1886531"/>
                  <a:gd name="connsiteY236" fmla="*/ 1405143 h 1865440"/>
                  <a:gd name="connsiteX237" fmla="*/ 1662932 w 1886531"/>
                  <a:gd name="connsiteY237" fmla="*/ 1485357 h 1865440"/>
                  <a:gd name="connsiteX238" fmla="*/ 1285796 w 1886531"/>
                  <a:gd name="connsiteY238" fmla="*/ 1865440 h 1865440"/>
                  <a:gd name="connsiteX239" fmla="*/ 942841 w 1886531"/>
                  <a:gd name="connsiteY239" fmla="*/ 1639256 h 1865440"/>
                  <a:gd name="connsiteX240" fmla="*/ 600113 w 1886531"/>
                  <a:gd name="connsiteY240" fmla="*/ 1865440 h 1865440"/>
                  <a:gd name="connsiteX241" fmla="*/ 222977 w 1886531"/>
                  <a:gd name="connsiteY241" fmla="*/ 1485357 h 1865440"/>
                  <a:gd name="connsiteX242" fmla="*/ 90549 w 1886531"/>
                  <a:gd name="connsiteY242" fmla="*/ 1405143 h 1865440"/>
                  <a:gd name="connsiteX243" fmla="*/ 0 w 1886531"/>
                  <a:gd name="connsiteY243" fmla="*/ 1180591 h 1865440"/>
                  <a:gd name="connsiteX244" fmla="*/ 90549 w 1886531"/>
                  <a:gd name="connsiteY244" fmla="*/ 956038 h 1865440"/>
                  <a:gd name="connsiteX245" fmla="*/ 60894 w 1886531"/>
                  <a:gd name="connsiteY245" fmla="*/ 834085 h 1865440"/>
                  <a:gd name="connsiteX246" fmla="*/ 235427 w 1886531"/>
                  <a:gd name="connsiteY246" fmla="*/ 585515 h 1865440"/>
                  <a:gd name="connsiteX247" fmla="*/ 297680 w 1886531"/>
                  <a:gd name="connsiteY247" fmla="*/ 317591 h 1865440"/>
                  <a:gd name="connsiteX248" fmla="*/ 462932 w 1886531"/>
                  <a:gd name="connsiteY248" fmla="*/ 240642 h 1865440"/>
                  <a:gd name="connsiteX249" fmla="*/ 716922 w 1886531"/>
                  <a:gd name="connsiteY249" fmla="*/ 0 h 186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886531" h="1865440">
                    <a:moveTo>
                      <a:pt x="942888" y="1397441"/>
                    </a:moveTo>
                    <a:cubicBezTo>
                      <a:pt x="966426" y="1397441"/>
                      <a:pt x="985508" y="1416339"/>
                      <a:pt x="985508" y="1439651"/>
                    </a:cubicBezTo>
                    <a:cubicBezTo>
                      <a:pt x="985508" y="1462963"/>
                      <a:pt x="966426" y="1481862"/>
                      <a:pt x="942888" y="1481862"/>
                    </a:cubicBezTo>
                    <a:cubicBezTo>
                      <a:pt x="919349" y="1481862"/>
                      <a:pt x="900268" y="1462963"/>
                      <a:pt x="900268" y="1439651"/>
                    </a:cubicBezTo>
                    <a:cubicBezTo>
                      <a:pt x="900268" y="1416339"/>
                      <a:pt x="919349" y="1397441"/>
                      <a:pt x="942888" y="1397441"/>
                    </a:cubicBezTo>
                    <a:close/>
                    <a:moveTo>
                      <a:pt x="1187245" y="1320856"/>
                    </a:moveTo>
                    <a:cubicBezTo>
                      <a:pt x="1177497" y="1320856"/>
                      <a:pt x="1167748" y="1324593"/>
                      <a:pt x="1160276" y="1332068"/>
                    </a:cubicBezTo>
                    <a:cubicBezTo>
                      <a:pt x="1145333" y="1347017"/>
                      <a:pt x="1145333" y="1371308"/>
                      <a:pt x="1160276" y="1386023"/>
                    </a:cubicBezTo>
                    <a:cubicBezTo>
                      <a:pt x="1247837" y="1473612"/>
                      <a:pt x="1247837" y="1473612"/>
                      <a:pt x="1247837" y="1473612"/>
                    </a:cubicBezTo>
                    <a:cubicBezTo>
                      <a:pt x="1247837" y="1618193"/>
                      <a:pt x="1247837" y="1618193"/>
                      <a:pt x="1247837" y="1618193"/>
                    </a:cubicBezTo>
                    <a:cubicBezTo>
                      <a:pt x="1234528" y="1629170"/>
                      <a:pt x="1225889" y="1645520"/>
                      <a:pt x="1225889" y="1664206"/>
                    </a:cubicBezTo>
                    <a:cubicBezTo>
                      <a:pt x="1225889" y="1697373"/>
                      <a:pt x="1252740" y="1724467"/>
                      <a:pt x="1285897" y="1724467"/>
                    </a:cubicBezTo>
                    <a:cubicBezTo>
                      <a:pt x="1319053" y="1724467"/>
                      <a:pt x="1346138" y="1697373"/>
                      <a:pt x="1346138" y="1664206"/>
                    </a:cubicBezTo>
                    <a:cubicBezTo>
                      <a:pt x="1346138" y="1645520"/>
                      <a:pt x="1337499" y="1629170"/>
                      <a:pt x="1324189" y="1618193"/>
                    </a:cubicBezTo>
                    <a:cubicBezTo>
                      <a:pt x="1324189" y="1457962"/>
                      <a:pt x="1324189" y="1457962"/>
                      <a:pt x="1324189" y="1457962"/>
                    </a:cubicBezTo>
                    <a:cubicBezTo>
                      <a:pt x="1324189" y="1447686"/>
                      <a:pt x="1320220" y="1438109"/>
                      <a:pt x="1312982" y="1430869"/>
                    </a:cubicBezTo>
                    <a:cubicBezTo>
                      <a:pt x="1214214" y="1332068"/>
                      <a:pt x="1214214" y="1332068"/>
                      <a:pt x="1214214" y="1332068"/>
                    </a:cubicBezTo>
                    <a:cubicBezTo>
                      <a:pt x="1206742" y="1324593"/>
                      <a:pt x="1196993" y="1320856"/>
                      <a:pt x="1187245" y="1320856"/>
                    </a:cubicBezTo>
                    <a:close/>
                    <a:moveTo>
                      <a:pt x="698531" y="1320856"/>
                    </a:moveTo>
                    <a:cubicBezTo>
                      <a:pt x="688783" y="1320856"/>
                      <a:pt x="679034" y="1324593"/>
                      <a:pt x="671562" y="1332068"/>
                    </a:cubicBezTo>
                    <a:cubicBezTo>
                      <a:pt x="572794" y="1430869"/>
                      <a:pt x="572794" y="1430869"/>
                      <a:pt x="572794" y="1430869"/>
                    </a:cubicBezTo>
                    <a:cubicBezTo>
                      <a:pt x="565556" y="1438109"/>
                      <a:pt x="561586" y="1447686"/>
                      <a:pt x="561586" y="1457962"/>
                    </a:cubicBezTo>
                    <a:cubicBezTo>
                      <a:pt x="561586" y="1618193"/>
                      <a:pt x="561586" y="1618193"/>
                      <a:pt x="561586" y="1618193"/>
                    </a:cubicBezTo>
                    <a:cubicBezTo>
                      <a:pt x="548277" y="1629170"/>
                      <a:pt x="539638" y="1645520"/>
                      <a:pt x="539638" y="1664206"/>
                    </a:cubicBezTo>
                    <a:cubicBezTo>
                      <a:pt x="539638" y="1697373"/>
                      <a:pt x="566723" y="1724467"/>
                      <a:pt x="599879" y="1724467"/>
                    </a:cubicBezTo>
                    <a:cubicBezTo>
                      <a:pt x="633036" y="1724467"/>
                      <a:pt x="659887" y="1697373"/>
                      <a:pt x="659887" y="1664206"/>
                    </a:cubicBezTo>
                    <a:cubicBezTo>
                      <a:pt x="659887" y="1645520"/>
                      <a:pt x="651248" y="1629170"/>
                      <a:pt x="637939" y="1618193"/>
                    </a:cubicBezTo>
                    <a:cubicBezTo>
                      <a:pt x="637939" y="1473612"/>
                      <a:pt x="637939" y="1473612"/>
                      <a:pt x="637939" y="1473612"/>
                    </a:cubicBezTo>
                    <a:cubicBezTo>
                      <a:pt x="725500" y="1386023"/>
                      <a:pt x="725500" y="1386023"/>
                      <a:pt x="725500" y="1386023"/>
                    </a:cubicBezTo>
                    <a:cubicBezTo>
                      <a:pt x="740443" y="1371308"/>
                      <a:pt x="740443" y="1347017"/>
                      <a:pt x="725500" y="1332068"/>
                    </a:cubicBezTo>
                    <a:cubicBezTo>
                      <a:pt x="718028" y="1324593"/>
                      <a:pt x="708279" y="1320856"/>
                      <a:pt x="698531" y="1320856"/>
                    </a:cubicBezTo>
                    <a:close/>
                    <a:moveTo>
                      <a:pt x="904366" y="1092963"/>
                    </a:moveTo>
                    <a:lnTo>
                      <a:pt x="909198" y="1092963"/>
                    </a:lnTo>
                    <a:cubicBezTo>
                      <a:pt x="924208" y="1092963"/>
                      <a:pt x="940469" y="1092963"/>
                      <a:pt x="958085" y="1092963"/>
                    </a:cubicBezTo>
                    <a:lnTo>
                      <a:pt x="981176" y="1092963"/>
                    </a:lnTo>
                    <a:lnTo>
                      <a:pt x="981176" y="1092964"/>
                    </a:lnTo>
                    <a:lnTo>
                      <a:pt x="958085" y="1092964"/>
                    </a:lnTo>
                    <a:cubicBezTo>
                      <a:pt x="940469" y="1092964"/>
                      <a:pt x="924208" y="1092964"/>
                      <a:pt x="909198" y="1092964"/>
                    </a:cubicBezTo>
                    <a:lnTo>
                      <a:pt x="904366" y="1092964"/>
                    </a:lnTo>
                    <a:close/>
                    <a:moveTo>
                      <a:pt x="956667" y="977061"/>
                    </a:moveTo>
                    <a:cubicBezTo>
                      <a:pt x="976378" y="977061"/>
                      <a:pt x="991893" y="992798"/>
                      <a:pt x="991893" y="1012178"/>
                    </a:cubicBezTo>
                    <a:cubicBezTo>
                      <a:pt x="991893" y="1031615"/>
                      <a:pt x="976378" y="1047848"/>
                      <a:pt x="956667" y="1047848"/>
                    </a:cubicBezTo>
                    <a:cubicBezTo>
                      <a:pt x="937453" y="1047848"/>
                      <a:pt x="921883" y="1031615"/>
                      <a:pt x="921883" y="1012178"/>
                    </a:cubicBezTo>
                    <a:cubicBezTo>
                      <a:pt x="921883" y="992798"/>
                      <a:pt x="937453" y="977061"/>
                      <a:pt x="956667" y="977061"/>
                    </a:cubicBezTo>
                    <a:close/>
                    <a:moveTo>
                      <a:pt x="757584" y="977061"/>
                    </a:moveTo>
                    <a:cubicBezTo>
                      <a:pt x="777012" y="977061"/>
                      <a:pt x="792755" y="992798"/>
                      <a:pt x="792755" y="1012178"/>
                    </a:cubicBezTo>
                    <a:cubicBezTo>
                      <a:pt x="792755" y="1031615"/>
                      <a:pt x="777012" y="1047848"/>
                      <a:pt x="757584" y="1047848"/>
                    </a:cubicBezTo>
                    <a:cubicBezTo>
                      <a:pt x="737710" y="1047848"/>
                      <a:pt x="721967" y="1031615"/>
                      <a:pt x="721967" y="1012178"/>
                    </a:cubicBezTo>
                    <a:cubicBezTo>
                      <a:pt x="721967" y="992798"/>
                      <a:pt x="737710" y="977061"/>
                      <a:pt x="757584" y="977061"/>
                    </a:cubicBezTo>
                    <a:close/>
                    <a:moveTo>
                      <a:pt x="503383" y="976160"/>
                    </a:moveTo>
                    <a:cubicBezTo>
                      <a:pt x="482322" y="976160"/>
                      <a:pt x="465239" y="993404"/>
                      <a:pt x="465239" y="1014376"/>
                    </a:cubicBezTo>
                    <a:cubicBezTo>
                      <a:pt x="465239" y="1071699"/>
                      <a:pt x="465239" y="1071699"/>
                      <a:pt x="465239" y="1071699"/>
                    </a:cubicBezTo>
                    <a:cubicBezTo>
                      <a:pt x="356187" y="1071699"/>
                      <a:pt x="356187" y="1071699"/>
                      <a:pt x="356187" y="1071699"/>
                    </a:cubicBezTo>
                    <a:cubicBezTo>
                      <a:pt x="346125" y="1071699"/>
                      <a:pt x="336296" y="1075661"/>
                      <a:pt x="329276" y="1082884"/>
                    </a:cubicBezTo>
                    <a:cubicBezTo>
                      <a:pt x="256497" y="1155354"/>
                      <a:pt x="256497" y="1155354"/>
                      <a:pt x="256497" y="1155354"/>
                    </a:cubicBezTo>
                    <a:cubicBezTo>
                      <a:pt x="249243" y="1162345"/>
                      <a:pt x="245264" y="1172132"/>
                      <a:pt x="245264" y="1182152"/>
                    </a:cubicBezTo>
                    <a:cubicBezTo>
                      <a:pt x="245264" y="1248796"/>
                      <a:pt x="245264" y="1248796"/>
                      <a:pt x="245264" y="1248796"/>
                    </a:cubicBezTo>
                    <a:cubicBezTo>
                      <a:pt x="231925" y="1259748"/>
                      <a:pt x="223267" y="1276060"/>
                      <a:pt x="223267" y="1294702"/>
                    </a:cubicBezTo>
                    <a:cubicBezTo>
                      <a:pt x="223267" y="1327791"/>
                      <a:pt x="250413" y="1354821"/>
                      <a:pt x="283643" y="1354821"/>
                    </a:cubicBezTo>
                    <a:cubicBezTo>
                      <a:pt x="316873" y="1354821"/>
                      <a:pt x="343785" y="1327791"/>
                      <a:pt x="343785" y="1294702"/>
                    </a:cubicBezTo>
                    <a:cubicBezTo>
                      <a:pt x="343785" y="1276060"/>
                      <a:pt x="335126" y="1259748"/>
                      <a:pt x="321787" y="1248796"/>
                    </a:cubicBezTo>
                    <a:cubicBezTo>
                      <a:pt x="321787" y="1197997"/>
                      <a:pt x="321787" y="1197997"/>
                      <a:pt x="321787" y="1197997"/>
                    </a:cubicBezTo>
                    <a:cubicBezTo>
                      <a:pt x="372101" y="1147898"/>
                      <a:pt x="372101" y="1147898"/>
                      <a:pt x="372101" y="1147898"/>
                    </a:cubicBezTo>
                    <a:cubicBezTo>
                      <a:pt x="465239" y="1147898"/>
                      <a:pt x="465239" y="1147898"/>
                      <a:pt x="465239" y="1147898"/>
                    </a:cubicBezTo>
                    <a:cubicBezTo>
                      <a:pt x="465239" y="1210581"/>
                      <a:pt x="465239" y="1210581"/>
                      <a:pt x="465239" y="1210581"/>
                    </a:cubicBezTo>
                    <a:cubicBezTo>
                      <a:pt x="465239" y="1231552"/>
                      <a:pt x="482322" y="1248796"/>
                      <a:pt x="503383" y="1248796"/>
                    </a:cubicBezTo>
                    <a:cubicBezTo>
                      <a:pt x="698786" y="1248796"/>
                      <a:pt x="698786" y="1248796"/>
                      <a:pt x="698786" y="1248796"/>
                    </a:cubicBezTo>
                    <a:cubicBezTo>
                      <a:pt x="719848" y="1248796"/>
                      <a:pt x="737165" y="1231552"/>
                      <a:pt x="737165" y="1210581"/>
                    </a:cubicBezTo>
                    <a:cubicBezTo>
                      <a:pt x="737165" y="1189608"/>
                      <a:pt x="719848" y="1172598"/>
                      <a:pt x="698786" y="1172598"/>
                    </a:cubicBezTo>
                    <a:cubicBezTo>
                      <a:pt x="541762" y="1172598"/>
                      <a:pt x="541762" y="1172598"/>
                      <a:pt x="541762" y="1172598"/>
                    </a:cubicBezTo>
                    <a:cubicBezTo>
                      <a:pt x="541762" y="1014376"/>
                      <a:pt x="541762" y="1014376"/>
                      <a:pt x="541762" y="1014376"/>
                    </a:cubicBezTo>
                    <a:cubicBezTo>
                      <a:pt x="541762" y="993404"/>
                      <a:pt x="524445" y="976160"/>
                      <a:pt x="503383" y="976160"/>
                    </a:cubicBezTo>
                    <a:close/>
                    <a:moveTo>
                      <a:pt x="1382393" y="960587"/>
                    </a:moveTo>
                    <a:cubicBezTo>
                      <a:pt x="1361097" y="960587"/>
                      <a:pt x="1344014" y="977596"/>
                      <a:pt x="1344014" y="998566"/>
                    </a:cubicBezTo>
                    <a:cubicBezTo>
                      <a:pt x="1344014" y="1172616"/>
                      <a:pt x="1344014" y="1172616"/>
                      <a:pt x="1344014" y="1172616"/>
                    </a:cubicBezTo>
                    <a:cubicBezTo>
                      <a:pt x="1186990" y="1172616"/>
                      <a:pt x="1186990" y="1172616"/>
                      <a:pt x="1186990" y="1172616"/>
                    </a:cubicBezTo>
                    <a:cubicBezTo>
                      <a:pt x="1165929" y="1172616"/>
                      <a:pt x="1148611" y="1189625"/>
                      <a:pt x="1148611" y="1210595"/>
                    </a:cubicBezTo>
                    <a:cubicBezTo>
                      <a:pt x="1148611" y="1231565"/>
                      <a:pt x="1165929" y="1248807"/>
                      <a:pt x="1186990" y="1248807"/>
                    </a:cubicBezTo>
                    <a:cubicBezTo>
                      <a:pt x="1382393" y="1248807"/>
                      <a:pt x="1382393" y="1248807"/>
                      <a:pt x="1382393" y="1248807"/>
                    </a:cubicBezTo>
                    <a:cubicBezTo>
                      <a:pt x="1403454" y="1248807"/>
                      <a:pt x="1420537" y="1231565"/>
                      <a:pt x="1420537" y="1210595"/>
                    </a:cubicBezTo>
                    <a:cubicBezTo>
                      <a:pt x="1420537" y="1147918"/>
                      <a:pt x="1420537" y="1147918"/>
                      <a:pt x="1420537" y="1147918"/>
                    </a:cubicBezTo>
                    <a:cubicBezTo>
                      <a:pt x="1513675" y="1147918"/>
                      <a:pt x="1513675" y="1147918"/>
                      <a:pt x="1513675" y="1147918"/>
                    </a:cubicBezTo>
                    <a:cubicBezTo>
                      <a:pt x="1563989" y="1198013"/>
                      <a:pt x="1563989" y="1198013"/>
                      <a:pt x="1563989" y="1198013"/>
                    </a:cubicBezTo>
                    <a:cubicBezTo>
                      <a:pt x="1563989" y="1248807"/>
                      <a:pt x="1563989" y="1248807"/>
                      <a:pt x="1563989" y="1248807"/>
                    </a:cubicBezTo>
                    <a:cubicBezTo>
                      <a:pt x="1550650" y="1259758"/>
                      <a:pt x="1541991" y="1276068"/>
                      <a:pt x="1541991" y="1294708"/>
                    </a:cubicBezTo>
                    <a:cubicBezTo>
                      <a:pt x="1541991" y="1327793"/>
                      <a:pt x="1568903" y="1354821"/>
                      <a:pt x="1602133" y="1354821"/>
                    </a:cubicBezTo>
                    <a:cubicBezTo>
                      <a:pt x="1635363" y="1354821"/>
                      <a:pt x="1662509" y="1327793"/>
                      <a:pt x="1662509" y="1294708"/>
                    </a:cubicBezTo>
                    <a:cubicBezTo>
                      <a:pt x="1662509" y="1276068"/>
                      <a:pt x="1653851" y="1259758"/>
                      <a:pt x="1640512" y="1248807"/>
                    </a:cubicBezTo>
                    <a:cubicBezTo>
                      <a:pt x="1640512" y="1182169"/>
                      <a:pt x="1640512" y="1182169"/>
                      <a:pt x="1640512" y="1182169"/>
                    </a:cubicBezTo>
                    <a:cubicBezTo>
                      <a:pt x="1640512" y="1172150"/>
                      <a:pt x="1636533" y="1162364"/>
                      <a:pt x="1629279" y="1155374"/>
                    </a:cubicBezTo>
                    <a:cubicBezTo>
                      <a:pt x="1556500" y="1082912"/>
                      <a:pt x="1556500" y="1082912"/>
                      <a:pt x="1556500" y="1082912"/>
                    </a:cubicBezTo>
                    <a:cubicBezTo>
                      <a:pt x="1549480" y="1075689"/>
                      <a:pt x="1539651" y="1071728"/>
                      <a:pt x="1529588" y="1071728"/>
                    </a:cubicBezTo>
                    <a:cubicBezTo>
                      <a:pt x="1420537" y="1071728"/>
                      <a:pt x="1420537" y="1071728"/>
                      <a:pt x="1420537" y="1071728"/>
                    </a:cubicBezTo>
                    <a:cubicBezTo>
                      <a:pt x="1420537" y="998566"/>
                      <a:pt x="1420537" y="998566"/>
                      <a:pt x="1420537" y="998566"/>
                    </a:cubicBezTo>
                    <a:cubicBezTo>
                      <a:pt x="1420537" y="977596"/>
                      <a:pt x="1403454" y="960587"/>
                      <a:pt x="1382393" y="960587"/>
                    </a:cubicBezTo>
                    <a:close/>
                    <a:moveTo>
                      <a:pt x="1436604" y="677001"/>
                    </a:moveTo>
                    <a:cubicBezTo>
                      <a:pt x="1426556" y="677001"/>
                      <a:pt x="1416741" y="680960"/>
                      <a:pt x="1409497" y="688179"/>
                    </a:cubicBezTo>
                    <a:cubicBezTo>
                      <a:pt x="1266018" y="831165"/>
                      <a:pt x="1266018" y="831165"/>
                      <a:pt x="1266018" y="831165"/>
                    </a:cubicBezTo>
                    <a:cubicBezTo>
                      <a:pt x="1251062" y="846069"/>
                      <a:pt x="1251062" y="870289"/>
                      <a:pt x="1266018" y="884960"/>
                    </a:cubicBezTo>
                    <a:cubicBezTo>
                      <a:pt x="1280973" y="899864"/>
                      <a:pt x="1305276" y="899864"/>
                      <a:pt x="1320232" y="884960"/>
                    </a:cubicBezTo>
                    <a:cubicBezTo>
                      <a:pt x="1452494" y="753152"/>
                      <a:pt x="1452494" y="753152"/>
                      <a:pt x="1452494" y="753152"/>
                    </a:cubicBezTo>
                    <a:cubicBezTo>
                      <a:pt x="1539423" y="753152"/>
                      <a:pt x="1539423" y="753152"/>
                      <a:pt x="1539423" y="753152"/>
                    </a:cubicBezTo>
                    <a:cubicBezTo>
                      <a:pt x="1539423" y="843275"/>
                      <a:pt x="1539423" y="843275"/>
                      <a:pt x="1539423" y="843275"/>
                    </a:cubicBezTo>
                    <a:cubicBezTo>
                      <a:pt x="1525636" y="854453"/>
                      <a:pt x="1516756" y="870987"/>
                      <a:pt x="1516756" y="889850"/>
                    </a:cubicBezTo>
                    <a:cubicBezTo>
                      <a:pt x="1516756" y="922919"/>
                      <a:pt x="1543629" y="949932"/>
                      <a:pt x="1577045" y="949932"/>
                    </a:cubicBezTo>
                    <a:cubicBezTo>
                      <a:pt x="1610228" y="949932"/>
                      <a:pt x="1637101" y="922919"/>
                      <a:pt x="1637101" y="889850"/>
                    </a:cubicBezTo>
                    <a:cubicBezTo>
                      <a:pt x="1637101" y="871686"/>
                      <a:pt x="1628688" y="855384"/>
                      <a:pt x="1615836" y="844439"/>
                    </a:cubicBezTo>
                    <a:cubicBezTo>
                      <a:pt x="1615836" y="715192"/>
                      <a:pt x="1615836" y="715192"/>
                      <a:pt x="1615836" y="715192"/>
                    </a:cubicBezTo>
                    <a:cubicBezTo>
                      <a:pt x="1615836" y="694001"/>
                      <a:pt x="1598777" y="677001"/>
                      <a:pt x="1577512" y="677001"/>
                    </a:cubicBezTo>
                    <a:cubicBezTo>
                      <a:pt x="1436604" y="677001"/>
                      <a:pt x="1436604" y="677001"/>
                      <a:pt x="1436604" y="677001"/>
                    </a:cubicBezTo>
                    <a:close/>
                    <a:moveTo>
                      <a:pt x="308264" y="677001"/>
                    </a:moveTo>
                    <a:cubicBezTo>
                      <a:pt x="286999" y="677001"/>
                      <a:pt x="269940" y="694001"/>
                      <a:pt x="269940" y="715192"/>
                    </a:cubicBezTo>
                    <a:cubicBezTo>
                      <a:pt x="269940" y="844439"/>
                      <a:pt x="269940" y="844439"/>
                      <a:pt x="269940" y="844439"/>
                    </a:cubicBezTo>
                    <a:cubicBezTo>
                      <a:pt x="257088" y="855384"/>
                      <a:pt x="248675" y="871686"/>
                      <a:pt x="248675" y="889850"/>
                    </a:cubicBezTo>
                    <a:cubicBezTo>
                      <a:pt x="248675" y="922919"/>
                      <a:pt x="275548" y="949932"/>
                      <a:pt x="308731" y="949932"/>
                    </a:cubicBezTo>
                    <a:cubicBezTo>
                      <a:pt x="342147" y="949932"/>
                      <a:pt x="369020" y="922919"/>
                      <a:pt x="369020" y="889850"/>
                    </a:cubicBezTo>
                    <a:cubicBezTo>
                      <a:pt x="369020" y="870987"/>
                      <a:pt x="360140" y="854453"/>
                      <a:pt x="346353" y="843275"/>
                    </a:cubicBezTo>
                    <a:cubicBezTo>
                      <a:pt x="346353" y="753152"/>
                      <a:pt x="346353" y="753152"/>
                      <a:pt x="346353" y="753152"/>
                    </a:cubicBezTo>
                    <a:cubicBezTo>
                      <a:pt x="433282" y="753152"/>
                      <a:pt x="433282" y="753152"/>
                      <a:pt x="433282" y="753152"/>
                    </a:cubicBezTo>
                    <a:cubicBezTo>
                      <a:pt x="565778" y="884960"/>
                      <a:pt x="565778" y="884960"/>
                      <a:pt x="565778" y="884960"/>
                    </a:cubicBezTo>
                    <a:cubicBezTo>
                      <a:pt x="580500" y="899864"/>
                      <a:pt x="604803" y="899864"/>
                      <a:pt x="619758" y="884960"/>
                    </a:cubicBezTo>
                    <a:cubicBezTo>
                      <a:pt x="634714" y="870289"/>
                      <a:pt x="634714" y="846069"/>
                      <a:pt x="619758" y="831165"/>
                    </a:cubicBezTo>
                    <a:cubicBezTo>
                      <a:pt x="476279" y="688179"/>
                      <a:pt x="476279" y="688179"/>
                      <a:pt x="476279" y="688179"/>
                    </a:cubicBezTo>
                    <a:cubicBezTo>
                      <a:pt x="469035" y="680960"/>
                      <a:pt x="459220" y="677001"/>
                      <a:pt x="449172" y="677001"/>
                    </a:cubicBezTo>
                    <a:cubicBezTo>
                      <a:pt x="308264" y="677001"/>
                      <a:pt x="308264" y="677001"/>
                      <a:pt x="308264" y="677001"/>
                    </a:cubicBezTo>
                    <a:close/>
                    <a:moveTo>
                      <a:pt x="991423" y="604455"/>
                    </a:moveTo>
                    <a:cubicBezTo>
                      <a:pt x="1005013" y="604455"/>
                      <a:pt x="1016543" y="612381"/>
                      <a:pt x="1022279" y="623965"/>
                    </a:cubicBezTo>
                    <a:cubicBezTo>
                      <a:pt x="1022279" y="623965"/>
                      <a:pt x="1022279" y="623965"/>
                      <a:pt x="1129550" y="623965"/>
                    </a:cubicBezTo>
                    <a:cubicBezTo>
                      <a:pt x="1137403" y="623965"/>
                      <a:pt x="1144198" y="630283"/>
                      <a:pt x="1144198" y="638707"/>
                    </a:cubicBezTo>
                    <a:cubicBezTo>
                      <a:pt x="1144198" y="638707"/>
                      <a:pt x="1144198" y="638707"/>
                      <a:pt x="1144198" y="946754"/>
                    </a:cubicBezTo>
                    <a:cubicBezTo>
                      <a:pt x="1144198" y="980452"/>
                      <a:pt x="1144198" y="980452"/>
                      <a:pt x="1144198" y="980452"/>
                    </a:cubicBezTo>
                    <a:cubicBezTo>
                      <a:pt x="1154112" y="987325"/>
                      <a:pt x="1154112" y="987325"/>
                      <a:pt x="1154112" y="987325"/>
                    </a:cubicBezTo>
                    <a:cubicBezTo>
                      <a:pt x="1160406" y="993643"/>
                      <a:pt x="1164583" y="1002566"/>
                      <a:pt x="1164583" y="1012044"/>
                    </a:cubicBezTo>
                    <a:cubicBezTo>
                      <a:pt x="1164583" y="1031553"/>
                      <a:pt x="1148877" y="1047848"/>
                      <a:pt x="1129049" y="1047848"/>
                    </a:cubicBezTo>
                    <a:cubicBezTo>
                      <a:pt x="1109667" y="1047848"/>
                      <a:pt x="1093960" y="1031553"/>
                      <a:pt x="1093960" y="1012044"/>
                    </a:cubicBezTo>
                    <a:cubicBezTo>
                      <a:pt x="1093960" y="1002566"/>
                      <a:pt x="1097636" y="993643"/>
                      <a:pt x="1103930" y="987325"/>
                    </a:cubicBezTo>
                    <a:cubicBezTo>
                      <a:pt x="1114902" y="979953"/>
                      <a:pt x="1114902" y="979953"/>
                      <a:pt x="1114902" y="979953"/>
                    </a:cubicBezTo>
                    <a:cubicBezTo>
                      <a:pt x="1114902" y="967261"/>
                      <a:pt x="1114902" y="967261"/>
                      <a:pt x="1114902" y="967261"/>
                    </a:cubicBezTo>
                    <a:cubicBezTo>
                      <a:pt x="1114902" y="922534"/>
                      <a:pt x="1114902" y="832470"/>
                      <a:pt x="1114902" y="653450"/>
                    </a:cubicBezTo>
                    <a:cubicBezTo>
                      <a:pt x="1114902" y="653450"/>
                      <a:pt x="1114902" y="653450"/>
                      <a:pt x="1023337" y="653450"/>
                    </a:cubicBezTo>
                    <a:cubicBezTo>
                      <a:pt x="1018102" y="665533"/>
                      <a:pt x="1005570" y="675010"/>
                      <a:pt x="991423" y="675010"/>
                    </a:cubicBezTo>
                    <a:cubicBezTo>
                      <a:pt x="971540" y="675010"/>
                      <a:pt x="955332" y="659214"/>
                      <a:pt x="955332" y="639206"/>
                    </a:cubicBezTo>
                    <a:cubicBezTo>
                      <a:pt x="955332" y="619752"/>
                      <a:pt x="971540" y="604455"/>
                      <a:pt x="991423" y="604455"/>
                    </a:cubicBezTo>
                    <a:close/>
                    <a:moveTo>
                      <a:pt x="756947" y="604455"/>
                    </a:moveTo>
                    <a:cubicBezTo>
                      <a:pt x="776800" y="604455"/>
                      <a:pt x="792483" y="619738"/>
                      <a:pt x="792483" y="639174"/>
                    </a:cubicBezTo>
                    <a:cubicBezTo>
                      <a:pt x="792483" y="653904"/>
                      <a:pt x="783585" y="666031"/>
                      <a:pt x="771573" y="671291"/>
                    </a:cubicBezTo>
                    <a:cubicBezTo>
                      <a:pt x="771573" y="832262"/>
                      <a:pt x="771573" y="832262"/>
                      <a:pt x="771573" y="832262"/>
                    </a:cubicBezTo>
                    <a:cubicBezTo>
                      <a:pt x="862998" y="832262"/>
                      <a:pt x="862998" y="832262"/>
                      <a:pt x="862998" y="832262"/>
                    </a:cubicBezTo>
                    <a:cubicBezTo>
                      <a:pt x="862998" y="760222"/>
                      <a:pt x="862998" y="760222"/>
                      <a:pt x="862998" y="760222"/>
                    </a:cubicBezTo>
                    <a:cubicBezTo>
                      <a:pt x="862998" y="751251"/>
                      <a:pt x="870839" y="743333"/>
                      <a:pt x="879737" y="743333"/>
                    </a:cubicBezTo>
                    <a:cubicBezTo>
                      <a:pt x="1024938" y="743333"/>
                      <a:pt x="1024938" y="743333"/>
                      <a:pt x="1024938" y="743333"/>
                    </a:cubicBezTo>
                    <a:cubicBezTo>
                      <a:pt x="1033836" y="743333"/>
                      <a:pt x="1041677" y="751251"/>
                      <a:pt x="1041677" y="760222"/>
                    </a:cubicBezTo>
                    <a:cubicBezTo>
                      <a:pt x="1041677" y="912776"/>
                      <a:pt x="1041677" y="912776"/>
                      <a:pt x="1041677" y="912776"/>
                    </a:cubicBezTo>
                    <a:cubicBezTo>
                      <a:pt x="1041677" y="922245"/>
                      <a:pt x="1033836" y="929610"/>
                      <a:pt x="1024938" y="929610"/>
                    </a:cubicBezTo>
                    <a:cubicBezTo>
                      <a:pt x="879737" y="929610"/>
                      <a:pt x="879737" y="929610"/>
                      <a:pt x="879737" y="929610"/>
                    </a:cubicBezTo>
                    <a:cubicBezTo>
                      <a:pt x="870839" y="929610"/>
                      <a:pt x="862998" y="922245"/>
                      <a:pt x="862998" y="912776"/>
                    </a:cubicBezTo>
                    <a:cubicBezTo>
                      <a:pt x="862998" y="861722"/>
                      <a:pt x="862998" y="861722"/>
                      <a:pt x="862998" y="861722"/>
                    </a:cubicBezTo>
                    <a:cubicBezTo>
                      <a:pt x="862998" y="861722"/>
                      <a:pt x="862998" y="861722"/>
                      <a:pt x="756947" y="861722"/>
                    </a:cubicBezTo>
                    <a:cubicBezTo>
                      <a:pt x="749105" y="861722"/>
                      <a:pt x="742321" y="854910"/>
                      <a:pt x="742321" y="846992"/>
                    </a:cubicBezTo>
                    <a:cubicBezTo>
                      <a:pt x="742321" y="846992"/>
                      <a:pt x="742321" y="846992"/>
                      <a:pt x="742321" y="671291"/>
                    </a:cubicBezTo>
                    <a:cubicBezTo>
                      <a:pt x="730809" y="666031"/>
                      <a:pt x="721967" y="653904"/>
                      <a:pt x="721967" y="639174"/>
                    </a:cubicBezTo>
                    <a:cubicBezTo>
                      <a:pt x="721967" y="619738"/>
                      <a:pt x="738150" y="604455"/>
                      <a:pt x="756947" y="604455"/>
                    </a:cubicBezTo>
                    <a:close/>
                    <a:moveTo>
                      <a:pt x="729080" y="558559"/>
                    </a:moveTo>
                    <a:cubicBezTo>
                      <a:pt x="699743" y="558559"/>
                      <a:pt x="675295" y="582669"/>
                      <a:pt x="675295" y="612088"/>
                    </a:cubicBezTo>
                    <a:cubicBezTo>
                      <a:pt x="675295" y="612088"/>
                      <a:pt x="675295" y="612088"/>
                      <a:pt x="675295" y="1038772"/>
                    </a:cubicBezTo>
                    <a:cubicBezTo>
                      <a:pt x="675295" y="1068854"/>
                      <a:pt x="699743" y="1092964"/>
                      <a:pt x="729080" y="1092964"/>
                    </a:cubicBezTo>
                    <a:cubicBezTo>
                      <a:pt x="729080" y="1092964"/>
                      <a:pt x="729080" y="1092964"/>
                      <a:pt x="833315" y="1092964"/>
                    </a:cubicBezTo>
                    <a:lnTo>
                      <a:pt x="904366" y="1092964"/>
                    </a:lnTo>
                    <a:lnTo>
                      <a:pt x="904366" y="1118748"/>
                    </a:lnTo>
                    <a:cubicBezTo>
                      <a:pt x="904366" y="1338097"/>
                      <a:pt x="904366" y="1338097"/>
                      <a:pt x="904366" y="1338097"/>
                    </a:cubicBezTo>
                    <a:cubicBezTo>
                      <a:pt x="863151" y="1353725"/>
                      <a:pt x="833879" y="1393376"/>
                      <a:pt x="833879" y="1439792"/>
                    </a:cubicBezTo>
                    <a:cubicBezTo>
                      <a:pt x="833879" y="1499502"/>
                      <a:pt x="882588" y="1548250"/>
                      <a:pt x="942771" y="1548250"/>
                    </a:cubicBezTo>
                    <a:cubicBezTo>
                      <a:pt x="1002954" y="1548250"/>
                      <a:pt x="1051897" y="1499502"/>
                      <a:pt x="1051897" y="1439792"/>
                    </a:cubicBezTo>
                    <a:cubicBezTo>
                      <a:pt x="1051897" y="1393376"/>
                      <a:pt x="1022391" y="1353725"/>
                      <a:pt x="981176" y="1338097"/>
                    </a:cubicBezTo>
                    <a:cubicBezTo>
                      <a:pt x="981176" y="1281944"/>
                      <a:pt x="981176" y="1229300"/>
                      <a:pt x="981176" y="1179947"/>
                    </a:cubicBezTo>
                    <a:lnTo>
                      <a:pt x="981176" y="1092964"/>
                    </a:lnTo>
                    <a:lnTo>
                      <a:pt x="1015101" y="1092964"/>
                    </a:lnTo>
                    <a:cubicBezTo>
                      <a:pt x="1055961" y="1092964"/>
                      <a:pt x="1102659" y="1092964"/>
                      <a:pt x="1156027" y="1092964"/>
                    </a:cubicBezTo>
                    <a:cubicBezTo>
                      <a:pt x="1186031" y="1092964"/>
                      <a:pt x="1210479" y="1068854"/>
                      <a:pt x="1210479" y="1038772"/>
                    </a:cubicBezTo>
                    <a:cubicBezTo>
                      <a:pt x="1210479" y="1038772"/>
                      <a:pt x="1210479" y="1038772"/>
                      <a:pt x="1210479" y="612088"/>
                    </a:cubicBezTo>
                    <a:cubicBezTo>
                      <a:pt x="1210479" y="582669"/>
                      <a:pt x="1186031" y="558559"/>
                      <a:pt x="1156027" y="558559"/>
                    </a:cubicBezTo>
                    <a:cubicBezTo>
                      <a:pt x="1156027" y="558559"/>
                      <a:pt x="1156027" y="558559"/>
                      <a:pt x="729080" y="558559"/>
                    </a:cubicBezTo>
                    <a:close/>
                    <a:moveTo>
                      <a:pt x="942888" y="295880"/>
                    </a:moveTo>
                    <a:cubicBezTo>
                      <a:pt x="966426" y="295880"/>
                      <a:pt x="985508" y="314779"/>
                      <a:pt x="985508" y="338091"/>
                    </a:cubicBezTo>
                    <a:cubicBezTo>
                      <a:pt x="985508" y="361403"/>
                      <a:pt x="966426" y="380301"/>
                      <a:pt x="942888" y="380301"/>
                    </a:cubicBezTo>
                    <a:cubicBezTo>
                      <a:pt x="919349" y="380301"/>
                      <a:pt x="900268" y="361403"/>
                      <a:pt x="900268" y="338091"/>
                    </a:cubicBezTo>
                    <a:cubicBezTo>
                      <a:pt x="900268" y="314779"/>
                      <a:pt x="919349" y="295880"/>
                      <a:pt x="942888" y="295880"/>
                    </a:cubicBezTo>
                    <a:close/>
                    <a:moveTo>
                      <a:pt x="942771" y="229491"/>
                    </a:moveTo>
                    <a:cubicBezTo>
                      <a:pt x="882588" y="229491"/>
                      <a:pt x="833879" y="278239"/>
                      <a:pt x="833879" y="337950"/>
                    </a:cubicBezTo>
                    <a:cubicBezTo>
                      <a:pt x="833879" y="384598"/>
                      <a:pt x="863151" y="424016"/>
                      <a:pt x="904366" y="439644"/>
                    </a:cubicBezTo>
                    <a:lnTo>
                      <a:pt x="904366" y="558558"/>
                    </a:lnTo>
                    <a:lnTo>
                      <a:pt x="927022" y="558558"/>
                    </a:lnTo>
                    <a:cubicBezTo>
                      <a:pt x="944638" y="558558"/>
                      <a:pt x="960899" y="558558"/>
                      <a:pt x="975909" y="558558"/>
                    </a:cubicBezTo>
                    <a:lnTo>
                      <a:pt x="981176" y="558558"/>
                    </a:lnTo>
                    <a:lnTo>
                      <a:pt x="981176" y="551951"/>
                    </a:lnTo>
                    <a:cubicBezTo>
                      <a:pt x="981176" y="439644"/>
                      <a:pt x="981176" y="439644"/>
                      <a:pt x="981176" y="439644"/>
                    </a:cubicBezTo>
                    <a:cubicBezTo>
                      <a:pt x="1022391" y="424016"/>
                      <a:pt x="1051897" y="384598"/>
                      <a:pt x="1051897" y="337950"/>
                    </a:cubicBezTo>
                    <a:cubicBezTo>
                      <a:pt x="1051897" y="278239"/>
                      <a:pt x="1002954" y="229491"/>
                      <a:pt x="942771" y="229491"/>
                    </a:cubicBezTo>
                    <a:close/>
                    <a:moveTo>
                      <a:pt x="1247488" y="189331"/>
                    </a:moveTo>
                    <a:cubicBezTo>
                      <a:pt x="1214269" y="189331"/>
                      <a:pt x="1187133" y="216093"/>
                      <a:pt x="1187133" y="249137"/>
                    </a:cubicBezTo>
                    <a:cubicBezTo>
                      <a:pt x="1187133" y="267754"/>
                      <a:pt x="1195788" y="284276"/>
                      <a:pt x="1209123" y="295214"/>
                    </a:cubicBezTo>
                    <a:cubicBezTo>
                      <a:pt x="1209123" y="463695"/>
                      <a:pt x="1209123" y="463695"/>
                      <a:pt x="1209123" y="463695"/>
                    </a:cubicBezTo>
                    <a:cubicBezTo>
                      <a:pt x="1209123" y="484638"/>
                      <a:pt x="1226434" y="501626"/>
                      <a:pt x="1247488" y="501626"/>
                    </a:cubicBezTo>
                    <a:cubicBezTo>
                      <a:pt x="1420833" y="501626"/>
                      <a:pt x="1420833" y="501626"/>
                      <a:pt x="1420833" y="501626"/>
                    </a:cubicBezTo>
                    <a:cubicBezTo>
                      <a:pt x="1431828" y="514890"/>
                      <a:pt x="1448437" y="523733"/>
                      <a:pt x="1467152" y="523733"/>
                    </a:cubicBezTo>
                    <a:cubicBezTo>
                      <a:pt x="1500370" y="523733"/>
                      <a:pt x="1527273" y="496739"/>
                      <a:pt x="1527273" y="463695"/>
                    </a:cubicBezTo>
                    <a:cubicBezTo>
                      <a:pt x="1527273" y="430650"/>
                      <a:pt x="1500370" y="403656"/>
                      <a:pt x="1467152" y="403656"/>
                    </a:cubicBezTo>
                    <a:cubicBezTo>
                      <a:pt x="1448437" y="403656"/>
                      <a:pt x="1431828" y="412266"/>
                      <a:pt x="1420833" y="425531"/>
                    </a:cubicBezTo>
                    <a:cubicBezTo>
                      <a:pt x="1285619" y="425531"/>
                      <a:pt x="1285619" y="425531"/>
                      <a:pt x="1285619" y="425531"/>
                    </a:cubicBezTo>
                    <a:cubicBezTo>
                      <a:pt x="1285619" y="295214"/>
                      <a:pt x="1285619" y="295214"/>
                      <a:pt x="1285619" y="295214"/>
                    </a:cubicBezTo>
                    <a:cubicBezTo>
                      <a:pt x="1298953" y="284276"/>
                      <a:pt x="1307843" y="267754"/>
                      <a:pt x="1307843" y="249137"/>
                    </a:cubicBezTo>
                    <a:cubicBezTo>
                      <a:pt x="1307843" y="216093"/>
                      <a:pt x="1280706" y="189331"/>
                      <a:pt x="1247488" y="189331"/>
                    </a:cubicBezTo>
                    <a:close/>
                    <a:moveTo>
                      <a:pt x="638288" y="189331"/>
                    </a:moveTo>
                    <a:cubicBezTo>
                      <a:pt x="605070" y="189331"/>
                      <a:pt x="577933" y="216093"/>
                      <a:pt x="577933" y="249137"/>
                    </a:cubicBezTo>
                    <a:cubicBezTo>
                      <a:pt x="577933" y="267754"/>
                      <a:pt x="586823" y="284276"/>
                      <a:pt x="600157" y="295214"/>
                    </a:cubicBezTo>
                    <a:cubicBezTo>
                      <a:pt x="600157" y="425531"/>
                      <a:pt x="600157" y="425531"/>
                      <a:pt x="600157" y="425531"/>
                    </a:cubicBezTo>
                    <a:cubicBezTo>
                      <a:pt x="464943" y="425531"/>
                      <a:pt x="464943" y="425531"/>
                      <a:pt x="464943" y="425531"/>
                    </a:cubicBezTo>
                    <a:cubicBezTo>
                      <a:pt x="453948" y="412266"/>
                      <a:pt x="437339" y="403656"/>
                      <a:pt x="418624" y="403656"/>
                    </a:cubicBezTo>
                    <a:cubicBezTo>
                      <a:pt x="385406" y="403656"/>
                      <a:pt x="358503" y="430650"/>
                      <a:pt x="358503" y="463695"/>
                    </a:cubicBezTo>
                    <a:cubicBezTo>
                      <a:pt x="358503" y="496739"/>
                      <a:pt x="385406" y="523733"/>
                      <a:pt x="418624" y="523733"/>
                    </a:cubicBezTo>
                    <a:cubicBezTo>
                      <a:pt x="437339" y="523733"/>
                      <a:pt x="453948" y="514890"/>
                      <a:pt x="464943" y="501626"/>
                    </a:cubicBezTo>
                    <a:cubicBezTo>
                      <a:pt x="638288" y="501626"/>
                      <a:pt x="638288" y="501626"/>
                      <a:pt x="638288" y="501626"/>
                    </a:cubicBezTo>
                    <a:cubicBezTo>
                      <a:pt x="659342" y="501626"/>
                      <a:pt x="676653" y="484638"/>
                      <a:pt x="676653" y="463695"/>
                    </a:cubicBezTo>
                    <a:cubicBezTo>
                      <a:pt x="676653" y="295214"/>
                      <a:pt x="676653" y="295214"/>
                      <a:pt x="676653" y="295214"/>
                    </a:cubicBezTo>
                    <a:cubicBezTo>
                      <a:pt x="689988" y="284276"/>
                      <a:pt x="698643" y="267754"/>
                      <a:pt x="698643" y="249137"/>
                    </a:cubicBezTo>
                    <a:cubicBezTo>
                      <a:pt x="698643" y="216093"/>
                      <a:pt x="671507" y="189331"/>
                      <a:pt x="638288" y="189331"/>
                    </a:cubicBezTo>
                    <a:close/>
                    <a:moveTo>
                      <a:pt x="716922" y="0"/>
                    </a:moveTo>
                    <a:cubicBezTo>
                      <a:pt x="783928" y="0"/>
                      <a:pt x="847765" y="27282"/>
                      <a:pt x="896209" y="75317"/>
                    </a:cubicBezTo>
                    <a:cubicBezTo>
                      <a:pt x="914771" y="96303"/>
                      <a:pt x="930391" y="117056"/>
                      <a:pt x="942841" y="141074"/>
                    </a:cubicBezTo>
                    <a:cubicBezTo>
                      <a:pt x="955292" y="117056"/>
                      <a:pt x="970911" y="96303"/>
                      <a:pt x="989700" y="75317"/>
                    </a:cubicBezTo>
                    <a:cubicBezTo>
                      <a:pt x="1037918" y="27282"/>
                      <a:pt x="1101755" y="0"/>
                      <a:pt x="1168761" y="0"/>
                    </a:cubicBezTo>
                    <a:cubicBezTo>
                      <a:pt x="1303000" y="0"/>
                      <a:pt x="1411885" y="105864"/>
                      <a:pt x="1422977" y="240642"/>
                    </a:cubicBezTo>
                    <a:cubicBezTo>
                      <a:pt x="1485230" y="243906"/>
                      <a:pt x="1544539" y="271188"/>
                      <a:pt x="1588003" y="317591"/>
                    </a:cubicBezTo>
                    <a:cubicBezTo>
                      <a:pt x="1659763" y="389877"/>
                      <a:pt x="1680136" y="494109"/>
                      <a:pt x="1650482" y="585515"/>
                    </a:cubicBezTo>
                    <a:cubicBezTo>
                      <a:pt x="1751670" y="620725"/>
                      <a:pt x="1825015" y="721692"/>
                      <a:pt x="1825015" y="834085"/>
                    </a:cubicBezTo>
                    <a:cubicBezTo>
                      <a:pt x="1825015" y="877456"/>
                      <a:pt x="1814149" y="919196"/>
                      <a:pt x="1795360" y="956038"/>
                    </a:cubicBezTo>
                    <a:cubicBezTo>
                      <a:pt x="1916922" y="1079390"/>
                      <a:pt x="1916922" y="1281557"/>
                      <a:pt x="1795360" y="1405143"/>
                    </a:cubicBezTo>
                    <a:cubicBezTo>
                      <a:pt x="1758009" y="1445250"/>
                      <a:pt x="1712734" y="1470900"/>
                      <a:pt x="1662932" y="1485357"/>
                    </a:cubicBezTo>
                    <a:cubicBezTo>
                      <a:pt x="1658178" y="1695452"/>
                      <a:pt x="1491568" y="1865440"/>
                      <a:pt x="1285796" y="1865440"/>
                    </a:cubicBezTo>
                    <a:cubicBezTo>
                      <a:pt x="1134579" y="1865440"/>
                      <a:pt x="1002151" y="1772401"/>
                      <a:pt x="942841" y="1639256"/>
                    </a:cubicBezTo>
                    <a:cubicBezTo>
                      <a:pt x="883758" y="1772401"/>
                      <a:pt x="751330" y="1865440"/>
                      <a:pt x="600113" y="1865440"/>
                    </a:cubicBezTo>
                    <a:cubicBezTo>
                      <a:pt x="394341" y="1865440"/>
                      <a:pt x="227504" y="1695452"/>
                      <a:pt x="222977" y="1485357"/>
                    </a:cubicBezTo>
                    <a:cubicBezTo>
                      <a:pt x="174533" y="1470900"/>
                      <a:pt x="127900" y="1445250"/>
                      <a:pt x="90549" y="1405143"/>
                    </a:cubicBezTo>
                    <a:cubicBezTo>
                      <a:pt x="31239" y="1345682"/>
                      <a:pt x="0" y="1265468"/>
                      <a:pt x="0" y="1180591"/>
                    </a:cubicBezTo>
                    <a:cubicBezTo>
                      <a:pt x="0" y="1095480"/>
                      <a:pt x="31239" y="1016898"/>
                      <a:pt x="90549" y="956038"/>
                    </a:cubicBezTo>
                    <a:cubicBezTo>
                      <a:pt x="71760" y="919196"/>
                      <a:pt x="60894" y="877456"/>
                      <a:pt x="60894" y="834085"/>
                    </a:cubicBezTo>
                    <a:cubicBezTo>
                      <a:pt x="60894" y="721692"/>
                      <a:pt x="134013" y="620725"/>
                      <a:pt x="235427" y="585515"/>
                    </a:cubicBezTo>
                    <a:cubicBezTo>
                      <a:pt x="205773" y="494109"/>
                      <a:pt x="226146" y="389877"/>
                      <a:pt x="297680" y="317591"/>
                    </a:cubicBezTo>
                    <a:cubicBezTo>
                      <a:pt x="341370" y="271188"/>
                      <a:pt x="400679" y="243906"/>
                      <a:pt x="462932" y="240642"/>
                    </a:cubicBezTo>
                    <a:cubicBezTo>
                      <a:pt x="473798" y="105864"/>
                      <a:pt x="582909" y="0"/>
                      <a:pt x="716922" y="0"/>
                    </a:cubicBezTo>
                    <a:close/>
                  </a:path>
                </a:pathLst>
              </a:cu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grpSp>
        <p:grpSp>
          <p:nvGrpSpPr>
            <p:cNvPr id="24" name="Group 23">
              <a:extLst>
                <a:ext uri="{FF2B5EF4-FFF2-40B4-BE49-F238E27FC236}">
                  <a16:creationId xmlns:a16="http://schemas.microsoft.com/office/drawing/2014/main" id="{99DAAA98-DBA9-8F5C-6DE1-47647D92F05D}"/>
                </a:ext>
              </a:extLst>
            </p:cNvPr>
            <p:cNvGrpSpPr/>
            <p:nvPr/>
          </p:nvGrpSpPr>
          <p:grpSpPr>
            <a:xfrm>
              <a:off x="8724473" y="4537012"/>
              <a:ext cx="429457" cy="399079"/>
              <a:chOff x="1100813" y="2287390"/>
              <a:chExt cx="922065" cy="899662"/>
            </a:xfrm>
          </p:grpSpPr>
          <p:grpSp>
            <p:nvGrpSpPr>
              <p:cNvPr id="136" name="Group 135">
                <a:extLst>
                  <a:ext uri="{FF2B5EF4-FFF2-40B4-BE49-F238E27FC236}">
                    <a16:creationId xmlns:a16="http://schemas.microsoft.com/office/drawing/2014/main" id="{7AB7B837-F1A2-CC18-5CB2-DC36E40CD32B}"/>
                  </a:ext>
                </a:extLst>
              </p:cNvPr>
              <p:cNvGrpSpPr/>
              <p:nvPr/>
            </p:nvGrpSpPr>
            <p:grpSpPr>
              <a:xfrm>
                <a:off x="1669094" y="2287390"/>
                <a:ext cx="353784" cy="352778"/>
                <a:chOff x="2744787" y="87313"/>
                <a:chExt cx="6702426" cy="6683376"/>
              </a:xfrm>
            </p:grpSpPr>
            <p:sp>
              <p:nvSpPr>
                <p:cNvPr id="138" name="Oval 12">
                  <a:extLst>
                    <a:ext uri="{FF2B5EF4-FFF2-40B4-BE49-F238E27FC236}">
                      <a16:creationId xmlns:a16="http://schemas.microsoft.com/office/drawing/2014/main" id="{40E2D2BF-FEA4-DFA7-1650-AF183BDC1390}"/>
                    </a:ext>
                  </a:extLst>
                </p:cNvPr>
                <p:cNvSpPr>
                  <a:spLocks noChangeArrowheads="1"/>
                </p:cNvSpPr>
                <p:nvPr/>
              </p:nvSpPr>
              <p:spPr bwMode="auto">
                <a:xfrm>
                  <a:off x="4408488" y="1746250"/>
                  <a:ext cx="3375025" cy="3365500"/>
                </a:xfrm>
                <a:prstGeom prst="ellipse">
                  <a:avLst/>
                </a:pr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139" name="Freeform: Shape 138">
                  <a:extLst>
                    <a:ext uri="{FF2B5EF4-FFF2-40B4-BE49-F238E27FC236}">
                      <a16:creationId xmlns:a16="http://schemas.microsoft.com/office/drawing/2014/main" id="{30925B23-ACDE-9CAA-D102-8379ABCF3329}"/>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rgbClr val="7BA0FF"/>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grpSp>
          <p:sp>
            <p:nvSpPr>
              <p:cNvPr id="137" name="Freeform 7">
                <a:extLst>
                  <a:ext uri="{FF2B5EF4-FFF2-40B4-BE49-F238E27FC236}">
                    <a16:creationId xmlns:a16="http://schemas.microsoft.com/office/drawing/2014/main" id="{EBCC0B5A-B5E8-A719-A226-EFDAB6904760}"/>
                  </a:ext>
                </a:extLst>
              </p:cNvPr>
              <p:cNvSpPr>
                <a:spLocks/>
              </p:cNvSpPr>
              <p:nvPr/>
            </p:nvSpPr>
            <p:spPr bwMode="auto">
              <a:xfrm>
                <a:off x="1100813" y="2428281"/>
                <a:ext cx="789564" cy="758771"/>
              </a:xfrm>
              <a:custGeom>
                <a:avLst/>
                <a:gdLst>
                  <a:gd name="T0" fmla="*/ 805 w 849"/>
                  <a:gd name="T1" fmla="*/ 0 h 815"/>
                  <a:gd name="T2" fmla="*/ 762 w 849"/>
                  <a:gd name="T3" fmla="*/ 43 h 815"/>
                  <a:gd name="T4" fmla="*/ 783 w 849"/>
                  <a:gd name="T5" fmla="*/ 80 h 815"/>
                  <a:gd name="T6" fmla="*/ 783 w 849"/>
                  <a:gd name="T7" fmla="*/ 343 h 815"/>
                  <a:gd name="T8" fmla="*/ 771 w 849"/>
                  <a:gd name="T9" fmla="*/ 354 h 815"/>
                  <a:gd name="T10" fmla="*/ 721 w 849"/>
                  <a:gd name="T11" fmla="*/ 354 h 815"/>
                  <a:gd name="T12" fmla="*/ 560 w 849"/>
                  <a:gd name="T13" fmla="*/ 224 h 815"/>
                  <a:gd name="T14" fmla="*/ 11 w 849"/>
                  <a:gd name="T15" fmla="*/ 224 h 815"/>
                  <a:gd name="T16" fmla="*/ 0 w 849"/>
                  <a:gd name="T17" fmla="*/ 235 h 815"/>
                  <a:gd name="T18" fmla="*/ 0 w 849"/>
                  <a:gd name="T19" fmla="*/ 769 h 815"/>
                  <a:gd name="T20" fmla="*/ 12 w 849"/>
                  <a:gd name="T21" fmla="*/ 780 h 815"/>
                  <a:gd name="T22" fmla="*/ 69 w 849"/>
                  <a:gd name="T23" fmla="*/ 780 h 815"/>
                  <a:gd name="T24" fmla="*/ 69 w 849"/>
                  <a:gd name="T25" fmla="*/ 798 h 815"/>
                  <a:gd name="T26" fmla="*/ 86 w 849"/>
                  <a:gd name="T27" fmla="*/ 815 h 815"/>
                  <a:gd name="T28" fmla="*/ 173 w 849"/>
                  <a:gd name="T29" fmla="*/ 815 h 815"/>
                  <a:gd name="T30" fmla="*/ 191 w 849"/>
                  <a:gd name="T31" fmla="*/ 798 h 815"/>
                  <a:gd name="T32" fmla="*/ 191 w 849"/>
                  <a:gd name="T33" fmla="*/ 780 h 815"/>
                  <a:gd name="T34" fmla="*/ 537 w 849"/>
                  <a:gd name="T35" fmla="*/ 780 h 815"/>
                  <a:gd name="T36" fmla="*/ 537 w 849"/>
                  <a:gd name="T37" fmla="*/ 798 h 815"/>
                  <a:gd name="T38" fmla="*/ 555 w 849"/>
                  <a:gd name="T39" fmla="*/ 815 h 815"/>
                  <a:gd name="T40" fmla="*/ 641 w 849"/>
                  <a:gd name="T41" fmla="*/ 815 h 815"/>
                  <a:gd name="T42" fmla="*/ 658 w 849"/>
                  <a:gd name="T43" fmla="*/ 798 h 815"/>
                  <a:gd name="T44" fmla="*/ 658 w 849"/>
                  <a:gd name="T45" fmla="*/ 780 h 815"/>
                  <a:gd name="T46" fmla="*/ 712 w 849"/>
                  <a:gd name="T47" fmla="*/ 780 h 815"/>
                  <a:gd name="T48" fmla="*/ 723 w 849"/>
                  <a:gd name="T49" fmla="*/ 769 h 815"/>
                  <a:gd name="T50" fmla="*/ 723 w 849"/>
                  <a:gd name="T51" fmla="*/ 398 h 815"/>
                  <a:gd name="T52" fmla="*/ 789 w 849"/>
                  <a:gd name="T53" fmla="*/ 398 h 815"/>
                  <a:gd name="T54" fmla="*/ 826 w 849"/>
                  <a:gd name="T55" fmla="*/ 361 h 815"/>
                  <a:gd name="T56" fmla="*/ 826 w 849"/>
                  <a:gd name="T57" fmla="*/ 354 h 815"/>
                  <a:gd name="T58" fmla="*/ 826 w 849"/>
                  <a:gd name="T59" fmla="*/ 81 h 815"/>
                  <a:gd name="T60" fmla="*/ 849 w 849"/>
                  <a:gd name="T61" fmla="*/ 43 h 815"/>
                  <a:gd name="T62" fmla="*/ 805 w 849"/>
                  <a:gd name="T63" fmla="*/ 0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9" h="815">
                    <a:moveTo>
                      <a:pt x="805" y="0"/>
                    </a:moveTo>
                    <a:cubicBezTo>
                      <a:pt x="781" y="0"/>
                      <a:pt x="762" y="20"/>
                      <a:pt x="762" y="43"/>
                    </a:cubicBezTo>
                    <a:cubicBezTo>
                      <a:pt x="762" y="59"/>
                      <a:pt x="770" y="73"/>
                      <a:pt x="783" y="80"/>
                    </a:cubicBezTo>
                    <a:cubicBezTo>
                      <a:pt x="783" y="343"/>
                      <a:pt x="783" y="343"/>
                      <a:pt x="783" y="343"/>
                    </a:cubicBezTo>
                    <a:cubicBezTo>
                      <a:pt x="783" y="349"/>
                      <a:pt x="778" y="354"/>
                      <a:pt x="771" y="354"/>
                    </a:cubicBezTo>
                    <a:cubicBezTo>
                      <a:pt x="721" y="354"/>
                      <a:pt x="721" y="354"/>
                      <a:pt x="721" y="354"/>
                    </a:cubicBezTo>
                    <a:cubicBezTo>
                      <a:pt x="705" y="280"/>
                      <a:pt x="639" y="224"/>
                      <a:pt x="560" y="224"/>
                    </a:cubicBezTo>
                    <a:cubicBezTo>
                      <a:pt x="11" y="224"/>
                      <a:pt x="11" y="224"/>
                      <a:pt x="11" y="224"/>
                    </a:cubicBezTo>
                    <a:cubicBezTo>
                      <a:pt x="5" y="224"/>
                      <a:pt x="0" y="229"/>
                      <a:pt x="0" y="235"/>
                    </a:cubicBezTo>
                    <a:cubicBezTo>
                      <a:pt x="0" y="769"/>
                      <a:pt x="0" y="769"/>
                      <a:pt x="0" y="769"/>
                    </a:cubicBezTo>
                    <a:cubicBezTo>
                      <a:pt x="0" y="775"/>
                      <a:pt x="5" y="780"/>
                      <a:pt x="12" y="780"/>
                    </a:cubicBezTo>
                    <a:cubicBezTo>
                      <a:pt x="31" y="780"/>
                      <a:pt x="51" y="780"/>
                      <a:pt x="69" y="780"/>
                    </a:cubicBezTo>
                    <a:cubicBezTo>
                      <a:pt x="69" y="798"/>
                      <a:pt x="69" y="798"/>
                      <a:pt x="69" y="798"/>
                    </a:cubicBezTo>
                    <a:cubicBezTo>
                      <a:pt x="69" y="807"/>
                      <a:pt x="77" y="815"/>
                      <a:pt x="86" y="815"/>
                    </a:cubicBezTo>
                    <a:cubicBezTo>
                      <a:pt x="173" y="815"/>
                      <a:pt x="173" y="815"/>
                      <a:pt x="173" y="815"/>
                    </a:cubicBezTo>
                    <a:cubicBezTo>
                      <a:pt x="183" y="815"/>
                      <a:pt x="191" y="807"/>
                      <a:pt x="191" y="798"/>
                    </a:cubicBezTo>
                    <a:cubicBezTo>
                      <a:pt x="191" y="780"/>
                      <a:pt x="191" y="780"/>
                      <a:pt x="191" y="780"/>
                    </a:cubicBezTo>
                    <a:cubicBezTo>
                      <a:pt x="350" y="780"/>
                      <a:pt x="460" y="780"/>
                      <a:pt x="537" y="780"/>
                    </a:cubicBezTo>
                    <a:cubicBezTo>
                      <a:pt x="537" y="798"/>
                      <a:pt x="537" y="798"/>
                      <a:pt x="537" y="798"/>
                    </a:cubicBezTo>
                    <a:cubicBezTo>
                      <a:pt x="537" y="807"/>
                      <a:pt x="545" y="815"/>
                      <a:pt x="555" y="815"/>
                    </a:cubicBezTo>
                    <a:cubicBezTo>
                      <a:pt x="641" y="815"/>
                      <a:pt x="641" y="815"/>
                      <a:pt x="641" y="815"/>
                    </a:cubicBezTo>
                    <a:cubicBezTo>
                      <a:pt x="650" y="815"/>
                      <a:pt x="658" y="807"/>
                      <a:pt x="658" y="798"/>
                    </a:cubicBezTo>
                    <a:cubicBezTo>
                      <a:pt x="658" y="780"/>
                      <a:pt x="658" y="780"/>
                      <a:pt x="658" y="780"/>
                    </a:cubicBezTo>
                    <a:cubicBezTo>
                      <a:pt x="712" y="780"/>
                      <a:pt x="712" y="780"/>
                      <a:pt x="712" y="780"/>
                    </a:cubicBezTo>
                    <a:cubicBezTo>
                      <a:pt x="718" y="780"/>
                      <a:pt x="723" y="775"/>
                      <a:pt x="723" y="769"/>
                    </a:cubicBezTo>
                    <a:cubicBezTo>
                      <a:pt x="723" y="398"/>
                      <a:pt x="723" y="398"/>
                      <a:pt x="723" y="398"/>
                    </a:cubicBezTo>
                    <a:cubicBezTo>
                      <a:pt x="789" y="398"/>
                      <a:pt x="789" y="398"/>
                      <a:pt x="789" y="398"/>
                    </a:cubicBezTo>
                    <a:cubicBezTo>
                      <a:pt x="810" y="398"/>
                      <a:pt x="826" y="381"/>
                      <a:pt x="826" y="361"/>
                    </a:cubicBezTo>
                    <a:cubicBezTo>
                      <a:pt x="826" y="354"/>
                      <a:pt x="826" y="354"/>
                      <a:pt x="826" y="354"/>
                    </a:cubicBezTo>
                    <a:cubicBezTo>
                      <a:pt x="826" y="81"/>
                      <a:pt x="826" y="81"/>
                      <a:pt x="826" y="81"/>
                    </a:cubicBezTo>
                    <a:cubicBezTo>
                      <a:pt x="840" y="74"/>
                      <a:pt x="849" y="59"/>
                      <a:pt x="849" y="43"/>
                    </a:cubicBezTo>
                    <a:cubicBezTo>
                      <a:pt x="849" y="20"/>
                      <a:pt x="829" y="0"/>
                      <a:pt x="805" y="0"/>
                    </a:cubicBezTo>
                    <a:close/>
                  </a:path>
                </a:pathLst>
              </a:custGeom>
              <a:solidFill>
                <a:srgbClr val="2856DB">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a typeface="+mn-ea"/>
                  <a:cs typeface="+mn-cs"/>
                </a:endParaRPr>
              </a:p>
            </p:txBody>
          </p:sp>
        </p:grpSp>
        <p:grpSp>
          <p:nvGrpSpPr>
            <p:cNvPr id="25" name="Group 24">
              <a:extLst>
                <a:ext uri="{FF2B5EF4-FFF2-40B4-BE49-F238E27FC236}">
                  <a16:creationId xmlns:a16="http://schemas.microsoft.com/office/drawing/2014/main" id="{64054390-C29F-9D8B-AAE4-944FE811020E}"/>
                </a:ext>
              </a:extLst>
            </p:cNvPr>
            <p:cNvGrpSpPr/>
            <p:nvPr/>
          </p:nvGrpSpPr>
          <p:grpSpPr>
            <a:xfrm>
              <a:off x="10543620" y="6208795"/>
              <a:ext cx="433124" cy="380728"/>
              <a:chOff x="1058261" y="2322873"/>
              <a:chExt cx="1000065" cy="862764"/>
            </a:xfrm>
          </p:grpSpPr>
          <p:grpSp>
            <p:nvGrpSpPr>
              <p:cNvPr id="124" name="Group 123">
                <a:extLst>
                  <a:ext uri="{FF2B5EF4-FFF2-40B4-BE49-F238E27FC236}">
                    <a16:creationId xmlns:a16="http://schemas.microsoft.com/office/drawing/2014/main" id="{2232FDA5-9953-408B-9349-735022E82CAC}"/>
                  </a:ext>
                </a:extLst>
              </p:cNvPr>
              <p:cNvGrpSpPr/>
              <p:nvPr/>
            </p:nvGrpSpPr>
            <p:grpSpPr>
              <a:xfrm>
                <a:off x="1058261" y="2555261"/>
                <a:ext cx="1000065" cy="352778"/>
                <a:chOff x="1058261" y="2555261"/>
                <a:chExt cx="1000065" cy="352778"/>
              </a:xfrm>
            </p:grpSpPr>
            <p:grpSp>
              <p:nvGrpSpPr>
                <p:cNvPr id="127" name="Group 126">
                  <a:extLst>
                    <a:ext uri="{FF2B5EF4-FFF2-40B4-BE49-F238E27FC236}">
                      <a16:creationId xmlns:a16="http://schemas.microsoft.com/office/drawing/2014/main" id="{ACC339EF-6AC6-5C35-E95D-FE3BA5AE950B}"/>
                    </a:ext>
                  </a:extLst>
                </p:cNvPr>
                <p:cNvGrpSpPr/>
                <p:nvPr/>
              </p:nvGrpSpPr>
              <p:grpSpPr>
                <a:xfrm>
                  <a:off x="1376634" y="2555261"/>
                  <a:ext cx="353784" cy="352778"/>
                  <a:chOff x="2744787" y="87313"/>
                  <a:chExt cx="6702426" cy="6683376"/>
                </a:xfrm>
                <a:solidFill>
                  <a:srgbClr val="7BA0FF"/>
                </a:solidFill>
              </p:grpSpPr>
              <p:sp>
                <p:nvSpPr>
                  <p:cNvPr id="134" name="Oval 12">
                    <a:extLst>
                      <a:ext uri="{FF2B5EF4-FFF2-40B4-BE49-F238E27FC236}">
                        <a16:creationId xmlns:a16="http://schemas.microsoft.com/office/drawing/2014/main" id="{32BC7581-7095-5206-7B8E-A342FB61EDA0}"/>
                      </a:ext>
                    </a:extLst>
                  </p:cNvPr>
                  <p:cNvSpPr>
                    <a:spLocks noChangeArrowheads="1"/>
                  </p:cNvSpPr>
                  <p:nvPr/>
                </p:nvSpPr>
                <p:spPr bwMode="auto">
                  <a:xfrm>
                    <a:off x="4408488" y="1746250"/>
                    <a:ext cx="3375025" cy="336550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135" name="Freeform: Shape 134">
                    <a:extLst>
                      <a:ext uri="{FF2B5EF4-FFF2-40B4-BE49-F238E27FC236}">
                        <a16:creationId xmlns:a16="http://schemas.microsoft.com/office/drawing/2014/main" id="{37F34FFF-ACC1-5080-F212-BE14544D2AC1}"/>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grpSp>
            <p:grpSp>
              <p:nvGrpSpPr>
                <p:cNvPr id="128" name="Group 127">
                  <a:extLst>
                    <a:ext uri="{FF2B5EF4-FFF2-40B4-BE49-F238E27FC236}">
                      <a16:creationId xmlns:a16="http://schemas.microsoft.com/office/drawing/2014/main" id="{67E2A397-B69A-D722-0506-F2A48B0BD020}"/>
                    </a:ext>
                  </a:extLst>
                </p:cNvPr>
                <p:cNvGrpSpPr/>
                <p:nvPr/>
              </p:nvGrpSpPr>
              <p:grpSpPr>
                <a:xfrm>
                  <a:off x="1058261" y="2647866"/>
                  <a:ext cx="259661" cy="258923"/>
                  <a:chOff x="2744787" y="87313"/>
                  <a:chExt cx="6702426" cy="6683376"/>
                </a:xfrm>
                <a:solidFill>
                  <a:srgbClr val="7BA0FF"/>
                </a:solidFill>
              </p:grpSpPr>
              <p:sp>
                <p:nvSpPr>
                  <p:cNvPr id="132" name="Oval 12">
                    <a:extLst>
                      <a:ext uri="{FF2B5EF4-FFF2-40B4-BE49-F238E27FC236}">
                        <a16:creationId xmlns:a16="http://schemas.microsoft.com/office/drawing/2014/main" id="{18E5F2CD-4490-FFFF-0214-9D0C5CBB9000}"/>
                      </a:ext>
                    </a:extLst>
                  </p:cNvPr>
                  <p:cNvSpPr>
                    <a:spLocks noChangeArrowheads="1"/>
                  </p:cNvSpPr>
                  <p:nvPr/>
                </p:nvSpPr>
                <p:spPr bwMode="auto">
                  <a:xfrm>
                    <a:off x="4408488" y="1746250"/>
                    <a:ext cx="3375025" cy="336550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133" name="Freeform: Shape 132">
                    <a:extLst>
                      <a:ext uri="{FF2B5EF4-FFF2-40B4-BE49-F238E27FC236}">
                        <a16:creationId xmlns:a16="http://schemas.microsoft.com/office/drawing/2014/main" id="{76E67DE5-9336-AF6B-0E7E-E02A77702EBA}"/>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grpSp>
            <p:grpSp>
              <p:nvGrpSpPr>
                <p:cNvPr id="129" name="Group 128">
                  <a:extLst>
                    <a:ext uri="{FF2B5EF4-FFF2-40B4-BE49-F238E27FC236}">
                      <a16:creationId xmlns:a16="http://schemas.microsoft.com/office/drawing/2014/main" id="{5BA0AD88-8F10-410F-826E-CF51F824FEC6}"/>
                    </a:ext>
                  </a:extLst>
                </p:cNvPr>
                <p:cNvGrpSpPr/>
                <p:nvPr/>
              </p:nvGrpSpPr>
              <p:grpSpPr>
                <a:xfrm>
                  <a:off x="1798666" y="2647866"/>
                  <a:ext cx="259660" cy="258922"/>
                  <a:chOff x="2649230" y="87313"/>
                  <a:chExt cx="6702426" cy="6683376"/>
                </a:xfrm>
                <a:solidFill>
                  <a:srgbClr val="7BA0FF"/>
                </a:solidFill>
              </p:grpSpPr>
              <p:sp>
                <p:nvSpPr>
                  <p:cNvPr id="130" name="Oval 12">
                    <a:extLst>
                      <a:ext uri="{FF2B5EF4-FFF2-40B4-BE49-F238E27FC236}">
                        <a16:creationId xmlns:a16="http://schemas.microsoft.com/office/drawing/2014/main" id="{1631AC22-CF50-BD20-2849-3DCD950F052B}"/>
                      </a:ext>
                    </a:extLst>
                  </p:cNvPr>
                  <p:cNvSpPr>
                    <a:spLocks noChangeArrowheads="1"/>
                  </p:cNvSpPr>
                  <p:nvPr/>
                </p:nvSpPr>
                <p:spPr bwMode="auto">
                  <a:xfrm>
                    <a:off x="4312937" y="1746245"/>
                    <a:ext cx="3375038" cy="3365513"/>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131" name="Freeform: Shape 130">
                    <a:extLst>
                      <a:ext uri="{FF2B5EF4-FFF2-40B4-BE49-F238E27FC236}">
                        <a16:creationId xmlns:a16="http://schemas.microsoft.com/office/drawing/2014/main" id="{923294B2-D4EC-5981-ADC2-7CF2A5D2E114}"/>
                      </a:ext>
                    </a:extLst>
                  </p:cNvPr>
                  <p:cNvSpPr>
                    <a:spLocks noChangeArrowheads="1"/>
                  </p:cNvSpPr>
                  <p:nvPr/>
                </p:nvSpPr>
                <p:spPr bwMode="auto">
                  <a:xfrm>
                    <a:off x="2649230"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grpSp>
          </p:grpSp>
          <p:sp>
            <p:nvSpPr>
              <p:cNvPr id="125" name="Freeform: Shape 41">
                <a:extLst>
                  <a:ext uri="{FF2B5EF4-FFF2-40B4-BE49-F238E27FC236}">
                    <a16:creationId xmlns:a16="http://schemas.microsoft.com/office/drawing/2014/main" id="{9C1C7016-BEC0-F4FF-EA1B-E459E7EDC9FE}"/>
                  </a:ext>
                </a:extLst>
              </p:cNvPr>
              <p:cNvSpPr>
                <a:spLocks/>
              </p:cNvSpPr>
              <p:nvPr/>
            </p:nvSpPr>
            <p:spPr bwMode="auto">
              <a:xfrm>
                <a:off x="1154721" y="2693119"/>
                <a:ext cx="806095" cy="492518"/>
              </a:xfrm>
              <a:custGeom>
                <a:avLst/>
                <a:gdLst>
                  <a:gd name="connsiteX0" fmla="*/ 1427837 w 1489346"/>
                  <a:gd name="connsiteY0" fmla="*/ 91801 h 909980"/>
                  <a:gd name="connsiteX1" fmla="*/ 1489346 w 1489346"/>
                  <a:gd name="connsiteY1" fmla="*/ 153288 h 909980"/>
                  <a:gd name="connsiteX2" fmla="*/ 1458592 w 1489346"/>
                  <a:gd name="connsiteY2" fmla="*/ 207089 h 909980"/>
                  <a:gd name="connsiteX3" fmla="*/ 1458592 w 1489346"/>
                  <a:gd name="connsiteY3" fmla="*/ 754322 h 909980"/>
                  <a:gd name="connsiteX4" fmla="*/ 1427837 w 1489346"/>
                  <a:gd name="connsiteY4" fmla="*/ 785065 h 909980"/>
                  <a:gd name="connsiteX5" fmla="*/ 1397083 w 1489346"/>
                  <a:gd name="connsiteY5" fmla="*/ 754322 h 909980"/>
                  <a:gd name="connsiteX6" fmla="*/ 1397083 w 1489346"/>
                  <a:gd name="connsiteY6" fmla="*/ 207089 h 909980"/>
                  <a:gd name="connsiteX7" fmla="*/ 1366328 w 1489346"/>
                  <a:gd name="connsiteY7" fmla="*/ 153288 h 909980"/>
                  <a:gd name="connsiteX8" fmla="*/ 1427837 w 1489346"/>
                  <a:gd name="connsiteY8" fmla="*/ 91801 h 909980"/>
                  <a:gd name="connsiteX9" fmla="*/ 61509 w 1489346"/>
                  <a:gd name="connsiteY9" fmla="*/ 91801 h 909980"/>
                  <a:gd name="connsiteX10" fmla="*/ 123018 w 1489346"/>
                  <a:gd name="connsiteY10" fmla="*/ 153288 h 909980"/>
                  <a:gd name="connsiteX11" fmla="*/ 92263 w 1489346"/>
                  <a:gd name="connsiteY11" fmla="*/ 207089 h 909980"/>
                  <a:gd name="connsiteX12" fmla="*/ 92263 w 1489346"/>
                  <a:gd name="connsiteY12" fmla="*/ 754322 h 909980"/>
                  <a:gd name="connsiteX13" fmla="*/ 61509 w 1489346"/>
                  <a:gd name="connsiteY13" fmla="*/ 785065 h 909980"/>
                  <a:gd name="connsiteX14" fmla="*/ 30754 w 1489346"/>
                  <a:gd name="connsiteY14" fmla="*/ 754322 h 909980"/>
                  <a:gd name="connsiteX15" fmla="*/ 30754 w 1489346"/>
                  <a:gd name="connsiteY15" fmla="*/ 207089 h 909980"/>
                  <a:gd name="connsiteX16" fmla="*/ 0 w 1489346"/>
                  <a:gd name="connsiteY16" fmla="*/ 153288 h 909980"/>
                  <a:gd name="connsiteX17" fmla="*/ 61509 w 1489346"/>
                  <a:gd name="connsiteY17" fmla="*/ 91801 h 909980"/>
                  <a:gd name="connsiteX18" fmla="*/ 741155 w 1489346"/>
                  <a:gd name="connsiteY18" fmla="*/ 0 h 909980"/>
                  <a:gd name="connsiteX19" fmla="*/ 819527 w 1489346"/>
                  <a:gd name="connsiteY19" fmla="*/ 76856 h 909980"/>
                  <a:gd name="connsiteX20" fmla="*/ 771889 w 1489346"/>
                  <a:gd name="connsiteY20" fmla="*/ 147564 h 909980"/>
                  <a:gd name="connsiteX21" fmla="*/ 771889 w 1489346"/>
                  <a:gd name="connsiteY21" fmla="*/ 879238 h 909980"/>
                  <a:gd name="connsiteX22" fmla="*/ 741155 w 1489346"/>
                  <a:gd name="connsiteY22" fmla="*/ 909980 h 909980"/>
                  <a:gd name="connsiteX23" fmla="*/ 710420 w 1489346"/>
                  <a:gd name="connsiteY23" fmla="*/ 879238 h 909980"/>
                  <a:gd name="connsiteX24" fmla="*/ 710420 w 1489346"/>
                  <a:gd name="connsiteY24" fmla="*/ 147564 h 909980"/>
                  <a:gd name="connsiteX25" fmla="*/ 664319 w 1489346"/>
                  <a:gd name="connsiteY25" fmla="*/ 76856 h 909980"/>
                  <a:gd name="connsiteX26" fmla="*/ 741155 w 1489346"/>
                  <a:gd name="connsiteY26" fmla="*/ 0 h 90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89346" h="909980">
                    <a:moveTo>
                      <a:pt x="1427837" y="91801"/>
                    </a:moveTo>
                    <a:cubicBezTo>
                      <a:pt x="1461667" y="91801"/>
                      <a:pt x="1489346" y="119470"/>
                      <a:pt x="1489346" y="153288"/>
                    </a:cubicBezTo>
                    <a:cubicBezTo>
                      <a:pt x="1489346" y="176346"/>
                      <a:pt x="1477044" y="196329"/>
                      <a:pt x="1458592" y="207089"/>
                    </a:cubicBezTo>
                    <a:cubicBezTo>
                      <a:pt x="1458592" y="207089"/>
                      <a:pt x="1458592" y="207089"/>
                      <a:pt x="1458592" y="754322"/>
                    </a:cubicBezTo>
                    <a:cubicBezTo>
                      <a:pt x="1458592" y="771231"/>
                      <a:pt x="1444752" y="785065"/>
                      <a:pt x="1427837" y="785065"/>
                    </a:cubicBezTo>
                    <a:cubicBezTo>
                      <a:pt x="1410922" y="785065"/>
                      <a:pt x="1397083" y="771231"/>
                      <a:pt x="1397083" y="754322"/>
                    </a:cubicBezTo>
                    <a:cubicBezTo>
                      <a:pt x="1397083" y="754322"/>
                      <a:pt x="1397083" y="754322"/>
                      <a:pt x="1397083" y="207089"/>
                    </a:cubicBezTo>
                    <a:cubicBezTo>
                      <a:pt x="1378630" y="196329"/>
                      <a:pt x="1366328" y="176346"/>
                      <a:pt x="1366328" y="153288"/>
                    </a:cubicBezTo>
                    <a:cubicBezTo>
                      <a:pt x="1366328" y="119470"/>
                      <a:pt x="1394007" y="91801"/>
                      <a:pt x="1427837" y="91801"/>
                    </a:cubicBezTo>
                    <a:close/>
                    <a:moveTo>
                      <a:pt x="61509" y="91801"/>
                    </a:moveTo>
                    <a:cubicBezTo>
                      <a:pt x="95339" y="91801"/>
                      <a:pt x="123018" y="119470"/>
                      <a:pt x="123018" y="153288"/>
                    </a:cubicBezTo>
                    <a:cubicBezTo>
                      <a:pt x="123018" y="176346"/>
                      <a:pt x="110716" y="196329"/>
                      <a:pt x="92263" y="207089"/>
                    </a:cubicBezTo>
                    <a:cubicBezTo>
                      <a:pt x="92263" y="207089"/>
                      <a:pt x="92263" y="207089"/>
                      <a:pt x="92263" y="754322"/>
                    </a:cubicBezTo>
                    <a:cubicBezTo>
                      <a:pt x="92263" y="771231"/>
                      <a:pt x="78424" y="785065"/>
                      <a:pt x="61509" y="785065"/>
                    </a:cubicBezTo>
                    <a:cubicBezTo>
                      <a:pt x="44594" y="785065"/>
                      <a:pt x="30754" y="771231"/>
                      <a:pt x="30754" y="754322"/>
                    </a:cubicBezTo>
                    <a:cubicBezTo>
                      <a:pt x="30754" y="754322"/>
                      <a:pt x="30754" y="754322"/>
                      <a:pt x="30754" y="207089"/>
                    </a:cubicBezTo>
                    <a:cubicBezTo>
                      <a:pt x="12302" y="196329"/>
                      <a:pt x="0" y="176346"/>
                      <a:pt x="0" y="153288"/>
                    </a:cubicBezTo>
                    <a:cubicBezTo>
                      <a:pt x="0" y="119470"/>
                      <a:pt x="27679" y="91801"/>
                      <a:pt x="61509" y="91801"/>
                    </a:cubicBezTo>
                    <a:close/>
                    <a:moveTo>
                      <a:pt x="741155" y="0"/>
                    </a:moveTo>
                    <a:cubicBezTo>
                      <a:pt x="784183" y="0"/>
                      <a:pt x="819527" y="33817"/>
                      <a:pt x="819527" y="76856"/>
                    </a:cubicBezTo>
                    <a:cubicBezTo>
                      <a:pt x="819527" y="109136"/>
                      <a:pt x="799550" y="135267"/>
                      <a:pt x="771889" y="147564"/>
                    </a:cubicBezTo>
                    <a:cubicBezTo>
                      <a:pt x="771889" y="147564"/>
                      <a:pt x="771889" y="147564"/>
                      <a:pt x="771889" y="879238"/>
                    </a:cubicBezTo>
                    <a:cubicBezTo>
                      <a:pt x="771889" y="896146"/>
                      <a:pt x="758058" y="909980"/>
                      <a:pt x="741155" y="909980"/>
                    </a:cubicBezTo>
                    <a:cubicBezTo>
                      <a:pt x="724251" y="909980"/>
                      <a:pt x="710420" y="896146"/>
                      <a:pt x="710420" y="879238"/>
                    </a:cubicBezTo>
                    <a:cubicBezTo>
                      <a:pt x="710420" y="879238"/>
                      <a:pt x="710420" y="879238"/>
                      <a:pt x="710420" y="147564"/>
                    </a:cubicBezTo>
                    <a:cubicBezTo>
                      <a:pt x="682759" y="135267"/>
                      <a:pt x="664319" y="109136"/>
                      <a:pt x="664319" y="76856"/>
                    </a:cubicBezTo>
                    <a:cubicBezTo>
                      <a:pt x="664319" y="33817"/>
                      <a:pt x="699663" y="0"/>
                      <a:pt x="741155" y="0"/>
                    </a:cubicBezTo>
                    <a:close/>
                  </a:path>
                </a:pathLst>
              </a:custGeom>
              <a:solidFill>
                <a:srgbClr val="2853DC">
                  <a:lumMod val="100000"/>
                </a:srgb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Qualcomm Next" pitchFamily="50" charset="0"/>
                  <a:ea typeface="+mn-ea"/>
                  <a:cs typeface="+mn-cs"/>
                </a:endParaRPr>
              </a:p>
            </p:txBody>
          </p:sp>
          <p:sp>
            <p:nvSpPr>
              <p:cNvPr id="126" name="Freeform 17">
                <a:extLst>
                  <a:ext uri="{FF2B5EF4-FFF2-40B4-BE49-F238E27FC236}">
                    <a16:creationId xmlns:a16="http://schemas.microsoft.com/office/drawing/2014/main" id="{8B664C4E-3222-8437-91E2-861597D9E4FB}"/>
                  </a:ext>
                </a:extLst>
              </p:cNvPr>
              <p:cNvSpPr>
                <a:spLocks/>
              </p:cNvSpPr>
              <p:nvPr/>
            </p:nvSpPr>
            <p:spPr bwMode="auto">
              <a:xfrm>
                <a:off x="1107631" y="2322873"/>
                <a:ext cx="896677" cy="265394"/>
              </a:xfrm>
              <a:custGeom>
                <a:avLst/>
                <a:gdLst>
                  <a:gd name="T0" fmla="*/ 23 w 1078"/>
                  <a:gd name="T1" fmla="*/ 317 h 319"/>
                  <a:gd name="T2" fmla="*/ 12 w 1078"/>
                  <a:gd name="T3" fmla="*/ 314 h 319"/>
                  <a:gd name="T4" fmla="*/ 6 w 1078"/>
                  <a:gd name="T5" fmla="*/ 286 h 319"/>
                  <a:gd name="T6" fmla="*/ 539 w 1078"/>
                  <a:gd name="T7" fmla="*/ 0 h 319"/>
                  <a:gd name="T8" fmla="*/ 1072 w 1078"/>
                  <a:gd name="T9" fmla="*/ 285 h 319"/>
                  <a:gd name="T10" fmla="*/ 1066 w 1078"/>
                  <a:gd name="T11" fmla="*/ 313 h 319"/>
                  <a:gd name="T12" fmla="*/ 1038 w 1078"/>
                  <a:gd name="T13" fmla="*/ 308 h 319"/>
                  <a:gd name="T14" fmla="*/ 539 w 1078"/>
                  <a:gd name="T15" fmla="*/ 40 h 319"/>
                  <a:gd name="T16" fmla="*/ 39 w 1078"/>
                  <a:gd name="T17" fmla="*/ 308 h 319"/>
                  <a:gd name="T18" fmla="*/ 23 w 1078"/>
                  <a:gd name="T19" fmla="*/ 317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8" h="319">
                    <a:moveTo>
                      <a:pt x="23" y="317"/>
                    </a:moveTo>
                    <a:cubicBezTo>
                      <a:pt x="19" y="317"/>
                      <a:pt x="15" y="316"/>
                      <a:pt x="12" y="314"/>
                    </a:cubicBezTo>
                    <a:cubicBezTo>
                      <a:pt x="2" y="308"/>
                      <a:pt x="0" y="295"/>
                      <a:pt x="6" y="286"/>
                    </a:cubicBezTo>
                    <a:cubicBezTo>
                      <a:pt x="125" y="107"/>
                      <a:pt x="324" y="0"/>
                      <a:pt x="539" y="0"/>
                    </a:cubicBezTo>
                    <a:cubicBezTo>
                      <a:pt x="753" y="0"/>
                      <a:pt x="952" y="107"/>
                      <a:pt x="1072" y="285"/>
                    </a:cubicBezTo>
                    <a:cubicBezTo>
                      <a:pt x="1078" y="294"/>
                      <a:pt x="1075" y="307"/>
                      <a:pt x="1066" y="313"/>
                    </a:cubicBezTo>
                    <a:cubicBezTo>
                      <a:pt x="1057" y="319"/>
                      <a:pt x="1044" y="317"/>
                      <a:pt x="1038" y="308"/>
                    </a:cubicBezTo>
                    <a:cubicBezTo>
                      <a:pt x="926" y="140"/>
                      <a:pt x="740" y="40"/>
                      <a:pt x="539" y="40"/>
                    </a:cubicBezTo>
                    <a:cubicBezTo>
                      <a:pt x="338" y="40"/>
                      <a:pt x="151" y="141"/>
                      <a:pt x="39" y="308"/>
                    </a:cubicBezTo>
                    <a:cubicBezTo>
                      <a:pt x="36" y="314"/>
                      <a:pt x="29" y="317"/>
                      <a:pt x="23" y="317"/>
                    </a:cubicBezTo>
                    <a:close/>
                  </a:path>
                </a:pathLst>
              </a:custGeom>
              <a:solidFill>
                <a:srgbClr val="7BA0FF">
                  <a:lumMod val="100000"/>
                </a:srgbClr>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Qualcomm Next" pitchFamily="50" charset="0"/>
                  <a:ea typeface="+mn-ea"/>
                  <a:cs typeface="+mn-cs"/>
                </a:endParaRPr>
              </a:p>
            </p:txBody>
          </p:sp>
        </p:grpSp>
        <p:grpSp>
          <p:nvGrpSpPr>
            <p:cNvPr id="26" name="Group 25">
              <a:extLst>
                <a:ext uri="{FF2B5EF4-FFF2-40B4-BE49-F238E27FC236}">
                  <a16:creationId xmlns:a16="http://schemas.microsoft.com/office/drawing/2014/main" id="{5AFEADCA-87CF-5AB9-3C99-0E12A22FF035}"/>
                </a:ext>
              </a:extLst>
            </p:cNvPr>
            <p:cNvGrpSpPr/>
            <p:nvPr/>
          </p:nvGrpSpPr>
          <p:grpSpPr>
            <a:xfrm>
              <a:off x="8765309" y="3589310"/>
              <a:ext cx="563978" cy="291512"/>
              <a:chOff x="6264467" y="5462376"/>
              <a:chExt cx="914400" cy="455299"/>
            </a:xfrm>
          </p:grpSpPr>
          <p:grpSp>
            <p:nvGrpSpPr>
              <p:cNvPr id="120" name="Group 119">
                <a:extLst>
                  <a:ext uri="{FF2B5EF4-FFF2-40B4-BE49-F238E27FC236}">
                    <a16:creationId xmlns:a16="http://schemas.microsoft.com/office/drawing/2014/main" id="{3BE80064-2997-3F2B-147A-255C31B18BC0}"/>
                  </a:ext>
                </a:extLst>
              </p:cNvPr>
              <p:cNvGrpSpPr>
                <a:grpSpLocks noChangeAspect="1"/>
              </p:cNvGrpSpPr>
              <p:nvPr/>
            </p:nvGrpSpPr>
            <p:grpSpPr>
              <a:xfrm>
                <a:off x="6264467" y="5462376"/>
                <a:ext cx="914400" cy="455299"/>
                <a:chOff x="784675" y="3498972"/>
                <a:chExt cx="1885032" cy="938597"/>
              </a:xfrm>
            </p:grpSpPr>
            <p:sp>
              <p:nvSpPr>
                <p:cNvPr id="122" name="Freeform 17">
                  <a:extLst>
                    <a:ext uri="{FF2B5EF4-FFF2-40B4-BE49-F238E27FC236}">
                      <a16:creationId xmlns:a16="http://schemas.microsoft.com/office/drawing/2014/main" id="{97B2F22E-7CDB-0891-53B7-881BCDBFAD82}"/>
                    </a:ext>
                  </a:extLst>
                </p:cNvPr>
                <p:cNvSpPr>
                  <a:spLocks/>
                </p:cNvSpPr>
                <p:nvPr/>
              </p:nvSpPr>
              <p:spPr bwMode="auto">
                <a:xfrm>
                  <a:off x="784675" y="3498972"/>
                  <a:ext cx="1885032" cy="938597"/>
                </a:xfrm>
                <a:custGeom>
                  <a:avLst/>
                  <a:gdLst>
                    <a:gd name="T0" fmla="*/ 15897 w 16136"/>
                    <a:gd name="T1" fmla="*/ 2917 h 8066"/>
                    <a:gd name="T2" fmla="*/ 15670 w 16136"/>
                    <a:gd name="T3" fmla="*/ 2245 h 8066"/>
                    <a:gd name="T4" fmla="*/ 15626 w 16136"/>
                    <a:gd name="T5" fmla="*/ 2130 h 8066"/>
                    <a:gd name="T6" fmla="*/ 15481 w 16136"/>
                    <a:gd name="T7" fmla="*/ 1733 h 8066"/>
                    <a:gd name="T8" fmla="*/ 15022 w 16136"/>
                    <a:gd name="T9" fmla="*/ 1148 h 8066"/>
                    <a:gd name="T10" fmla="*/ 15013 w 16136"/>
                    <a:gd name="T11" fmla="*/ 1141 h 8066"/>
                    <a:gd name="T12" fmla="*/ 13517 w 16136"/>
                    <a:gd name="T13" fmla="*/ 806 h 8066"/>
                    <a:gd name="T14" fmla="*/ 12005 w 16136"/>
                    <a:gd name="T15" fmla="*/ 806 h 8066"/>
                    <a:gd name="T16" fmla="*/ 11739 w 16136"/>
                    <a:gd name="T17" fmla="*/ 173 h 8066"/>
                    <a:gd name="T18" fmla="*/ 11403 w 16136"/>
                    <a:gd name="T19" fmla="*/ 53 h 8066"/>
                    <a:gd name="T20" fmla="*/ 11256 w 16136"/>
                    <a:gd name="T21" fmla="*/ 376 h 8066"/>
                    <a:gd name="T22" fmla="*/ 11456 w 16136"/>
                    <a:gd name="T23" fmla="*/ 806 h 8066"/>
                    <a:gd name="T24" fmla="*/ 3542 w 16136"/>
                    <a:gd name="T25" fmla="*/ 806 h 8066"/>
                    <a:gd name="T26" fmla="*/ 2059 w 16136"/>
                    <a:gd name="T27" fmla="*/ 1035 h 8066"/>
                    <a:gd name="T28" fmla="*/ 1711 w 16136"/>
                    <a:gd name="T29" fmla="*/ 1141 h 8066"/>
                    <a:gd name="T30" fmla="*/ 1667 w 16136"/>
                    <a:gd name="T31" fmla="*/ 1158 h 8066"/>
                    <a:gd name="T32" fmla="*/ 1404 w 16136"/>
                    <a:gd name="T33" fmla="*/ 1237 h 8066"/>
                    <a:gd name="T34" fmla="*/ 696 w 16136"/>
                    <a:gd name="T35" fmla="*/ 1612 h 8066"/>
                    <a:gd name="T36" fmla="*/ 568 w 16136"/>
                    <a:gd name="T37" fmla="*/ 1723 h 8066"/>
                    <a:gd name="T38" fmla="*/ 508 w 16136"/>
                    <a:gd name="T39" fmla="*/ 1788 h 8066"/>
                    <a:gd name="T40" fmla="*/ 95 w 16136"/>
                    <a:gd name="T41" fmla="*/ 2662 h 8066"/>
                    <a:gd name="T42" fmla="*/ 0 w 16136"/>
                    <a:gd name="T43" fmla="*/ 3951 h 8066"/>
                    <a:gd name="T44" fmla="*/ 95 w 16136"/>
                    <a:gd name="T45" fmla="*/ 5241 h 8066"/>
                    <a:gd name="T46" fmla="*/ 508 w 16136"/>
                    <a:gd name="T47" fmla="*/ 6115 h 8066"/>
                    <a:gd name="T48" fmla="*/ 549 w 16136"/>
                    <a:gd name="T49" fmla="*/ 6161 h 8066"/>
                    <a:gd name="T50" fmla="*/ 1283 w 16136"/>
                    <a:gd name="T51" fmla="*/ 6639 h 8066"/>
                    <a:gd name="T52" fmla="*/ 1769 w 16136"/>
                    <a:gd name="T53" fmla="*/ 6810 h 8066"/>
                    <a:gd name="T54" fmla="*/ 1779 w 16136"/>
                    <a:gd name="T55" fmla="*/ 6815 h 8066"/>
                    <a:gd name="T56" fmla="*/ 1873 w 16136"/>
                    <a:gd name="T57" fmla="*/ 6868 h 8066"/>
                    <a:gd name="T58" fmla="*/ 3542 w 16136"/>
                    <a:gd name="T59" fmla="*/ 7164 h 8066"/>
                    <a:gd name="T60" fmla="*/ 11483 w 16136"/>
                    <a:gd name="T61" fmla="*/ 7164 h 8066"/>
                    <a:gd name="T62" fmla="*/ 11244 w 16136"/>
                    <a:gd name="T63" fmla="*/ 7689 h 8066"/>
                    <a:gd name="T64" fmla="*/ 11391 w 16136"/>
                    <a:gd name="T65" fmla="*/ 8011 h 8066"/>
                    <a:gd name="T66" fmla="*/ 11725 w 16136"/>
                    <a:gd name="T67" fmla="*/ 7891 h 8066"/>
                    <a:gd name="T68" fmla="*/ 12019 w 16136"/>
                    <a:gd name="T69" fmla="*/ 7219 h 8066"/>
                    <a:gd name="T70" fmla="*/ 12031 w 16136"/>
                    <a:gd name="T71" fmla="*/ 7164 h 8066"/>
                    <a:gd name="T72" fmla="*/ 13517 w 16136"/>
                    <a:gd name="T73" fmla="*/ 7164 h 8066"/>
                    <a:gd name="T74" fmla="*/ 15013 w 16136"/>
                    <a:gd name="T75" fmla="*/ 6815 h 8066"/>
                    <a:gd name="T76" fmla="*/ 15027 w 16136"/>
                    <a:gd name="T77" fmla="*/ 6805 h 8066"/>
                    <a:gd name="T78" fmla="*/ 15481 w 16136"/>
                    <a:gd name="T79" fmla="*/ 6238 h 8066"/>
                    <a:gd name="T80" fmla="*/ 15641 w 16136"/>
                    <a:gd name="T81" fmla="*/ 5800 h 8066"/>
                    <a:gd name="T82" fmla="*/ 15670 w 16136"/>
                    <a:gd name="T83" fmla="*/ 5725 h 8066"/>
                    <a:gd name="T84" fmla="*/ 15897 w 16136"/>
                    <a:gd name="T85" fmla="*/ 5054 h 8066"/>
                    <a:gd name="T86" fmla="*/ 15897 w 16136"/>
                    <a:gd name="T87" fmla="*/ 2917 h 8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136" h="8066">
                      <a:moveTo>
                        <a:pt x="15897" y="2917"/>
                      </a:moveTo>
                      <a:cubicBezTo>
                        <a:pt x="15670" y="2245"/>
                        <a:pt x="15670" y="2245"/>
                        <a:pt x="15670" y="2245"/>
                      </a:cubicBezTo>
                      <a:cubicBezTo>
                        <a:pt x="15653" y="2202"/>
                        <a:pt x="15638" y="2166"/>
                        <a:pt x="15626" y="2130"/>
                      </a:cubicBezTo>
                      <a:cubicBezTo>
                        <a:pt x="15481" y="1733"/>
                        <a:pt x="15481" y="1733"/>
                        <a:pt x="15481" y="1733"/>
                      </a:cubicBezTo>
                      <a:cubicBezTo>
                        <a:pt x="15402" y="1495"/>
                        <a:pt x="15257" y="1307"/>
                        <a:pt x="15022" y="1148"/>
                      </a:cubicBezTo>
                      <a:cubicBezTo>
                        <a:pt x="15020" y="1146"/>
                        <a:pt x="15017" y="1143"/>
                        <a:pt x="15013" y="1141"/>
                      </a:cubicBezTo>
                      <a:cubicBezTo>
                        <a:pt x="14694" y="927"/>
                        <a:pt x="14198" y="806"/>
                        <a:pt x="13517" y="806"/>
                      </a:cubicBezTo>
                      <a:cubicBezTo>
                        <a:pt x="12005" y="806"/>
                        <a:pt x="12005" y="806"/>
                        <a:pt x="12005" y="806"/>
                      </a:cubicBezTo>
                      <a:cubicBezTo>
                        <a:pt x="11993" y="765"/>
                        <a:pt x="11940" y="631"/>
                        <a:pt x="11739" y="173"/>
                      </a:cubicBezTo>
                      <a:cubicBezTo>
                        <a:pt x="11686" y="53"/>
                        <a:pt x="11524" y="0"/>
                        <a:pt x="11403" y="53"/>
                      </a:cubicBezTo>
                      <a:cubicBezTo>
                        <a:pt x="11270" y="106"/>
                        <a:pt x="11203" y="255"/>
                        <a:pt x="11256" y="376"/>
                      </a:cubicBezTo>
                      <a:cubicBezTo>
                        <a:pt x="11256" y="376"/>
                        <a:pt x="11256" y="376"/>
                        <a:pt x="11456" y="806"/>
                      </a:cubicBezTo>
                      <a:cubicBezTo>
                        <a:pt x="3542" y="806"/>
                        <a:pt x="3542" y="806"/>
                        <a:pt x="3542" y="806"/>
                      </a:cubicBezTo>
                      <a:cubicBezTo>
                        <a:pt x="2928" y="806"/>
                        <a:pt x="2448" y="886"/>
                        <a:pt x="2059" y="1035"/>
                      </a:cubicBezTo>
                      <a:cubicBezTo>
                        <a:pt x="1938" y="1076"/>
                        <a:pt x="1832" y="1102"/>
                        <a:pt x="1711" y="1141"/>
                      </a:cubicBezTo>
                      <a:cubicBezTo>
                        <a:pt x="1696" y="1148"/>
                        <a:pt x="1682" y="1153"/>
                        <a:pt x="1667" y="1158"/>
                      </a:cubicBezTo>
                      <a:cubicBezTo>
                        <a:pt x="1578" y="1189"/>
                        <a:pt x="1496" y="1213"/>
                        <a:pt x="1404" y="1237"/>
                      </a:cubicBezTo>
                      <a:cubicBezTo>
                        <a:pt x="1150" y="1304"/>
                        <a:pt x="897" y="1437"/>
                        <a:pt x="696" y="1612"/>
                      </a:cubicBezTo>
                      <a:cubicBezTo>
                        <a:pt x="653" y="1649"/>
                        <a:pt x="607" y="1682"/>
                        <a:pt x="568" y="1723"/>
                      </a:cubicBezTo>
                      <a:cubicBezTo>
                        <a:pt x="546" y="1742"/>
                        <a:pt x="527" y="1764"/>
                        <a:pt x="508" y="1788"/>
                      </a:cubicBezTo>
                      <a:cubicBezTo>
                        <a:pt x="295" y="2029"/>
                        <a:pt x="148" y="2325"/>
                        <a:pt x="95" y="2662"/>
                      </a:cubicBezTo>
                      <a:cubicBezTo>
                        <a:pt x="39" y="3092"/>
                        <a:pt x="0" y="3521"/>
                        <a:pt x="0" y="3951"/>
                      </a:cubicBezTo>
                      <a:cubicBezTo>
                        <a:pt x="0" y="4394"/>
                        <a:pt x="39" y="4825"/>
                        <a:pt x="95" y="5241"/>
                      </a:cubicBezTo>
                      <a:cubicBezTo>
                        <a:pt x="148" y="5578"/>
                        <a:pt x="295" y="5886"/>
                        <a:pt x="508" y="6115"/>
                      </a:cubicBezTo>
                      <a:cubicBezTo>
                        <a:pt x="522" y="6132"/>
                        <a:pt x="534" y="6146"/>
                        <a:pt x="549" y="6161"/>
                      </a:cubicBezTo>
                      <a:cubicBezTo>
                        <a:pt x="754" y="6380"/>
                        <a:pt x="996" y="6538"/>
                        <a:pt x="1283" y="6639"/>
                      </a:cubicBezTo>
                      <a:cubicBezTo>
                        <a:pt x="1455" y="6692"/>
                        <a:pt x="1612" y="6745"/>
                        <a:pt x="1769" y="6810"/>
                      </a:cubicBezTo>
                      <a:cubicBezTo>
                        <a:pt x="1771" y="6813"/>
                        <a:pt x="1776" y="6813"/>
                        <a:pt x="1779" y="6815"/>
                      </a:cubicBezTo>
                      <a:cubicBezTo>
                        <a:pt x="1817" y="6830"/>
                        <a:pt x="1858" y="6856"/>
                        <a:pt x="1873" y="6868"/>
                      </a:cubicBezTo>
                      <a:cubicBezTo>
                        <a:pt x="2286" y="7070"/>
                        <a:pt x="2834" y="7164"/>
                        <a:pt x="3542" y="7164"/>
                      </a:cubicBezTo>
                      <a:cubicBezTo>
                        <a:pt x="11483" y="7164"/>
                        <a:pt x="11483" y="7164"/>
                        <a:pt x="11483" y="7164"/>
                      </a:cubicBezTo>
                      <a:cubicBezTo>
                        <a:pt x="11471" y="7178"/>
                        <a:pt x="11444" y="7272"/>
                        <a:pt x="11244" y="7689"/>
                      </a:cubicBezTo>
                      <a:cubicBezTo>
                        <a:pt x="11191" y="7809"/>
                        <a:pt x="11256" y="7970"/>
                        <a:pt x="11391" y="8011"/>
                      </a:cubicBezTo>
                      <a:cubicBezTo>
                        <a:pt x="11510" y="8066"/>
                        <a:pt x="11671" y="8011"/>
                        <a:pt x="11725" y="7891"/>
                      </a:cubicBezTo>
                      <a:cubicBezTo>
                        <a:pt x="11725" y="7891"/>
                        <a:pt x="11725" y="7891"/>
                        <a:pt x="12019" y="7219"/>
                      </a:cubicBezTo>
                      <a:cubicBezTo>
                        <a:pt x="12031" y="7205"/>
                        <a:pt x="12031" y="7178"/>
                        <a:pt x="12031" y="7164"/>
                      </a:cubicBezTo>
                      <a:cubicBezTo>
                        <a:pt x="13517" y="7164"/>
                        <a:pt x="13517" y="7164"/>
                        <a:pt x="13517" y="7164"/>
                      </a:cubicBezTo>
                      <a:cubicBezTo>
                        <a:pt x="14198" y="7164"/>
                        <a:pt x="14694" y="7044"/>
                        <a:pt x="15013" y="6815"/>
                      </a:cubicBezTo>
                      <a:cubicBezTo>
                        <a:pt x="15017" y="6813"/>
                        <a:pt x="15022" y="6810"/>
                        <a:pt x="15027" y="6805"/>
                      </a:cubicBezTo>
                      <a:cubicBezTo>
                        <a:pt x="15259" y="6659"/>
                        <a:pt x="15404" y="6461"/>
                        <a:pt x="15481" y="6238"/>
                      </a:cubicBezTo>
                      <a:cubicBezTo>
                        <a:pt x="15571" y="5994"/>
                        <a:pt x="15617" y="5867"/>
                        <a:pt x="15641" y="5800"/>
                      </a:cubicBezTo>
                      <a:cubicBezTo>
                        <a:pt x="15670" y="5725"/>
                        <a:pt x="15670" y="5725"/>
                        <a:pt x="15670" y="5725"/>
                      </a:cubicBezTo>
                      <a:cubicBezTo>
                        <a:pt x="15897" y="5054"/>
                        <a:pt x="15897" y="5054"/>
                        <a:pt x="15897" y="5054"/>
                      </a:cubicBezTo>
                      <a:cubicBezTo>
                        <a:pt x="16136" y="4382"/>
                        <a:pt x="16136" y="3603"/>
                        <a:pt x="15897" y="2917"/>
                      </a:cubicBezTo>
                      <a:close/>
                    </a:path>
                  </a:pathLst>
                </a:custGeom>
                <a:solidFill>
                  <a:srgbClr val="2856DB">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123" name="Freeform: Shape 50">
                  <a:extLst>
                    <a:ext uri="{FF2B5EF4-FFF2-40B4-BE49-F238E27FC236}">
                      <a16:creationId xmlns:a16="http://schemas.microsoft.com/office/drawing/2014/main" id="{E636A609-A9AB-D814-8BF9-88B88E39E066}"/>
                    </a:ext>
                  </a:extLst>
                </p:cNvPr>
                <p:cNvSpPr>
                  <a:spLocks/>
                </p:cNvSpPr>
                <p:nvPr/>
              </p:nvSpPr>
              <p:spPr bwMode="auto">
                <a:xfrm>
                  <a:off x="847398" y="3623277"/>
                  <a:ext cx="1765186" cy="673145"/>
                </a:xfrm>
                <a:custGeom>
                  <a:avLst/>
                  <a:gdLst>
                    <a:gd name="connsiteX0" fmla="*/ 662262 w 2501900"/>
                    <a:gd name="connsiteY0" fmla="*/ 873125 h 954088"/>
                    <a:gd name="connsiteX1" fmla="*/ 1309293 w 2501900"/>
                    <a:gd name="connsiteY1" fmla="*/ 873125 h 954088"/>
                    <a:gd name="connsiteX2" fmla="*/ 1331324 w 2501900"/>
                    <a:gd name="connsiteY2" fmla="*/ 875602 h 954088"/>
                    <a:gd name="connsiteX3" fmla="*/ 1744953 w 2501900"/>
                    <a:gd name="connsiteY3" fmla="*/ 943646 h 954088"/>
                    <a:gd name="connsiteX4" fmla="*/ 1744291 w 2501900"/>
                    <a:gd name="connsiteY4" fmla="*/ 950913 h 954088"/>
                    <a:gd name="connsiteX5" fmla="*/ 472095 w 2501900"/>
                    <a:gd name="connsiteY5" fmla="*/ 948601 h 954088"/>
                    <a:gd name="connsiteX6" fmla="*/ 470107 w 2501900"/>
                    <a:gd name="connsiteY6" fmla="*/ 939187 h 954088"/>
                    <a:gd name="connsiteX7" fmla="*/ 608922 w 2501900"/>
                    <a:gd name="connsiteY7" fmla="*/ 882043 h 954088"/>
                    <a:gd name="connsiteX8" fmla="*/ 662262 w 2501900"/>
                    <a:gd name="connsiteY8" fmla="*/ 873125 h 954088"/>
                    <a:gd name="connsiteX9" fmla="*/ 0 w 2501900"/>
                    <a:gd name="connsiteY9" fmla="*/ 841375 h 954088"/>
                    <a:gd name="connsiteX10" fmla="*/ 122385 w 2501900"/>
                    <a:gd name="connsiteY10" fmla="*/ 921408 h 954088"/>
                    <a:gd name="connsiteX11" fmla="*/ 203200 w 2501900"/>
                    <a:gd name="connsiteY11" fmla="*/ 950087 h 954088"/>
                    <a:gd name="connsiteX12" fmla="*/ 89794 w 2501900"/>
                    <a:gd name="connsiteY12" fmla="*/ 954088 h 954088"/>
                    <a:gd name="connsiteX13" fmla="*/ 1330 w 2501900"/>
                    <a:gd name="connsiteY13" fmla="*/ 859883 h 954088"/>
                    <a:gd name="connsiteX14" fmla="*/ 0 w 2501900"/>
                    <a:gd name="connsiteY14" fmla="*/ 841375 h 954088"/>
                    <a:gd name="connsiteX15" fmla="*/ 2501900 w 2501900"/>
                    <a:gd name="connsiteY15" fmla="*/ 782638 h 954088"/>
                    <a:gd name="connsiteX16" fmla="*/ 2500245 w 2501900"/>
                    <a:gd name="connsiteY16" fmla="*/ 860531 h 954088"/>
                    <a:gd name="connsiteX17" fmla="*/ 2410725 w 2501900"/>
                    <a:gd name="connsiteY17" fmla="*/ 948613 h 954088"/>
                    <a:gd name="connsiteX18" fmla="*/ 2400300 w 2501900"/>
                    <a:gd name="connsiteY18" fmla="*/ 948613 h 954088"/>
                    <a:gd name="connsiteX19" fmla="*/ 2475424 w 2501900"/>
                    <a:gd name="connsiteY19" fmla="*/ 854944 h 954088"/>
                    <a:gd name="connsiteX20" fmla="*/ 2501900 w 2501900"/>
                    <a:gd name="connsiteY20" fmla="*/ 782638 h 954088"/>
                    <a:gd name="connsiteX21" fmla="*/ 189856 w 2501900"/>
                    <a:gd name="connsiteY21" fmla="*/ 108673 h 954088"/>
                    <a:gd name="connsiteX22" fmla="*/ 194316 w 2501900"/>
                    <a:gd name="connsiteY22" fmla="*/ 108673 h 954088"/>
                    <a:gd name="connsiteX23" fmla="*/ 478275 w 2501900"/>
                    <a:gd name="connsiteY23" fmla="*/ 133094 h 954088"/>
                    <a:gd name="connsiteX24" fmla="*/ 511478 w 2501900"/>
                    <a:gd name="connsiteY24" fmla="*/ 179627 h 954088"/>
                    <a:gd name="connsiteX25" fmla="*/ 489508 w 2501900"/>
                    <a:gd name="connsiteY25" fmla="*/ 481096 h 954088"/>
                    <a:gd name="connsiteX26" fmla="*/ 511478 w 2501900"/>
                    <a:gd name="connsiteY26" fmla="*/ 782400 h 954088"/>
                    <a:gd name="connsiteX27" fmla="*/ 513460 w 2501900"/>
                    <a:gd name="connsiteY27" fmla="*/ 789165 h 954088"/>
                    <a:gd name="connsiteX28" fmla="*/ 478275 w 2501900"/>
                    <a:gd name="connsiteY28" fmla="*/ 826952 h 954088"/>
                    <a:gd name="connsiteX29" fmla="*/ 194316 w 2501900"/>
                    <a:gd name="connsiteY29" fmla="*/ 853353 h 954088"/>
                    <a:gd name="connsiteX30" fmla="*/ 183083 w 2501900"/>
                    <a:gd name="connsiteY30" fmla="*/ 853353 h 954088"/>
                    <a:gd name="connsiteX31" fmla="*/ 149880 w 2501900"/>
                    <a:gd name="connsiteY31" fmla="*/ 828932 h 954088"/>
                    <a:gd name="connsiteX32" fmla="*/ 136830 w 2501900"/>
                    <a:gd name="connsiteY32" fmla="*/ 769199 h 954088"/>
                    <a:gd name="connsiteX33" fmla="*/ 112713 w 2501900"/>
                    <a:gd name="connsiteY33" fmla="*/ 481096 h 954088"/>
                    <a:gd name="connsiteX34" fmla="*/ 136830 w 2501900"/>
                    <a:gd name="connsiteY34" fmla="*/ 195302 h 954088"/>
                    <a:gd name="connsiteX35" fmla="*/ 145585 w 2501900"/>
                    <a:gd name="connsiteY35" fmla="*/ 148605 h 954088"/>
                    <a:gd name="connsiteX36" fmla="*/ 147898 w 2501900"/>
                    <a:gd name="connsiteY36" fmla="*/ 139860 h 954088"/>
                    <a:gd name="connsiteX37" fmla="*/ 189856 w 2501900"/>
                    <a:gd name="connsiteY37" fmla="*/ 108673 h 954088"/>
                    <a:gd name="connsiteX38" fmla="*/ 1972984 w 2501900"/>
                    <a:gd name="connsiteY38" fmla="*/ 34925 h 954088"/>
                    <a:gd name="connsiteX39" fmla="*/ 1979443 w 2501900"/>
                    <a:gd name="connsiteY39" fmla="*/ 34925 h 954088"/>
                    <a:gd name="connsiteX40" fmla="*/ 2028293 w 2501900"/>
                    <a:gd name="connsiteY40" fmla="*/ 68489 h 954088"/>
                    <a:gd name="connsiteX41" fmla="*/ 2028293 w 2501900"/>
                    <a:gd name="connsiteY41" fmla="*/ 881300 h 954088"/>
                    <a:gd name="connsiteX42" fmla="*/ 1972984 w 2501900"/>
                    <a:gd name="connsiteY42" fmla="*/ 914864 h 954088"/>
                    <a:gd name="connsiteX43" fmla="*/ 1506503 w 2501900"/>
                    <a:gd name="connsiteY43" fmla="*/ 843768 h 954088"/>
                    <a:gd name="connsiteX44" fmla="*/ 1486466 w 2501900"/>
                    <a:gd name="connsiteY44" fmla="*/ 812519 h 954088"/>
                    <a:gd name="connsiteX45" fmla="*/ 1499548 w 2501900"/>
                    <a:gd name="connsiteY45" fmla="*/ 752666 h 954088"/>
                    <a:gd name="connsiteX46" fmla="*/ 1499548 w 2501900"/>
                    <a:gd name="connsiteY46" fmla="*/ 199604 h 954088"/>
                    <a:gd name="connsiteX47" fmla="*/ 1486466 w 2501900"/>
                    <a:gd name="connsiteY47" fmla="*/ 137271 h 954088"/>
                    <a:gd name="connsiteX48" fmla="*/ 1506503 w 2501900"/>
                    <a:gd name="connsiteY48" fmla="*/ 108501 h 954088"/>
                    <a:gd name="connsiteX49" fmla="*/ 1972984 w 2501900"/>
                    <a:gd name="connsiteY49" fmla="*/ 34925 h 954088"/>
                    <a:gd name="connsiteX50" fmla="*/ 2400300 w 2501900"/>
                    <a:gd name="connsiteY50" fmla="*/ 11113 h 954088"/>
                    <a:gd name="connsiteX51" fmla="*/ 2411872 w 2501900"/>
                    <a:gd name="connsiteY51" fmla="*/ 11113 h 954088"/>
                    <a:gd name="connsiteX52" fmla="*/ 2500313 w 2501900"/>
                    <a:gd name="connsiteY52" fmla="*/ 99669 h 954088"/>
                    <a:gd name="connsiteX53" fmla="*/ 2500313 w 2501900"/>
                    <a:gd name="connsiteY53" fmla="*/ 174626 h 954088"/>
                    <a:gd name="connsiteX54" fmla="*/ 2476178 w 2501900"/>
                    <a:gd name="connsiteY54" fmla="*/ 108458 h 954088"/>
                    <a:gd name="connsiteX55" fmla="*/ 2400300 w 2501900"/>
                    <a:gd name="connsiteY55" fmla="*/ 11113 h 954088"/>
                    <a:gd name="connsiteX56" fmla="*/ 91801 w 2501900"/>
                    <a:gd name="connsiteY56" fmla="*/ 8834 h 954088"/>
                    <a:gd name="connsiteX57" fmla="*/ 185738 w 2501900"/>
                    <a:gd name="connsiteY57" fmla="*/ 12477 h 954088"/>
                    <a:gd name="connsiteX58" fmla="*/ 141923 w 2501900"/>
                    <a:gd name="connsiteY58" fmla="*/ 25558 h 954088"/>
                    <a:gd name="connsiteX59" fmla="*/ 24418 w 2501900"/>
                    <a:gd name="connsiteY59" fmla="*/ 87983 h 954088"/>
                    <a:gd name="connsiteX60" fmla="*/ 3175 w 2501900"/>
                    <a:gd name="connsiteY60" fmla="*/ 106363 h 954088"/>
                    <a:gd name="connsiteX61" fmla="*/ 3175 w 2501900"/>
                    <a:gd name="connsiteY61" fmla="*/ 92785 h 954088"/>
                    <a:gd name="connsiteX62" fmla="*/ 91801 w 2501900"/>
                    <a:gd name="connsiteY62" fmla="*/ 8834 h 954088"/>
                    <a:gd name="connsiteX63" fmla="*/ 448405 w 2501900"/>
                    <a:gd name="connsiteY63" fmla="*/ 0 h 954088"/>
                    <a:gd name="connsiteX64" fmla="*/ 1750809 w 2501900"/>
                    <a:gd name="connsiteY64" fmla="*/ 0 h 954088"/>
                    <a:gd name="connsiteX65" fmla="*/ 1751472 w 2501900"/>
                    <a:gd name="connsiteY65" fmla="*/ 7284 h 954088"/>
                    <a:gd name="connsiteX66" fmla="*/ 1331795 w 2501900"/>
                    <a:gd name="connsiteY66" fmla="*/ 86914 h 954088"/>
                    <a:gd name="connsiteX67" fmla="*/ 1309777 w 2501900"/>
                    <a:gd name="connsiteY67" fmla="*/ 88900 h 954088"/>
                    <a:gd name="connsiteX68" fmla="*/ 663127 w 2501900"/>
                    <a:gd name="connsiteY68" fmla="*/ 88900 h 954088"/>
                    <a:gd name="connsiteX69" fmla="*/ 609819 w 2501900"/>
                    <a:gd name="connsiteY69" fmla="*/ 77643 h 954088"/>
                    <a:gd name="connsiteX70" fmla="*/ 448405 w 2501900"/>
                    <a:gd name="connsiteY70" fmla="*/ 0 h 95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01900" h="954088">
                      <a:moveTo>
                        <a:pt x="662262" y="873125"/>
                      </a:moveTo>
                      <a:cubicBezTo>
                        <a:pt x="1309293" y="873125"/>
                        <a:pt x="1309293" y="873125"/>
                        <a:pt x="1309293" y="873125"/>
                      </a:cubicBezTo>
                      <a:cubicBezTo>
                        <a:pt x="1315587" y="873125"/>
                        <a:pt x="1324367" y="875602"/>
                        <a:pt x="1331324" y="875602"/>
                      </a:cubicBezTo>
                      <a:cubicBezTo>
                        <a:pt x="1331324" y="875602"/>
                        <a:pt x="1331324" y="875602"/>
                        <a:pt x="1744953" y="943646"/>
                      </a:cubicBezTo>
                      <a:cubicBezTo>
                        <a:pt x="1749426" y="944307"/>
                        <a:pt x="1748929" y="950913"/>
                        <a:pt x="1744291" y="950913"/>
                      </a:cubicBezTo>
                      <a:cubicBezTo>
                        <a:pt x="1744291" y="950913"/>
                        <a:pt x="1744291" y="950913"/>
                        <a:pt x="472095" y="948601"/>
                      </a:cubicBezTo>
                      <a:cubicBezTo>
                        <a:pt x="466629" y="948601"/>
                        <a:pt x="465138" y="941334"/>
                        <a:pt x="470107" y="939187"/>
                      </a:cubicBezTo>
                      <a:cubicBezTo>
                        <a:pt x="470107" y="939187"/>
                        <a:pt x="470107" y="939187"/>
                        <a:pt x="608922" y="882043"/>
                      </a:cubicBezTo>
                      <a:cubicBezTo>
                        <a:pt x="626978" y="875602"/>
                        <a:pt x="642218" y="873125"/>
                        <a:pt x="662262" y="873125"/>
                      </a:cubicBezTo>
                      <a:close/>
                      <a:moveTo>
                        <a:pt x="0" y="841375"/>
                      </a:moveTo>
                      <a:cubicBezTo>
                        <a:pt x="34254" y="877890"/>
                        <a:pt x="74495" y="904568"/>
                        <a:pt x="122385" y="921408"/>
                      </a:cubicBezTo>
                      <a:cubicBezTo>
                        <a:pt x="150820" y="930245"/>
                        <a:pt x="176927" y="939249"/>
                        <a:pt x="203200" y="950087"/>
                      </a:cubicBezTo>
                      <a:cubicBezTo>
                        <a:pt x="89794" y="954088"/>
                        <a:pt x="89794" y="954088"/>
                        <a:pt x="89794" y="954088"/>
                      </a:cubicBezTo>
                      <a:cubicBezTo>
                        <a:pt x="41072" y="954088"/>
                        <a:pt x="1330" y="913738"/>
                        <a:pt x="1330" y="859883"/>
                      </a:cubicBezTo>
                      <a:cubicBezTo>
                        <a:pt x="831" y="851379"/>
                        <a:pt x="0" y="845377"/>
                        <a:pt x="0" y="841375"/>
                      </a:cubicBezTo>
                      <a:close/>
                      <a:moveTo>
                        <a:pt x="2501900" y="782638"/>
                      </a:moveTo>
                      <a:cubicBezTo>
                        <a:pt x="2500245" y="860531"/>
                        <a:pt x="2500245" y="860531"/>
                        <a:pt x="2500245" y="860531"/>
                      </a:cubicBezTo>
                      <a:cubicBezTo>
                        <a:pt x="2497929" y="911309"/>
                        <a:pt x="2459870" y="950913"/>
                        <a:pt x="2410725" y="948613"/>
                      </a:cubicBezTo>
                      <a:cubicBezTo>
                        <a:pt x="2410725" y="948613"/>
                        <a:pt x="2410725" y="948613"/>
                        <a:pt x="2400300" y="948613"/>
                      </a:cubicBezTo>
                      <a:cubicBezTo>
                        <a:pt x="2438690" y="924456"/>
                        <a:pt x="2462683" y="891918"/>
                        <a:pt x="2475424" y="854944"/>
                      </a:cubicBezTo>
                      <a:cubicBezTo>
                        <a:pt x="2490317" y="814847"/>
                        <a:pt x="2497929" y="793813"/>
                        <a:pt x="2501900" y="782638"/>
                      </a:cubicBezTo>
                      <a:close/>
                      <a:moveTo>
                        <a:pt x="189856" y="108673"/>
                      </a:moveTo>
                      <a:cubicBezTo>
                        <a:pt x="194316" y="108673"/>
                        <a:pt x="194316" y="108673"/>
                        <a:pt x="194316" y="108673"/>
                      </a:cubicBezTo>
                      <a:cubicBezTo>
                        <a:pt x="478275" y="133094"/>
                        <a:pt x="478275" y="133094"/>
                        <a:pt x="478275" y="133094"/>
                      </a:cubicBezTo>
                      <a:cubicBezTo>
                        <a:pt x="498263" y="135404"/>
                        <a:pt x="515938" y="157351"/>
                        <a:pt x="511478" y="179627"/>
                      </a:cubicBezTo>
                      <a:cubicBezTo>
                        <a:pt x="498263" y="279291"/>
                        <a:pt x="489508" y="381431"/>
                        <a:pt x="489508" y="481096"/>
                      </a:cubicBezTo>
                      <a:cubicBezTo>
                        <a:pt x="489508" y="583070"/>
                        <a:pt x="498263" y="680755"/>
                        <a:pt x="511478" y="782400"/>
                      </a:cubicBezTo>
                      <a:cubicBezTo>
                        <a:pt x="513460" y="784710"/>
                        <a:pt x="513460" y="787185"/>
                        <a:pt x="513460" y="789165"/>
                      </a:cubicBezTo>
                      <a:cubicBezTo>
                        <a:pt x="513460" y="806986"/>
                        <a:pt x="495950" y="824642"/>
                        <a:pt x="478275" y="826952"/>
                      </a:cubicBezTo>
                      <a:cubicBezTo>
                        <a:pt x="194316" y="853353"/>
                        <a:pt x="194316" y="853353"/>
                        <a:pt x="194316" y="853353"/>
                      </a:cubicBezTo>
                      <a:cubicBezTo>
                        <a:pt x="183083" y="853353"/>
                        <a:pt x="183083" y="853353"/>
                        <a:pt x="183083" y="853353"/>
                      </a:cubicBezTo>
                      <a:cubicBezTo>
                        <a:pt x="167555" y="855663"/>
                        <a:pt x="152358" y="844443"/>
                        <a:pt x="149880" y="828932"/>
                      </a:cubicBezTo>
                      <a:cubicBezTo>
                        <a:pt x="145585" y="806986"/>
                        <a:pt x="141125" y="789165"/>
                        <a:pt x="136830" y="769199"/>
                      </a:cubicBezTo>
                      <a:cubicBezTo>
                        <a:pt x="121633" y="673990"/>
                        <a:pt x="112713" y="578615"/>
                        <a:pt x="112713" y="481096"/>
                      </a:cubicBezTo>
                      <a:cubicBezTo>
                        <a:pt x="112713" y="385721"/>
                        <a:pt x="121633" y="288037"/>
                        <a:pt x="136830" y="195302"/>
                      </a:cubicBezTo>
                      <a:cubicBezTo>
                        <a:pt x="139143" y="179627"/>
                        <a:pt x="143603" y="164116"/>
                        <a:pt x="145585" y="148605"/>
                      </a:cubicBezTo>
                      <a:cubicBezTo>
                        <a:pt x="147898" y="139860"/>
                        <a:pt x="147898" y="139860"/>
                        <a:pt x="147898" y="139860"/>
                      </a:cubicBezTo>
                      <a:cubicBezTo>
                        <a:pt x="152358" y="119894"/>
                        <a:pt x="169868" y="106363"/>
                        <a:pt x="189856" y="108673"/>
                      </a:cubicBezTo>
                      <a:close/>
                      <a:moveTo>
                        <a:pt x="1972984" y="34925"/>
                      </a:moveTo>
                      <a:cubicBezTo>
                        <a:pt x="1972984" y="34925"/>
                        <a:pt x="1972984" y="34925"/>
                        <a:pt x="1979443" y="34925"/>
                      </a:cubicBezTo>
                      <a:cubicBezTo>
                        <a:pt x="2001467" y="34925"/>
                        <a:pt x="2021504" y="48152"/>
                        <a:pt x="2028293" y="68489"/>
                      </a:cubicBezTo>
                      <a:cubicBezTo>
                        <a:pt x="2125663" y="332537"/>
                        <a:pt x="2125663" y="619237"/>
                        <a:pt x="2028293" y="881300"/>
                      </a:cubicBezTo>
                      <a:cubicBezTo>
                        <a:pt x="2019517" y="905605"/>
                        <a:pt x="1996996" y="919163"/>
                        <a:pt x="1972984" y="914864"/>
                      </a:cubicBezTo>
                      <a:cubicBezTo>
                        <a:pt x="1506503" y="843768"/>
                        <a:pt x="1506503" y="843768"/>
                        <a:pt x="1506503" y="843768"/>
                      </a:cubicBezTo>
                      <a:cubicBezTo>
                        <a:pt x="1493255" y="841288"/>
                        <a:pt x="1484313" y="825746"/>
                        <a:pt x="1486466" y="812519"/>
                      </a:cubicBezTo>
                      <a:cubicBezTo>
                        <a:pt x="1499548" y="752666"/>
                        <a:pt x="1499548" y="752666"/>
                        <a:pt x="1499548" y="752666"/>
                      </a:cubicBezTo>
                      <a:cubicBezTo>
                        <a:pt x="1541609" y="570131"/>
                        <a:pt x="1541609" y="381643"/>
                        <a:pt x="1499548" y="199604"/>
                      </a:cubicBezTo>
                      <a:cubicBezTo>
                        <a:pt x="1486466" y="137271"/>
                        <a:pt x="1486466" y="137271"/>
                        <a:pt x="1486466" y="137271"/>
                      </a:cubicBezTo>
                      <a:cubicBezTo>
                        <a:pt x="1484313" y="123713"/>
                        <a:pt x="1493255" y="110485"/>
                        <a:pt x="1506503" y="108501"/>
                      </a:cubicBezTo>
                      <a:cubicBezTo>
                        <a:pt x="1972984" y="34925"/>
                        <a:pt x="1972984" y="34925"/>
                        <a:pt x="1972984" y="34925"/>
                      </a:cubicBezTo>
                      <a:close/>
                      <a:moveTo>
                        <a:pt x="2400300" y="11113"/>
                      </a:moveTo>
                      <a:cubicBezTo>
                        <a:pt x="2411872" y="11113"/>
                        <a:pt x="2411872" y="11113"/>
                        <a:pt x="2411872" y="11113"/>
                      </a:cubicBezTo>
                      <a:cubicBezTo>
                        <a:pt x="2460638" y="11113"/>
                        <a:pt x="2500313" y="53235"/>
                        <a:pt x="2500313" y="99669"/>
                      </a:cubicBezTo>
                      <a:cubicBezTo>
                        <a:pt x="2500313" y="99669"/>
                        <a:pt x="2500313" y="99669"/>
                        <a:pt x="2500313" y="174626"/>
                      </a:cubicBezTo>
                      <a:cubicBezTo>
                        <a:pt x="2476178" y="108458"/>
                        <a:pt x="2476178" y="108458"/>
                        <a:pt x="2476178" y="108458"/>
                      </a:cubicBezTo>
                      <a:cubicBezTo>
                        <a:pt x="2463118" y="68824"/>
                        <a:pt x="2439148" y="37481"/>
                        <a:pt x="2400300" y="11113"/>
                      </a:cubicBezTo>
                      <a:close/>
                      <a:moveTo>
                        <a:pt x="91801" y="8834"/>
                      </a:moveTo>
                      <a:cubicBezTo>
                        <a:pt x="144412" y="10821"/>
                        <a:pt x="171631" y="11980"/>
                        <a:pt x="185738" y="12477"/>
                      </a:cubicBezTo>
                      <a:cubicBezTo>
                        <a:pt x="170967" y="17610"/>
                        <a:pt x="157192" y="21584"/>
                        <a:pt x="141923" y="25558"/>
                      </a:cubicBezTo>
                      <a:cubicBezTo>
                        <a:pt x="99933" y="36818"/>
                        <a:pt x="57778" y="58840"/>
                        <a:pt x="24418" y="87983"/>
                      </a:cubicBezTo>
                      <a:cubicBezTo>
                        <a:pt x="17116" y="93944"/>
                        <a:pt x="9481" y="99574"/>
                        <a:pt x="3175" y="106363"/>
                      </a:cubicBezTo>
                      <a:cubicBezTo>
                        <a:pt x="3175" y="92785"/>
                        <a:pt x="3175" y="92785"/>
                        <a:pt x="3175" y="92785"/>
                      </a:cubicBezTo>
                      <a:cubicBezTo>
                        <a:pt x="5166" y="46422"/>
                        <a:pt x="42841" y="6350"/>
                        <a:pt x="91801" y="8834"/>
                      </a:cubicBezTo>
                      <a:close/>
                      <a:moveTo>
                        <a:pt x="448405" y="0"/>
                      </a:moveTo>
                      <a:cubicBezTo>
                        <a:pt x="448405" y="0"/>
                        <a:pt x="448405" y="0"/>
                        <a:pt x="1750809" y="0"/>
                      </a:cubicBezTo>
                      <a:cubicBezTo>
                        <a:pt x="1755279" y="0"/>
                        <a:pt x="1755776" y="6456"/>
                        <a:pt x="1751472" y="7284"/>
                      </a:cubicBezTo>
                      <a:lnTo>
                        <a:pt x="1331795" y="86914"/>
                      </a:lnTo>
                      <a:cubicBezTo>
                        <a:pt x="1324842" y="88900"/>
                        <a:pt x="1316068" y="88900"/>
                        <a:pt x="1309777" y="88900"/>
                      </a:cubicBezTo>
                      <a:cubicBezTo>
                        <a:pt x="663127" y="88900"/>
                        <a:pt x="663127" y="88900"/>
                        <a:pt x="663127" y="88900"/>
                      </a:cubicBezTo>
                      <a:cubicBezTo>
                        <a:pt x="643096" y="88900"/>
                        <a:pt x="627865" y="84430"/>
                        <a:pt x="609819" y="77643"/>
                      </a:cubicBezTo>
                      <a:cubicBezTo>
                        <a:pt x="448405" y="2483"/>
                        <a:pt x="446088" y="0"/>
                        <a:pt x="448405" y="0"/>
                      </a:cubicBezTo>
                      <a:close/>
                    </a:path>
                  </a:pathLst>
                </a:custGeom>
                <a:solidFill>
                  <a:srgbClr val="7B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grpSp>
          <p:sp>
            <p:nvSpPr>
              <p:cNvPr id="121" name="Freeform: Shape 88">
                <a:extLst>
                  <a:ext uri="{FF2B5EF4-FFF2-40B4-BE49-F238E27FC236}">
                    <a16:creationId xmlns:a16="http://schemas.microsoft.com/office/drawing/2014/main" id="{3F9CE212-3BFF-576C-B7FE-C3944D29922F}"/>
                  </a:ext>
                </a:extLst>
              </p:cNvPr>
              <p:cNvSpPr>
                <a:spLocks noChangeAspect="1"/>
              </p:cNvSpPr>
              <p:nvPr/>
            </p:nvSpPr>
            <p:spPr bwMode="auto">
              <a:xfrm>
                <a:off x="6537440" y="5570961"/>
                <a:ext cx="229869" cy="227300"/>
              </a:xfrm>
              <a:custGeom>
                <a:avLst/>
                <a:gdLst>
                  <a:gd name="connsiteX0" fmla="*/ 942888 w 1886531"/>
                  <a:gd name="connsiteY0" fmla="*/ 1397441 h 1865440"/>
                  <a:gd name="connsiteX1" fmla="*/ 985508 w 1886531"/>
                  <a:gd name="connsiteY1" fmla="*/ 1439651 h 1865440"/>
                  <a:gd name="connsiteX2" fmla="*/ 942888 w 1886531"/>
                  <a:gd name="connsiteY2" fmla="*/ 1481862 h 1865440"/>
                  <a:gd name="connsiteX3" fmla="*/ 900268 w 1886531"/>
                  <a:gd name="connsiteY3" fmla="*/ 1439651 h 1865440"/>
                  <a:gd name="connsiteX4" fmla="*/ 942888 w 1886531"/>
                  <a:gd name="connsiteY4" fmla="*/ 1397441 h 1865440"/>
                  <a:gd name="connsiteX5" fmla="*/ 1187245 w 1886531"/>
                  <a:gd name="connsiteY5" fmla="*/ 1320856 h 1865440"/>
                  <a:gd name="connsiteX6" fmla="*/ 1160276 w 1886531"/>
                  <a:gd name="connsiteY6" fmla="*/ 1332068 h 1865440"/>
                  <a:gd name="connsiteX7" fmla="*/ 1160276 w 1886531"/>
                  <a:gd name="connsiteY7" fmla="*/ 1386023 h 1865440"/>
                  <a:gd name="connsiteX8" fmla="*/ 1247837 w 1886531"/>
                  <a:gd name="connsiteY8" fmla="*/ 1473612 h 1865440"/>
                  <a:gd name="connsiteX9" fmla="*/ 1247837 w 1886531"/>
                  <a:gd name="connsiteY9" fmla="*/ 1618193 h 1865440"/>
                  <a:gd name="connsiteX10" fmla="*/ 1225889 w 1886531"/>
                  <a:gd name="connsiteY10" fmla="*/ 1664206 h 1865440"/>
                  <a:gd name="connsiteX11" fmla="*/ 1285897 w 1886531"/>
                  <a:gd name="connsiteY11" fmla="*/ 1724467 h 1865440"/>
                  <a:gd name="connsiteX12" fmla="*/ 1346138 w 1886531"/>
                  <a:gd name="connsiteY12" fmla="*/ 1664206 h 1865440"/>
                  <a:gd name="connsiteX13" fmla="*/ 1324189 w 1886531"/>
                  <a:gd name="connsiteY13" fmla="*/ 1618193 h 1865440"/>
                  <a:gd name="connsiteX14" fmla="*/ 1324189 w 1886531"/>
                  <a:gd name="connsiteY14" fmla="*/ 1457962 h 1865440"/>
                  <a:gd name="connsiteX15" fmla="*/ 1312982 w 1886531"/>
                  <a:gd name="connsiteY15" fmla="*/ 1430869 h 1865440"/>
                  <a:gd name="connsiteX16" fmla="*/ 1214214 w 1886531"/>
                  <a:gd name="connsiteY16" fmla="*/ 1332068 h 1865440"/>
                  <a:gd name="connsiteX17" fmla="*/ 1187245 w 1886531"/>
                  <a:gd name="connsiteY17" fmla="*/ 1320856 h 1865440"/>
                  <a:gd name="connsiteX18" fmla="*/ 698531 w 1886531"/>
                  <a:gd name="connsiteY18" fmla="*/ 1320856 h 1865440"/>
                  <a:gd name="connsiteX19" fmla="*/ 671562 w 1886531"/>
                  <a:gd name="connsiteY19" fmla="*/ 1332068 h 1865440"/>
                  <a:gd name="connsiteX20" fmla="*/ 572794 w 1886531"/>
                  <a:gd name="connsiteY20" fmla="*/ 1430869 h 1865440"/>
                  <a:gd name="connsiteX21" fmla="*/ 561586 w 1886531"/>
                  <a:gd name="connsiteY21" fmla="*/ 1457962 h 1865440"/>
                  <a:gd name="connsiteX22" fmla="*/ 561586 w 1886531"/>
                  <a:gd name="connsiteY22" fmla="*/ 1618193 h 1865440"/>
                  <a:gd name="connsiteX23" fmla="*/ 539638 w 1886531"/>
                  <a:gd name="connsiteY23" fmla="*/ 1664206 h 1865440"/>
                  <a:gd name="connsiteX24" fmla="*/ 599879 w 1886531"/>
                  <a:gd name="connsiteY24" fmla="*/ 1724467 h 1865440"/>
                  <a:gd name="connsiteX25" fmla="*/ 659887 w 1886531"/>
                  <a:gd name="connsiteY25" fmla="*/ 1664206 h 1865440"/>
                  <a:gd name="connsiteX26" fmla="*/ 637939 w 1886531"/>
                  <a:gd name="connsiteY26" fmla="*/ 1618193 h 1865440"/>
                  <a:gd name="connsiteX27" fmla="*/ 637939 w 1886531"/>
                  <a:gd name="connsiteY27" fmla="*/ 1473612 h 1865440"/>
                  <a:gd name="connsiteX28" fmla="*/ 725500 w 1886531"/>
                  <a:gd name="connsiteY28" fmla="*/ 1386023 h 1865440"/>
                  <a:gd name="connsiteX29" fmla="*/ 725500 w 1886531"/>
                  <a:gd name="connsiteY29" fmla="*/ 1332068 h 1865440"/>
                  <a:gd name="connsiteX30" fmla="*/ 698531 w 1886531"/>
                  <a:gd name="connsiteY30" fmla="*/ 1320856 h 1865440"/>
                  <a:gd name="connsiteX31" fmla="*/ 904366 w 1886531"/>
                  <a:gd name="connsiteY31" fmla="*/ 1092963 h 1865440"/>
                  <a:gd name="connsiteX32" fmla="*/ 909198 w 1886531"/>
                  <a:gd name="connsiteY32" fmla="*/ 1092963 h 1865440"/>
                  <a:gd name="connsiteX33" fmla="*/ 958085 w 1886531"/>
                  <a:gd name="connsiteY33" fmla="*/ 1092963 h 1865440"/>
                  <a:gd name="connsiteX34" fmla="*/ 981176 w 1886531"/>
                  <a:gd name="connsiteY34" fmla="*/ 1092963 h 1865440"/>
                  <a:gd name="connsiteX35" fmla="*/ 981176 w 1886531"/>
                  <a:gd name="connsiteY35" fmla="*/ 1092964 h 1865440"/>
                  <a:gd name="connsiteX36" fmla="*/ 958085 w 1886531"/>
                  <a:gd name="connsiteY36" fmla="*/ 1092964 h 1865440"/>
                  <a:gd name="connsiteX37" fmla="*/ 909198 w 1886531"/>
                  <a:gd name="connsiteY37" fmla="*/ 1092964 h 1865440"/>
                  <a:gd name="connsiteX38" fmla="*/ 904366 w 1886531"/>
                  <a:gd name="connsiteY38" fmla="*/ 1092964 h 1865440"/>
                  <a:gd name="connsiteX39" fmla="*/ 956667 w 1886531"/>
                  <a:gd name="connsiteY39" fmla="*/ 977061 h 1865440"/>
                  <a:gd name="connsiteX40" fmla="*/ 991893 w 1886531"/>
                  <a:gd name="connsiteY40" fmla="*/ 1012178 h 1865440"/>
                  <a:gd name="connsiteX41" fmla="*/ 956667 w 1886531"/>
                  <a:gd name="connsiteY41" fmla="*/ 1047848 h 1865440"/>
                  <a:gd name="connsiteX42" fmla="*/ 921883 w 1886531"/>
                  <a:gd name="connsiteY42" fmla="*/ 1012178 h 1865440"/>
                  <a:gd name="connsiteX43" fmla="*/ 956667 w 1886531"/>
                  <a:gd name="connsiteY43" fmla="*/ 977061 h 1865440"/>
                  <a:gd name="connsiteX44" fmla="*/ 757584 w 1886531"/>
                  <a:gd name="connsiteY44" fmla="*/ 977061 h 1865440"/>
                  <a:gd name="connsiteX45" fmla="*/ 792755 w 1886531"/>
                  <a:gd name="connsiteY45" fmla="*/ 1012178 h 1865440"/>
                  <a:gd name="connsiteX46" fmla="*/ 757584 w 1886531"/>
                  <a:gd name="connsiteY46" fmla="*/ 1047848 h 1865440"/>
                  <a:gd name="connsiteX47" fmla="*/ 721967 w 1886531"/>
                  <a:gd name="connsiteY47" fmla="*/ 1012178 h 1865440"/>
                  <a:gd name="connsiteX48" fmla="*/ 757584 w 1886531"/>
                  <a:gd name="connsiteY48" fmla="*/ 977061 h 1865440"/>
                  <a:gd name="connsiteX49" fmla="*/ 503383 w 1886531"/>
                  <a:gd name="connsiteY49" fmla="*/ 976160 h 1865440"/>
                  <a:gd name="connsiteX50" fmla="*/ 465239 w 1886531"/>
                  <a:gd name="connsiteY50" fmla="*/ 1014376 h 1865440"/>
                  <a:gd name="connsiteX51" fmla="*/ 465239 w 1886531"/>
                  <a:gd name="connsiteY51" fmla="*/ 1071699 h 1865440"/>
                  <a:gd name="connsiteX52" fmla="*/ 356187 w 1886531"/>
                  <a:gd name="connsiteY52" fmla="*/ 1071699 h 1865440"/>
                  <a:gd name="connsiteX53" fmla="*/ 329276 w 1886531"/>
                  <a:gd name="connsiteY53" fmla="*/ 1082884 h 1865440"/>
                  <a:gd name="connsiteX54" fmla="*/ 256497 w 1886531"/>
                  <a:gd name="connsiteY54" fmla="*/ 1155354 h 1865440"/>
                  <a:gd name="connsiteX55" fmla="*/ 245264 w 1886531"/>
                  <a:gd name="connsiteY55" fmla="*/ 1182152 h 1865440"/>
                  <a:gd name="connsiteX56" fmla="*/ 245264 w 1886531"/>
                  <a:gd name="connsiteY56" fmla="*/ 1248796 h 1865440"/>
                  <a:gd name="connsiteX57" fmla="*/ 223267 w 1886531"/>
                  <a:gd name="connsiteY57" fmla="*/ 1294702 h 1865440"/>
                  <a:gd name="connsiteX58" fmla="*/ 283643 w 1886531"/>
                  <a:gd name="connsiteY58" fmla="*/ 1354821 h 1865440"/>
                  <a:gd name="connsiteX59" fmla="*/ 343785 w 1886531"/>
                  <a:gd name="connsiteY59" fmla="*/ 1294702 h 1865440"/>
                  <a:gd name="connsiteX60" fmla="*/ 321787 w 1886531"/>
                  <a:gd name="connsiteY60" fmla="*/ 1248796 h 1865440"/>
                  <a:gd name="connsiteX61" fmla="*/ 321787 w 1886531"/>
                  <a:gd name="connsiteY61" fmla="*/ 1197997 h 1865440"/>
                  <a:gd name="connsiteX62" fmla="*/ 372101 w 1886531"/>
                  <a:gd name="connsiteY62" fmla="*/ 1147898 h 1865440"/>
                  <a:gd name="connsiteX63" fmla="*/ 465239 w 1886531"/>
                  <a:gd name="connsiteY63" fmla="*/ 1147898 h 1865440"/>
                  <a:gd name="connsiteX64" fmla="*/ 465239 w 1886531"/>
                  <a:gd name="connsiteY64" fmla="*/ 1210581 h 1865440"/>
                  <a:gd name="connsiteX65" fmla="*/ 503383 w 1886531"/>
                  <a:gd name="connsiteY65" fmla="*/ 1248796 h 1865440"/>
                  <a:gd name="connsiteX66" fmla="*/ 698786 w 1886531"/>
                  <a:gd name="connsiteY66" fmla="*/ 1248796 h 1865440"/>
                  <a:gd name="connsiteX67" fmla="*/ 737165 w 1886531"/>
                  <a:gd name="connsiteY67" fmla="*/ 1210581 h 1865440"/>
                  <a:gd name="connsiteX68" fmla="*/ 698786 w 1886531"/>
                  <a:gd name="connsiteY68" fmla="*/ 1172598 h 1865440"/>
                  <a:gd name="connsiteX69" fmla="*/ 541762 w 1886531"/>
                  <a:gd name="connsiteY69" fmla="*/ 1172598 h 1865440"/>
                  <a:gd name="connsiteX70" fmla="*/ 541762 w 1886531"/>
                  <a:gd name="connsiteY70" fmla="*/ 1014376 h 1865440"/>
                  <a:gd name="connsiteX71" fmla="*/ 503383 w 1886531"/>
                  <a:gd name="connsiteY71" fmla="*/ 976160 h 1865440"/>
                  <a:gd name="connsiteX72" fmla="*/ 1382393 w 1886531"/>
                  <a:gd name="connsiteY72" fmla="*/ 960587 h 1865440"/>
                  <a:gd name="connsiteX73" fmla="*/ 1344014 w 1886531"/>
                  <a:gd name="connsiteY73" fmla="*/ 998566 h 1865440"/>
                  <a:gd name="connsiteX74" fmla="*/ 1344014 w 1886531"/>
                  <a:gd name="connsiteY74" fmla="*/ 1172616 h 1865440"/>
                  <a:gd name="connsiteX75" fmla="*/ 1186990 w 1886531"/>
                  <a:gd name="connsiteY75" fmla="*/ 1172616 h 1865440"/>
                  <a:gd name="connsiteX76" fmla="*/ 1148611 w 1886531"/>
                  <a:gd name="connsiteY76" fmla="*/ 1210595 h 1865440"/>
                  <a:gd name="connsiteX77" fmla="*/ 1186990 w 1886531"/>
                  <a:gd name="connsiteY77" fmla="*/ 1248807 h 1865440"/>
                  <a:gd name="connsiteX78" fmla="*/ 1382393 w 1886531"/>
                  <a:gd name="connsiteY78" fmla="*/ 1248807 h 1865440"/>
                  <a:gd name="connsiteX79" fmla="*/ 1420537 w 1886531"/>
                  <a:gd name="connsiteY79" fmla="*/ 1210595 h 1865440"/>
                  <a:gd name="connsiteX80" fmla="*/ 1420537 w 1886531"/>
                  <a:gd name="connsiteY80" fmla="*/ 1147918 h 1865440"/>
                  <a:gd name="connsiteX81" fmla="*/ 1513675 w 1886531"/>
                  <a:gd name="connsiteY81" fmla="*/ 1147918 h 1865440"/>
                  <a:gd name="connsiteX82" fmla="*/ 1563989 w 1886531"/>
                  <a:gd name="connsiteY82" fmla="*/ 1198013 h 1865440"/>
                  <a:gd name="connsiteX83" fmla="*/ 1563989 w 1886531"/>
                  <a:gd name="connsiteY83" fmla="*/ 1248807 h 1865440"/>
                  <a:gd name="connsiteX84" fmla="*/ 1541991 w 1886531"/>
                  <a:gd name="connsiteY84" fmla="*/ 1294708 h 1865440"/>
                  <a:gd name="connsiteX85" fmla="*/ 1602133 w 1886531"/>
                  <a:gd name="connsiteY85" fmla="*/ 1354821 h 1865440"/>
                  <a:gd name="connsiteX86" fmla="*/ 1662509 w 1886531"/>
                  <a:gd name="connsiteY86" fmla="*/ 1294708 h 1865440"/>
                  <a:gd name="connsiteX87" fmla="*/ 1640512 w 1886531"/>
                  <a:gd name="connsiteY87" fmla="*/ 1248807 h 1865440"/>
                  <a:gd name="connsiteX88" fmla="*/ 1640512 w 1886531"/>
                  <a:gd name="connsiteY88" fmla="*/ 1182169 h 1865440"/>
                  <a:gd name="connsiteX89" fmla="*/ 1629279 w 1886531"/>
                  <a:gd name="connsiteY89" fmla="*/ 1155374 h 1865440"/>
                  <a:gd name="connsiteX90" fmla="*/ 1556500 w 1886531"/>
                  <a:gd name="connsiteY90" fmla="*/ 1082912 h 1865440"/>
                  <a:gd name="connsiteX91" fmla="*/ 1529588 w 1886531"/>
                  <a:gd name="connsiteY91" fmla="*/ 1071728 h 1865440"/>
                  <a:gd name="connsiteX92" fmla="*/ 1420537 w 1886531"/>
                  <a:gd name="connsiteY92" fmla="*/ 1071728 h 1865440"/>
                  <a:gd name="connsiteX93" fmla="*/ 1420537 w 1886531"/>
                  <a:gd name="connsiteY93" fmla="*/ 998566 h 1865440"/>
                  <a:gd name="connsiteX94" fmla="*/ 1382393 w 1886531"/>
                  <a:gd name="connsiteY94" fmla="*/ 960587 h 1865440"/>
                  <a:gd name="connsiteX95" fmla="*/ 1436604 w 1886531"/>
                  <a:gd name="connsiteY95" fmla="*/ 677001 h 1865440"/>
                  <a:gd name="connsiteX96" fmla="*/ 1409497 w 1886531"/>
                  <a:gd name="connsiteY96" fmla="*/ 688179 h 1865440"/>
                  <a:gd name="connsiteX97" fmla="*/ 1266018 w 1886531"/>
                  <a:gd name="connsiteY97" fmla="*/ 831165 h 1865440"/>
                  <a:gd name="connsiteX98" fmla="*/ 1266018 w 1886531"/>
                  <a:gd name="connsiteY98" fmla="*/ 884960 h 1865440"/>
                  <a:gd name="connsiteX99" fmla="*/ 1320232 w 1886531"/>
                  <a:gd name="connsiteY99" fmla="*/ 884960 h 1865440"/>
                  <a:gd name="connsiteX100" fmla="*/ 1452494 w 1886531"/>
                  <a:gd name="connsiteY100" fmla="*/ 753152 h 1865440"/>
                  <a:gd name="connsiteX101" fmla="*/ 1539423 w 1886531"/>
                  <a:gd name="connsiteY101" fmla="*/ 753152 h 1865440"/>
                  <a:gd name="connsiteX102" fmla="*/ 1539423 w 1886531"/>
                  <a:gd name="connsiteY102" fmla="*/ 843275 h 1865440"/>
                  <a:gd name="connsiteX103" fmla="*/ 1516756 w 1886531"/>
                  <a:gd name="connsiteY103" fmla="*/ 889850 h 1865440"/>
                  <a:gd name="connsiteX104" fmla="*/ 1577045 w 1886531"/>
                  <a:gd name="connsiteY104" fmla="*/ 949932 h 1865440"/>
                  <a:gd name="connsiteX105" fmla="*/ 1637101 w 1886531"/>
                  <a:gd name="connsiteY105" fmla="*/ 889850 h 1865440"/>
                  <a:gd name="connsiteX106" fmla="*/ 1615836 w 1886531"/>
                  <a:gd name="connsiteY106" fmla="*/ 844439 h 1865440"/>
                  <a:gd name="connsiteX107" fmla="*/ 1615836 w 1886531"/>
                  <a:gd name="connsiteY107" fmla="*/ 715192 h 1865440"/>
                  <a:gd name="connsiteX108" fmla="*/ 1577512 w 1886531"/>
                  <a:gd name="connsiteY108" fmla="*/ 677001 h 1865440"/>
                  <a:gd name="connsiteX109" fmla="*/ 1436604 w 1886531"/>
                  <a:gd name="connsiteY109" fmla="*/ 677001 h 1865440"/>
                  <a:gd name="connsiteX110" fmla="*/ 308264 w 1886531"/>
                  <a:gd name="connsiteY110" fmla="*/ 677001 h 1865440"/>
                  <a:gd name="connsiteX111" fmla="*/ 269940 w 1886531"/>
                  <a:gd name="connsiteY111" fmla="*/ 715192 h 1865440"/>
                  <a:gd name="connsiteX112" fmla="*/ 269940 w 1886531"/>
                  <a:gd name="connsiteY112" fmla="*/ 844439 h 1865440"/>
                  <a:gd name="connsiteX113" fmla="*/ 248675 w 1886531"/>
                  <a:gd name="connsiteY113" fmla="*/ 889850 h 1865440"/>
                  <a:gd name="connsiteX114" fmla="*/ 308731 w 1886531"/>
                  <a:gd name="connsiteY114" fmla="*/ 949932 h 1865440"/>
                  <a:gd name="connsiteX115" fmla="*/ 369020 w 1886531"/>
                  <a:gd name="connsiteY115" fmla="*/ 889850 h 1865440"/>
                  <a:gd name="connsiteX116" fmla="*/ 346353 w 1886531"/>
                  <a:gd name="connsiteY116" fmla="*/ 843275 h 1865440"/>
                  <a:gd name="connsiteX117" fmla="*/ 346353 w 1886531"/>
                  <a:gd name="connsiteY117" fmla="*/ 753152 h 1865440"/>
                  <a:gd name="connsiteX118" fmla="*/ 433282 w 1886531"/>
                  <a:gd name="connsiteY118" fmla="*/ 753152 h 1865440"/>
                  <a:gd name="connsiteX119" fmla="*/ 565778 w 1886531"/>
                  <a:gd name="connsiteY119" fmla="*/ 884960 h 1865440"/>
                  <a:gd name="connsiteX120" fmla="*/ 619758 w 1886531"/>
                  <a:gd name="connsiteY120" fmla="*/ 884960 h 1865440"/>
                  <a:gd name="connsiteX121" fmla="*/ 619758 w 1886531"/>
                  <a:gd name="connsiteY121" fmla="*/ 831165 h 1865440"/>
                  <a:gd name="connsiteX122" fmla="*/ 476279 w 1886531"/>
                  <a:gd name="connsiteY122" fmla="*/ 688179 h 1865440"/>
                  <a:gd name="connsiteX123" fmla="*/ 449172 w 1886531"/>
                  <a:gd name="connsiteY123" fmla="*/ 677001 h 1865440"/>
                  <a:gd name="connsiteX124" fmla="*/ 308264 w 1886531"/>
                  <a:gd name="connsiteY124" fmla="*/ 677001 h 1865440"/>
                  <a:gd name="connsiteX125" fmla="*/ 991423 w 1886531"/>
                  <a:gd name="connsiteY125" fmla="*/ 604455 h 1865440"/>
                  <a:gd name="connsiteX126" fmla="*/ 1022279 w 1886531"/>
                  <a:gd name="connsiteY126" fmla="*/ 623965 h 1865440"/>
                  <a:gd name="connsiteX127" fmla="*/ 1129550 w 1886531"/>
                  <a:gd name="connsiteY127" fmla="*/ 623965 h 1865440"/>
                  <a:gd name="connsiteX128" fmla="*/ 1144198 w 1886531"/>
                  <a:gd name="connsiteY128" fmla="*/ 638707 h 1865440"/>
                  <a:gd name="connsiteX129" fmla="*/ 1144198 w 1886531"/>
                  <a:gd name="connsiteY129" fmla="*/ 946754 h 1865440"/>
                  <a:gd name="connsiteX130" fmla="*/ 1144198 w 1886531"/>
                  <a:gd name="connsiteY130" fmla="*/ 980452 h 1865440"/>
                  <a:gd name="connsiteX131" fmla="*/ 1154112 w 1886531"/>
                  <a:gd name="connsiteY131" fmla="*/ 987325 h 1865440"/>
                  <a:gd name="connsiteX132" fmla="*/ 1164583 w 1886531"/>
                  <a:gd name="connsiteY132" fmla="*/ 1012044 h 1865440"/>
                  <a:gd name="connsiteX133" fmla="*/ 1129049 w 1886531"/>
                  <a:gd name="connsiteY133" fmla="*/ 1047848 h 1865440"/>
                  <a:gd name="connsiteX134" fmla="*/ 1093960 w 1886531"/>
                  <a:gd name="connsiteY134" fmla="*/ 1012044 h 1865440"/>
                  <a:gd name="connsiteX135" fmla="*/ 1103930 w 1886531"/>
                  <a:gd name="connsiteY135" fmla="*/ 987325 h 1865440"/>
                  <a:gd name="connsiteX136" fmla="*/ 1114902 w 1886531"/>
                  <a:gd name="connsiteY136" fmla="*/ 979953 h 1865440"/>
                  <a:gd name="connsiteX137" fmla="*/ 1114902 w 1886531"/>
                  <a:gd name="connsiteY137" fmla="*/ 967261 h 1865440"/>
                  <a:gd name="connsiteX138" fmla="*/ 1114902 w 1886531"/>
                  <a:gd name="connsiteY138" fmla="*/ 653450 h 1865440"/>
                  <a:gd name="connsiteX139" fmla="*/ 1023337 w 1886531"/>
                  <a:gd name="connsiteY139" fmla="*/ 653450 h 1865440"/>
                  <a:gd name="connsiteX140" fmla="*/ 991423 w 1886531"/>
                  <a:gd name="connsiteY140" fmla="*/ 675010 h 1865440"/>
                  <a:gd name="connsiteX141" fmla="*/ 955332 w 1886531"/>
                  <a:gd name="connsiteY141" fmla="*/ 639206 h 1865440"/>
                  <a:gd name="connsiteX142" fmla="*/ 991423 w 1886531"/>
                  <a:gd name="connsiteY142" fmla="*/ 604455 h 1865440"/>
                  <a:gd name="connsiteX143" fmla="*/ 756947 w 1886531"/>
                  <a:gd name="connsiteY143" fmla="*/ 604455 h 1865440"/>
                  <a:gd name="connsiteX144" fmla="*/ 792483 w 1886531"/>
                  <a:gd name="connsiteY144" fmla="*/ 639174 h 1865440"/>
                  <a:gd name="connsiteX145" fmla="*/ 771573 w 1886531"/>
                  <a:gd name="connsiteY145" fmla="*/ 671291 h 1865440"/>
                  <a:gd name="connsiteX146" fmla="*/ 771573 w 1886531"/>
                  <a:gd name="connsiteY146" fmla="*/ 832262 h 1865440"/>
                  <a:gd name="connsiteX147" fmla="*/ 862998 w 1886531"/>
                  <a:gd name="connsiteY147" fmla="*/ 832262 h 1865440"/>
                  <a:gd name="connsiteX148" fmla="*/ 862998 w 1886531"/>
                  <a:gd name="connsiteY148" fmla="*/ 760222 h 1865440"/>
                  <a:gd name="connsiteX149" fmla="*/ 879737 w 1886531"/>
                  <a:gd name="connsiteY149" fmla="*/ 743333 h 1865440"/>
                  <a:gd name="connsiteX150" fmla="*/ 1024938 w 1886531"/>
                  <a:gd name="connsiteY150" fmla="*/ 743333 h 1865440"/>
                  <a:gd name="connsiteX151" fmla="*/ 1041677 w 1886531"/>
                  <a:gd name="connsiteY151" fmla="*/ 760222 h 1865440"/>
                  <a:gd name="connsiteX152" fmla="*/ 1041677 w 1886531"/>
                  <a:gd name="connsiteY152" fmla="*/ 912776 h 1865440"/>
                  <a:gd name="connsiteX153" fmla="*/ 1024938 w 1886531"/>
                  <a:gd name="connsiteY153" fmla="*/ 929610 h 1865440"/>
                  <a:gd name="connsiteX154" fmla="*/ 879737 w 1886531"/>
                  <a:gd name="connsiteY154" fmla="*/ 929610 h 1865440"/>
                  <a:gd name="connsiteX155" fmla="*/ 862998 w 1886531"/>
                  <a:gd name="connsiteY155" fmla="*/ 912776 h 1865440"/>
                  <a:gd name="connsiteX156" fmla="*/ 862998 w 1886531"/>
                  <a:gd name="connsiteY156" fmla="*/ 861722 h 1865440"/>
                  <a:gd name="connsiteX157" fmla="*/ 756947 w 1886531"/>
                  <a:gd name="connsiteY157" fmla="*/ 861722 h 1865440"/>
                  <a:gd name="connsiteX158" fmla="*/ 742321 w 1886531"/>
                  <a:gd name="connsiteY158" fmla="*/ 846992 h 1865440"/>
                  <a:gd name="connsiteX159" fmla="*/ 742321 w 1886531"/>
                  <a:gd name="connsiteY159" fmla="*/ 671291 h 1865440"/>
                  <a:gd name="connsiteX160" fmla="*/ 721967 w 1886531"/>
                  <a:gd name="connsiteY160" fmla="*/ 639174 h 1865440"/>
                  <a:gd name="connsiteX161" fmla="*/ 756947 w 1886531"/>
                  <a:gd name="connsiteY161" fmla="*/ 604455 h 1865440"/>
                  <a:gd name="connsiteX162" fmla="*/ 729080 w 1886531"/>
                  <a:gd name="connsiteY162" fmla="*/ 558559 h 1865440"/>
                  <a:gd name="connsiteX163" fmla="*/ 675295 w 1886531"/>
                  <a:gd name="connsiteY163" fmla="*/ 612088 h 1865440"/>
                  <a:gd name="connsiteX164" fmla="*/ 675295 w 1886531"/>
                  <a:gd name="connsiteY164" fmla="*/ 1038772 h 1865440"/>
                  <a:gd name="connsiteX165" fmla="*/ 729080 w 1886531"/>
                  <a:gd name="connsiteY165" fmla="*/ 1092964 h 1865440"/>
                  <a:gd name="connsiteX166" fmla="*/ 833315 w 1886531"/>
                  <a:gd name="connsiteY166" fmla="*/ 1092964 h 1865440"/>
                  <a:gd name="connsiteX167" fmla="*/ 904366 w 1886531"/>
                  <a:gd name="connsiteY167" fmla="*/ 1092964 h 1865440"/>
                  <a:gd name="connsiteX168" fmla="*/ 904366 w 1886531"/>
                  <a:gd name="connsiteY168" fmla="*/ 1118748 h 1865440"/>
                  <a:gd name="connsiteX169" fmla="*/ 904366 w 1886531"/>
                  <a:gd name="connsiteY169" fmla="*/ 1338097 h 1865440"/>
                  <a:gd name="connsiteX170" fmla="*/ 833879 w 1886531"/>
                  <a:gd name="connsiteY170" fmla="*/ 1439792 h 1865440"/>
                  <a:gd name="connsiteX171" fmla="*/ 942771 w 1886531"/>
                  <a:gd name="connsiteY171" fmla="*/ 1548250 h 1865440"/>
                  <a:gd name="connsiteX172" fmla="*/ 1051897 w 1886531"/>
                  <a:gd name="connsiteY172" fmla="*/ 1439792 h 1865440"/>
                  <a:gd name="connsiteX173" fmla="*/ 981176 w 1886531"/>
                  <a:gd name="connsiteY173" fmla="*/ 1338097 h 1865440"/>
                  <a:gd name="connsiteX174" fmla="*/ 981176 w 1886531"/>
                  <a:gd name="connsiteY174" fmla="*/ 1179947 h 1865440"/>
                  <a:gd name="connsiteX175" fmla="*/ 981176 w 1886531"/>
                  <a:gd name="connsiteY175" fmla="*/ 1092964 h 1865440"/>
                  <a:gd name="connsiteX176" fmla="*/ 1015101 w 1886531"/>
                  <a:gd name="connsiteY176" fmla="*/ 1092964 h 1865440"/>
                  <a:gd name="connsiteX177" fmla="*/ 1156027 w 1886531"/>
                  <a:gd name="connsiteY177" fmla="*/ 1092964 h 1865440"/>
                  <a:gd name="connsiteX178" fmla="*/ 1210479 w 1886531"/>
                  <a:gd name="connsiteY178" fmla="*/ 1038772 h 1865440"/>
                  <a:gd name="connsiteX179" fmla="*/ 1210479 w 1886531"/>
                  <a:gd name="connsiteY179" fmla="*/ 612088 h 1865440"/>
                  <a:gd name="connsiteX180" fmla="*/ 1156027 w 1886531"/>
                  <a:gd name="connsiteY180" fmla="*/ 558559 h 1865440"/>
                  <a:gd name="connsiteX181" fmla="*/ 729080 w 1886531"/>
                  <a:gd name="connsiteY181" fmla="*/ 558559 h 1865440"/>
                  <a:gd name="connsiteX182" fmla="*/ 942888 w 1886531"/>
                  <a:gd name="connsiteY182" fmla="*/ 295880 h 1865440"/>
                  <a:gd name="connsiteX183" fmla="*/ 985508 w 1886531"/>
                  <a:gd name="connsiteY183" fmla="*/ 338091 h 1865440"/>
                  <a:gd name="connsiteX184" fmla="*/ 942888 w 1886531"/>
                  <a:gd name="connsiteY184" fmla="*/ 380301 h 1865440"/>
                  <a:gd name="connsiteX185" fmla="*/ 900268 w 1886531"/>
                  <a:gd name="connsiteY185" fmla="*/ 338091 h 1865440"/>
                  <a:gd name="connsiteX186" fmla="*/ 942888 w 1886531"/>
                  <a:gd name="connsiteY186" fmla="*/ 295880 h 1865440"/>
                  <a:gd name="connsiteX187" fmla="*/ 942771 w 1886531"/>
                  <a:gd name="connsiteY187" fmla="*/ 229491 h 1865440"/>
                  <a:gd name="connsiteX188" fmla="*/ 833879 w 1886531"/>
                  <a:gd name="connsiteY188" fmla="*/ 337950 h 1865440"/>
                  <a:gd name="connsiteX189" fmla="*/ 904366 w 1886531"/>
                  <a:gd name="connsiteY189" fmla="*/ 439644 h 1865440"/>
                  <a:gd name="connsiteX190" fmla="*/ 904366 w 1886531"/>
                  <a:gd name="connsiteY190" fmla="*/ 558558 h 1865440"/>
                  <a:gd name="connsiteX191" fmla="*/ 927022 w 1886531"/>
                  <a:gd name="connsiteY191" fmla="*/ 558558 h 1865440"/>
                  <a:gd name="connsiteX192" fmla="*/ 975909 w 1886531"/>
                  <a:gd name="connsiteY192" fmla="*/ 558558 h 1865440"/>
                  <a:gd name="connsiteX193" fmla="*/ 981176 w 1886531"/>
                  <a:gd name="connsiteY193" fmla="*/ 558558 h 1865440"/>
                  <a:gd name="connsiteX194" fmla="*/ 981176 w 1886531"/>
                  <a:gd name="connsiteY194" fmla="*/ 551951 h 1865440"/>
                  <a:gd name="connsiteX195" fmla="*/ 981176 w 1886531"/>
                  <a:gd name="connsiteY195" fmla="*/ 439644 h 1865440"/>
                  <a:gd name="connsiteX196" fmla="*/ 1051897 w 1886531"/>
                  <a:gd name="connsiteY196" fmla="*/ 337950 h 1865440"/>
                  <a:gd name="connsiteX197" fmla="*/ 942771 w 1886531"/>
                  <a:gd name="connsiteY197" fmla="*/ 229491 h 1865440"/>
                  <a:gd name="connsiteX198" fmla="*/ 1247488 w 1886531"/>
                  <a:gd name="connsiteY198" fmla="*/ 189331 h 1865440"/>
                  <a:gd name="connsiteX199" fmla="*/ 1187133 w 1886531"/>
                  <a:gd name="connsiteY199" fmla="*/ 249137 h 1865440"/>
                  <a:gd name="connsiteX200" fmla="*/ 1209123 w 1886531"/>
                  <a:gd name="connsiteY200" fmla="*/ 295214 h 1865440"/>
                  <a:gd name="connsiteX201" fmla="*/ 1209123 w 1886531"/>
                  <a:gd name="connsiteY201" fmla="*/ 463695 h 1865440"/>
                  <a:gd name="connsiteX202" fmla="*/ 1247488 w 1886531"/>
                  <a:gd name="connsiteY202" fmla="*/ 501626 h 1865440"/>
                  <a:gd name="connsiteX203" fmla="*/ 1420833 w 1886531"/>
                  <a:gd name="connsiteY203" fmla="*/ 501626 h 1865440"/>
                  <a:gd name="connsiteX204" fmla="*/ 1467152 w 1886531"/>
                  <a:gd name="connsiteY204" fmla="*/ 523733 h 1865440"/>
                  <a:gd name="connsiteX205" fmla="*/ 1527273 w 1886531"/>
                  <a:gd name="connsiteY205" fmla="*/ 463695 h 1865440"/>
                  <a:gd name="connsiteX206" fmla="*/ 1467152 w 1886531"/>
                  <a:gd name="connsiteY206" fmla="*/ 403656 h 1865440"/>
                  <a:gd name="connsiteX207" fmla="*/ 1420833 w 1886531"/>
                  <a:gd name="connsiteY207" fmla="*/ 425531 h 1865440"/>
                  <a:gd name="connsiteX208" fmla="*/ 1285619 w 1886531"/>
                  <a:gd name="connsiteY208" fmla="*/ 425531 h 1865440"/>
                  <a:gd name="connsiteX209" fmla="*/ 1285619 w 1886531"/>
                  <a:gd name="connsiteY209" fmla="*/ 295214 h 1865440"/>
                  <a:gd name="connsiteX210" fmla="*/ 1307843 w 1886531"/>
                  <a:gd name="connsiteY210" fmla="*/ 249137 h 1865440"/>
                  <a:gd name="connsiteX211" fmla="*/ 1247488 w 1886531"/>
                  <a:gd name="connsiteY211" fmla="*/ 189331 h 1865440"/>
                  <a:gd name="connsiteX212" fmla="*/ 638288 w 1886531"/>
                  <a:gd name="connsiteY212" fmla="*/ 189331 h 1865440"/>
                  <a:gd name="connsiteX213" fmla="*/ 577933 w 1886531"/>
                  <a:gd name="connsiteY213" fmla="*/ 249137 h 1865440"/>
                  <a:gd name="connsiteX214" fmla="*/ 600157 w 1886531"/>
                  <a:gd name="connsiteY214" fmla="*/ 295214 h 1865440"/>
                  <a:gd name="connsiteX215" fmla="*/ 600157 w 1886531"/>
                  <a:gd name="connsiteY215" fmla="*/ 425531 h 1865440"/>
                  <a:gd name="connsiteX216" fmla="*/ 464943 w 1886531"/>
                  <a:gd name="connsiteY216" fmla="*/ 425531 h 1865440"/>
                  <a:gd name="connsiteX217" fmla="*/ 418624 w 1886531"/>
                  <a:gd name="connsiteY217" fmla="*/ 403656 h 1865440"/>
                  <a:gd name="connsiteX218" fmla="*/ 358503 w 1886531"/>
                  <a:gd name="connsiteY218" fmla="*/ 463695 h 1865440"/>
                  <a:gd name="connsiteX219" fmla="*/ 418624 w 1886531"/>
                  <a:gd name="connsiteY219" fmla="*/ 523733 h 1865440"/>
                  <a:gd name="connsiteX220" fmla="*/ 464943 w 1886531"/>
                  <a:gd name="connsiteY220" fmla="*/ 501626 h 1865440"/>
                  <a:gd name="connsiteX221" fmla="*/ 638288 w 1886531"/>
                  <a:gd name="connsiteY221" fmla="*/ 501626 h 1865440"/>
                  <a:gd name="connsiteX222" fmla="*/ 676653 w 1886531"/>
                  <a:gd name="connsiteY222" fmla="*/ 463695 h 1865440"/>
                  <a:gd name="connsiteX223" fmla="*/ 676653 w 1886531"/>
                  <a:gd name="connsiteY223" fmla="*/ 295214 h 1865440"/>
                  <a:gd name="connsiteX224" fmla="*/ 698643 w 1886531"/>
                  <a:gd name="connsiteY224" fmla="*/ 249137 h 1865440"/>
                  <a:gd name="connsiteX225" fmla="*/ 638288 w 1886531"/>
                  <a:gd name="connsiteY225" fmla="*/ 189331 h 1865440"/>
                  <a:gd name="connsiteX226" fmla="*/ 716922 w 1886531"/>
                  <a:gd name="connsiteY226" fmla="*/ 0 h 1865440"/>
                  <a:gd name="connsiteX227" fmla="*/ 896209 w 1886531"/>
                  <a:gd name="connsiteY227" fmla="*/ 75317 h 1865440"/>
                  <a:gd name="connsiteX228" fmla="*/ 942841 w 1886531"/>
                  <a:gd name="connsiteY228" fmla="*/ 141074 h 1865440"/>
                  <a:gd name="connsiteX229" fmla="*/ 989700 w 1886531"/>
                  <a:gd name="connsiteY229" fmla="*/ 75317 h 1865440"/>
                  <a:gd name="connsiteX230" fmla="*/ 1168761 w 1886531"/>
                  <a:gd name="connsiteY230" fmla="*/ 0 h 1865440"/>
                  <a:gd name="connsiteX231" fmla="*/ 1422977 w 1886531"/>
                  <a:gd name="connsiteY231" fmla="*/ 240642 h 1865440"/>
                  <a:gd name="connsiteX232" fmla="*/ 1588003 w 1886531"/>
                  <a:gd name="connsiteY232" fmla="*/ 317591 h 1865440"/>
                  <a:gd name="connsiteX233" fmla="*/ 1650482 w 1886531"/>
                  <a:gd name="connsiteY233" fmla="*/ 585515 h 1865440"/>
                  <a:gd name="connsiteX234" fmla="*/ 1825015 w 1886531"/>
                  <a:gd name="connsiteY234" fmla="*/ 834085 h 1865440"/>
                  <a:gd name="connsiteX235" fmla="*/ 1795360 w 1886531"/>
                  <a:gd name="connsiteY235" fmla="*/ 956038 h 1865440"/>
                  <a:gd name="connsiteX236" fmla="*/ 1795360 w 1886531"/>
                  <a:gd name="connsiteY236" fmla="*/ 1405143 h 1865440"/>
                  <a:gd name="connsiteX237" fmla="*/ 1662932 w 1886531"/>
                  <a:gd name="connsiteY237" fmla="*/ 1485357 h 1865440"/>
                  <a:gd name="connsiteX238" fmla="*/ 1285796 w 1886531"/>
                  <a:gd name="connsiteY238" fmla="*/ 1865440 h 1865440"/>
                  <a:gd name="connsiteX239" fmla="*/ 942841 w 1886531"/>
                  <a:gd name="connsiteY239" fmla="*/ 1639256 h 1865440"/>
                  <a:gd name="connsiteX240" fmla="*/ 600113 w 1886531"/>
                  <a:gd name="connsiteY240" fmla="*/ 1865440 h 1865440"/>
                  <a:gd name="connsiteX241" fmla="*/ 222977 w 1886531"/>
                  <a:gd name="connsiteY241" fmla="*/ 1485357 h 1865440"/>
                  <a:gd name="connsiteX242" fmla="*/ 90549 w 1886531"/>
                  <a:gd name="connsiteY242" fmla="*/ 1405143 h 1865440"/>
                  <a:gd name="connsiteX243" fmla="*/ 0 w 1886531"/>
                  <a:gd name="connsiteY243" fmla="*/ 1180591 h 1865440"/>
                  <a:gd name="connsiteX244" fmla="*/ 90549 w 1886531"/>
                  <a:gd name="connsiteY244" fmla="*/ 956038 h 1865440"/>
                  <a:gd name="connsiteX245" fmla="*/ 60894 w 1886531"/>
                  <a:gd name="connsiteY245" fmla="*/ 834085 h 1865440"/>
                  <a:gd name="connsiteX246" fmla="*/ 235427 w 1886531"/>
                  <a:gd name="connsiteY246" fmla="*/ 585515 h 1865440"/>
                  <a:gd name="connsiteX247" fmla="*/ 297680 w 1886531"/>
                  <a:gd name="connsiteY247" fmla="*/ 317591 h 1865440"/>
                  <a:gd name="connsiteX248" fmla="*/ 462932 w 1886531"/>
                  <a:gd name="connsiteY248" fmla="*/ 240642 h 1865440"/>
                  <a:gd name="connsiteX249" fmla="*/ 716922 w 1886531"/>
                  <a:gd name="connsiteY249" fmla="*/ 0 h 186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886531" h="1865440">
                    <a:moveTo>
                      <a:pt x="942888" y="1397441"/>
                    </a:moveTo>
                    <a:cubicBezTo>
                      <a:pt x="966426" y="1397441"/>
                      <a:pt x="985508" y="1416339"/>
                      <a:pt x="985508" y="1439651"/>
                    </a:cubicBezTo>
                    <a:cubicBezTo>
                      <a:pt x="985508" y="1462963"/>
                      <a:pt x="966426" y="1481862"/>
                      <a:pt x="942888" y="1481862"/>
                    </a:cubicBezTo>
                    <a:cubicBezTo>
                      <a:pt x="919349" y="1481862"/>
                      <a:pt x="900268" y="1462963"/>
                      <a:pt x="900268" y="1439651"/>
                    </a:cubicBezTo>
                    <a:cubicBezTo>
                      <a:pt x="900268" y="1416339"/>
                      <a:pt x="919349" y="1397441"/>
                      <a:pt x="942888" y="1397441"/>
                    </a:cubicBezTo>
                    <a:close/>
                    <a:moveTo>
                      <a:pt x="1187245" y="1320856"/>
                    </a:moveTo>
                    <a:cubicBezTo>
                      <a:pt x="1177497" y="1320856"/>
                      <a:pt x="1167748" y="1324593"/>
                      <a:pt x="1160276" y="1332068"/>
                    </a:cubicBezTo>
                    <a:cubicBezTo>
                      <a:pt x="1145333" y="1347017"/>
                      <a:pt x="1145333" y="1371308"/>
                      <a:pt x="1160276" y="1386023"/>
                    </a:cubicBezTo>
                    <a:cubicBezTo>
                      <a:pt x="1247837" y="1473612"/>
                      <a:pt x="1247837" y="1473612"/>
                      <a:pt x="1247837" y="1473612"/>
                    </a:cubicBezTo>
                    <a:cubicBezTo>
                      <a:pt x="1247837" y="1618193"/>
                      <a:pt x="1247837" y="1618193"/>
                      <a:pt x="1247837" y="1618193"/>
                    </a:cubicBezTo>
                    <a:cubicBezTo>
                      <a:pt x="1234528" y="1629170"/>
                      <a:pt x="1225889" y="1645520"/>
                      <a:pt x="1225889" y="1664206"/>
                    </a:cubicBezTo>
                    <a:cubicBezTo>
                      <a:pt x="1225889" y="1697373"/>
                      <a:pt x="1252740" y="1724467"/>
                      <a:pt x="1285897" y="1724467"/>
                    </a:cubicBezTo>
                    <a:cubicBezTo>
                      <a:pt x="1319053" y="1724467"/>
                      <a:pt x="1346138" y="1697373"/>
                      <a:pt x="1346138" y="1664206"/>
                    </a:cubicBezTo>
                    <a:cubicBezTo>
                      <a:pt x="1346138" y="1645520"/>
                      <a:pt x="1337499" y="1629170"/>
                      <a:pt x="1324189" y="1618193"/>
                    </a:cubicBezTo>
                    <a:cubicBezTo>
                      <a:pt x="1324189" y="1457962"/>
                      <a:pt x="1324189" y="1457962"/>
                      <a:pt x="1324189" y="1457962"/>
                    </a:cubicBezTo>
                    <a:cubicBezTo>
                      <a:pt x="1324189" y="1447686"/>
                      <a:pt x="1320220" y="1438109"/>
                      <a:pt x="1312982" y="1430869"/>
                    </a:cubicBezTo>
                    <a:cubicBezTo>
                      <a:pt x="1214214" y="1332068"/>
                      <a:pt x="1214214" y="1332068"/>
                      <a:pt x="1214214" y="1332068"/>
                    </a:cubicBezTo>
                    <a:cubicBezTo>
                      <a:pt x="1206742" y="1324593"/>
                      <a:pt x="1196993" y="1320856"/>
                      <a:pt x="1187245" y="1320856"/>
                    </a:cubicBezTo>
                    <a:close/>
                    <a:moveTo>
                      <a:pt x="698531" y="1320856"/>
                    </a:moveTo>
                    <a:cubicBezTo>
                      <a:pt x="688783" y="1320856"/>
                      <a:pt x="679034" y="1324593"/>
                      <a:pt x="671562" y="1332068"/>
                    </a:cubicBezTo>
                    <a:cubicBezTo>
                      <a:pt x="572794" y="1430869"/>
                      <a:pt x="572794" y="1430869"/>
                      <a:pt x="572794" y="1430869"/>
                    </a:cubicBezTo>
                    <a:cubicBezTo>
                      <a:pt x="565556" y="1438109"/>
                      <a:pt x="561586" y="1447686"/>
                      <a:pt x="561586" y="1457962"/>
                    </a:cubicBezTo>
                    <a:cubicBezTo>
                      <a:pt x="561586" y="1618193"/>
                      <a:pt x="561586" y="1618193"/>
                      <a:pt x="561586" y="1618193"/>
                    </a:cubicBezTo>
                    <a:cubicBezTo>
                      <a:pt x="548277" y="1629170"/>
                      <a:pt x="539638" y="1645520"/>
                      <a:pt x="539638" y="1664206"/>
                    </a:cubicBezTo>
                    <a:cubicBezTo>
                      <a:pt x="539638" y="1697373"/>
                      <a:pt x="566723" y="1724467"/>
                      <a:pt x="599879" y="1724467"/>
                    </a:cubicBezTo>
                    <a:cubicBezTo>
                      <a:pt x="633036" y="1724467"/>
                      <a:pt x="659887" y="1697373"/>
                      <a:pt x="659887" y="1664206"/>
                    </a:cubicBezTo>
                    <a:cubicBezTo>
                      <a:pt x="659887" y="1645520"/>
                      <a:pt x="651248" y="1629170"/>
                      <a:pt x="637939" y="1618193"/>
                    </a:cubicBezTo>
                    <a:cubicBezTo>
                      <a:pt x="637939" y="1473612"/>
                      <a:pt x="637939" y="1473612"/>
                      <a:pt x="637939" y="1473612"/>
                    </a:cubicBezTo>
                    <a:cubicBezTo>
                      <a:pt x="725500" y="1386023"/>
                      <a:pt x="725500" y="1386023"/>
                      <a:pt x="725500" y="1386023"/>
                    </a:cubicBezTo>
                    <a:cubicBezTo>
                      <a:pt x="740443" y="1371308"/>
                      <a:pt x="740443" y="1347017"/>
                      <a:pt x="725500" y="1332068"/>
                    </a:cubicBezTo>
                    <a:cubicBezTo>
                      <a:pt x="718028" y="1324593"/>
                      <a:pt x="708279" y="1320856"/>
                      <a:pt x="698531" y="1320856"/>
                    </a:cubicBezTo>
                    <a:close/>
                    <a:moveTo>
                      <a:pt x="904366" y="1092963"/>
                    </a:moveTo>
                    <a:lnTo>
                      <a:pt x="909198" y="1092963"/>
                    </a:lnTo>
                    <a:cubicBezTo>
                      <a:pt x="924208" y="1092963"/>
                      <a:pt x="940469" y="1092963"/>
                      <a:pt x="958085" y="1092963"/>
                    </a:cubicBezTo>
                    <a:lnTo>
                      <a:pt x="981176" y="1092963"/>
                    </a:lnTo>
                    <a:lnTo>
                      <a:pt x="981176" y="1092964"/>
                    </a:lnTo>
                    <a:lnTo>
                      <a:pt x="958085" y="1092964"/>
                    </a:lnTo>
                    <a:cubicBezTo>
                      <a:pt x="940469" y="1092964"/>
                      <a:pt x="924208" y="1092964"/>
                      <a:pt x="909198" y="1092964"/>
                    </a:cubicBezTo>
                    <a:lnTo>
                      <a:pt x="904366" y="1092964"/>
                    </a:lnTo>
                    <a:close/>
                    <a:moveTo>
                      <a:pt x="956667" y="977061"/>
                    </a:moveTo>
                    <a:cubicBezTo>
                      <a:pt x="976378" y="977061"/>
                      <a:pt x="991893" y="992798"/>
                      <a:pt x="991893" y="1012178"/>
                    </a:cubicBezTo>
                    <a:cubicBezTo>
                      <a:pt x="991893" y="1031615"/>
                      <a:pt x="976378" y="1047848"/>
                      <a:pt x="956667" y="1047848"/>
                    </a:cubicBezTo>
                    <a:cubicBezTo>
                      <a:pt x="937453" y="1047848"/>
                      <a:pt x="921883" y="1031615"/>
                      <a:pt x="921883" y="1012178"/>
                    </a:cubicBezTo>
                    <a:cubicBezTo>
                      <a:pt x="921883" y="992798"/>
                      <a:pt x="937453" y="977061"/>
                      <a:pt x="956667" y="977061"/>
                    </a:cubicBezTo>
                    <a:close/>
                    <a:moveTo>
                      <a:pt x="757584" y="977061"/>
                    </a:moveTo>
                    <a:cubicBezTo>
                      <a:pt x="777012" y="977061"/>
                      <a:pt x="792755" y="992798"/>
                      <a:pt x="792755" y="1012178"/>
                    </a:cubicBezTo>
                    <a:cubicBezTo>
                      <a:pt x="792755" y="1031615"/>
                      <a:pt x="777012" y="1047848"/>
                      <a:pt x="757584" y="1047848"/>
                    </a:cubicBezTo>
                    <a:cubicBezTo>
                      <a:pt x="737710" y="1047848"/>
                      <a:pt x="721967" y="1031615"/>
                      <a:pt x="721967" y="1012178"/>
                    </a:cubicBezTo>
                    <a:cubicBezTo>
                      <a:pt x="721967" y="992798"/>
                      <a:pt x="737710" y="977061"/>
                      <a:pt x="757584" y="977061"/>
                    </a:cubicBezTo>
                    <a:close/>
                    <a:moveTo>
                      <a:pt x="503383" y="976160"/>
                    </a:moveTo>
                    <a:cubicBezTo>
                      <a:pt x="482322" y="976160"/>
                      <a:pt x="465239" y="993404"/>
                      <a:pt x="465239" y="1014376"/>
                    </a:cubicBezTo>
                    <a:cubicBezTo>
                      <a:pt x="465239" y="1071699"/>
                      <a:pt x="465239" y="1071699"/>
                      <a:pt x="465239" y="1071699"/>
                    </a:cubicBezTo>
                    <a:cubicBezTo>
                      <a:pt x="356187" y="1071699"/>
                      <a:pt x="356187" y="1071699"/>
                      <a:pt x="356187" y="1071699"/>
                    </a:cubicBezTo>
                    <a:cubicBezTo>
                      <a:pt x="346125" y="1071699"/>
                      <a:pt x="336296" y="1075661"/>
                      <a:pt x="329276" y="1082884"/>
                    </a:cubicBezTo>
                    <a:cubicBezTo>
                      <a:pt x="256497" y="1155354"/>
                      <a:pt x="256497" y="1155354"/>
                      <a:pt x="256497" y="1155354"/>
                    </a:cubicBezTo>
                    <a:cubicBezTo>
                      <a:pt x="249243" y="1162345"/>
                      <a:pt x="245264" y="1172132"/>
                      <a:pt x="245264" y="1182152"/>
                    </a:cubicBezTo>
                    <a:cubicBezTo>
                      <a:pt x="245264" y="1248796"/>
                      <a:pt x="245264" y="1248796"/>
                      <a:pt x="245264" y="1248796"/>
                    </a:cubicBezTo>
                    <a:cubicBezTo>
                      <a:pt x="231925" y="1259748"/>
                      <a:pt x="223267" y="1276060"/>
                      <a:pt x="223267" y="1294702"/>
                    </a:cubicBezTo>
                    <a:cubicBezTo>
                      <a:pt x="223267" y="1327791"/>
                      <a:pt x="250413" y="1354821"/>
                      <a:pt x="283643" y="1354821"/>
                    </a:cubicBezTo>
                    <a:cubicBezTo>
                      <a:pt x="316873" y="1354821"/>
                      <a:pt x="343785" y="1327791"/>
                      <a:pt x="343785" y="1294702"/>
                    </a:cubicBezTo>
                    <a:cubicBezTo>
                      <a:pt x="343785" y="1276060"/>
                      <a:pt x="335126" y="1259748"/>
                      <a:pt x="321787" y="1248796"/>
                    </a:cubicBezTo>
                    <a:cubicBezTo>
                      <a:pt x="321787" y="1197997"/>
                      <a:pt x="321787" y="1197997"/>
                      <a:pt x="321787" y="1197997"/>
                    </a:cubicBezTo>
                    <a:cubicBezTo>
                      <a:pt x="372101" y="1147898"/>
                      <a:pt x="372101" y="1147898"/>
                      <a:pt x="372101" y="1147898"/>
                    </a:cubicBezTo>
                    <a:cubicBezTo>
                      <a:pt x="465239" y="1147898"/>
                      <a:pt x="465239" y="1147898"/>
                      <a:pt x="465239" y="1147898"/>
                    </a:cubicBezTo>
                    <a:cubicBezTo>
                      <a:pt x="465239" y="1210581"/>
                      <a:pt x="465239" y="1210581"/>
                      <a:pt x="465239" y="1210581"/>
                    </a:cubicBezTo>
                    <a:cubicBezTo>
                      <a:pt x="465239" y="1231552"/>
                      <a:pt x="482322" y="1248796"/>
                      <a:pt x="503383" y="1248796"/>
                    </a:cubicBezTo>
                    <a:cubicBezTo>
                      <a:pt x="698786" y="1248796"/>
                      <a:pt x="698786" y="1248796"/>
                      <a:pt x="698786" y="1248796"/>
                    </a:cubicBezTo>
                    <a:cubicBezTo>
                      <a:pt x="719848" y="1248796"/>
                      <a:pt x="737165" y="1231552"/>
                      <a:pt x="737165" y="1210581"/>
                    </a:cubicBezTo>
                    <a:cubicBezTo>
                      <a:pt x="737165" y="1189608"/>
                      <a:pt x="719848" y="1172598"/>
                      <a:pt x="698786" y="1172598"/>
                    </a:cubicBezTo>
                    <a:cubicBezTo>
                      <a:pt x="541762" y="1172598"/>
                      <a:pt x="541762" y="1172598"/>
                      <a:pt x="541762" y="1172598"/>
                    </a:cubicBezTo>
                    <a:cubicBezTo>
                      <a:pt x="541762" y="1014376"/>
                      <a:pt x="541762" y="1014376"/>
                      <a:pt x="541762" y="1014376"/>
                    </a:cubicBezTo>
                    <a:cubicBezTo>
                      <a:pt x="541762" y="993404"/>
                      <a:pt x="524445" y="976160"/>
                      <a:pt x="503383" y="976160"/>
                    </a:cubicBezTo>
                    <a:close/>
                    <a:moveTo>
                      <a:pt x="1382393" y="960587"/>
                    </a:moveTo>
                    <a:cubicBezTo>
                      <a:pt x="1361097" y="960587"/>
                      <a:pt x="1344014" y="977596"/>
                      <a:pt x="1344014" y="998566"/>
                    </a:cubicBezTo>
                    <a:cubicBezTo>
                      <a:pt x="1344014" y="1172616"/>
                      <a:pt x="1344014" y="1172616"/>
                      <a:pt x="1344014" y="1172616"/>
                    </a:cubicBezTo>
                    <a:cubicBezTo>
                      <a:pt x="1186990" y="1172616"/>
                      <a:pt x="1186990" y="1172616"/>
                      <a:pt x="1186990" y="1172616"/>
                    </a:cubicBezTo>
                    <a:cubicBezTo>
                      <a:pt x="1165929" y="1172616"/>
                      <a:pt x="1148611" y="1189625"/>
                      <a:pt x="1148611" y="1210595"/>
                    </a:cubicBezTo>
                    <a:cubicBezTo>
                      <a:pt x="1148611" y="1231565"/>
                      <a:pt x="1165929" y="1248807"/>
                      <a:pt x="1186990" y="1248807"/>
                    </a:cubicBezTo>
                    <a:cubicBezTo>
                      <a:pt x="1382393" y="1248807"/>
                      <a:pt x="1382393" y="1248807"/>
                      <a:pt x="1382393" y="1248807"/>
                    </a:cubicBezTo>
                    <a:cubicBezTo>
                      <a:pt x="1403454" y="1248807"/>
                      <a:pt x="1420537" y="1231565"/>
                      <a:pt x="1420537" y="1210595"/>
                    </a:cubicBezTo>
                    <a:cubicBezTo>
                      <a:pt x="1420537" y="1147918"/>
                      <a:pt x="1420537" y="1147918"/>
                      <a:pt x="1420537" y="1147918"/>
                    </a:cubicBezTo>
                    <a:cubicBezTo>
                      <a:pt x="1513675" y="1147918"/>
                      <a:pt x="1513675" y="1147918"/>
                      <a:pt x="1513675" y="1147918"/>
                    </a:cubicBezTo>
                    <a:cubicBezTo>
                      <a:pt x="1563989" y="1198013"/>
                      <a:pt x="1563989" y="1198013"/>
                      <a:pt x="1563989" y="1198013"/>
                    </a:cubicBezTo>
                    <a:cubicBezTo>
                      <a:pt x="1563989" y="1248807"/>
                      <a:pt x="1563989" y="1248807"/>
                      <a:pt x="1563989" y="1248807"/>
                    </a:cubicBezTo>
                    <a:cubicBezTo>
                      <a:pt x="1550650" y="1259758"/>
                      <a:pt x="1541991" y="1276068"/>
                      <a:pt x="1541991" y="1294708"/>
                    </a:cubicBezTo>
                    <a:cubicBezTo>
                      <a:pt x="1541991" y="1327793"/>
                      <a:pt x="1568903" y="1354821"/>
                      <a:pt x="1602133" y="1354821"/>
                    </a:cubicBezTo>
                    <a:cubicBezTo>
                      <a:pt x="1635363" y="1354821"/>
                      <a:pt x="1662509" y="1327793"/>
                      <a:pt x="1662509" y="1294708"/>
                    </a:cubicBezTo>
                    <a:cubicBezTo>
                      <a:pt x="1662509" y="1276068"/>
                      <a:pt x="1653851" y="1259758"/>
                      <a:pt x="1640512" y="1248807"/>
                    </a:cubicBezTo>
                    <a:cubicBezTo>
                      <a:pt x="1640512" y="1182169"/>
                      <a:pt x="1640512" y="1182169"/>
                      <a:pt x="1640512" y="1182169"/>
                    </a:cubicBezTo>
                    <a:cubicBezTo>
                      <a:pt x="1640512" y="1172150"/>
                      <a:pt x="1636533" y="1162364"/>
                      <a:pt x="1629279" y="1155374"/>
                    </a:cubicBezTo>
                    <a:cubicBezTo>
                      <a:pt x="1556500" y="1082912"/>
                      <a:pt x="1556500" y="1082912"/>
                      <a:pt x="1556500" y="1082912"/>
                    </a:cubicBezTo>
                    <a:cubicBezTo>
                      <a:pt x="1549480" y="1075689"/>
                      <a:pt x="1539651" y="1071728"/>
                      <a:pt x="1529588" y="1071728"/>
                    </a:cubicBezTo>
                    <a:cubicBezTo>
                      <a:pt x="1420537" y="1071728"/>
                      <a:pt x="1420537" y="1071728"/>
                      <a:pt x="1420537" y="1071728"/>
                    </a:cubicBezTo>
                    <a:cubicBezTo>
                      <a:pt x="1420537" y="998566"/>
                      <a:pt x="1420537" y="998566"/>
                      <a:pt x="1420537" y="998566"/>
                    </a:cubicBezTo>
                    <a:cubicBezTo>
                      <a:pt x="1420537" y="977596"/>
                      <a:pt x="1403454" y="960587"/>
                      <a:pt x="1382393" y="960587"/>
                    </a:cubicBezTo>
                    <a:close/>
                    <a:moveTo>
                      <a:pt x="1436604" y="677001"/>
                    </a:moveTo>
                    <a:cubicBezTo>
                      <a:pt x="1426556" y="677001"/>
                      <a:pt x="1416741" y="680960"/>
                      <a:pt x="1409497" y="688179"/>
                    </a:cubicBezTo>
                    <a:cubicBezTo>
                      <a:pt x="1266018" y="831165"/>
                      <a:pt x="1266018" y="831165"/>
                      <a:pt x="1266018" y="831165"/>
                    </a:cubicBezTo>
                    <a:cubicBezTo>
                      <a:pt x="1251062" y="846069"/>
                      <a:pt x="1251062" y="870289"/>
                      <a:pt x="1266018" y="884960"/>
                    </a:cubicBezTo>
                    <a:cubicBezTo>
                      <a:pt x="1280973" y="899864"/>
                      <a:pt x="1305276" y="899864"/>
                      <a:pt x="1320232" y="884960"/>
                    </a:cubicBezTo>
                    <a:cubicBezTo>
                      <a:pt x="1452494" y="753152"/>
                      <a:pt x="1452494" y="753152"/>
                      <a:pt x="1452494" y="753152"/>
                    </a:cubicBezTo>
                    <a:cubicBezTo>
                      <a:pt x="1539423" y="753152"/>
                      <a:pt x="1539423" y="753152"/>
                      <a:pt x="1539423" y="753152"/>
                    </a:cubicBezTo>
                    <a:cubicBezTo>
                      <a:pt x="1539423" y="843275"/>
                      <a:pt x="1539423" y="843275"/>
                      <a:pt x="1539423" y="843275"/>
                    </a:cubicBezTo>
                    <a:cubicBezTo>
                      <a:pt x="1525636" y="854453"/>
                      <a:pt x="1516756" y="870987"/>
                      <a:pt x="1516756" y="889850"/>
                    </a:cubicBezTo>
                    <a:cubicBezTo>
                      <a:pt x="1516756" y="922919"/>
                      <a:pt x="1543629" y="949932"/>
                      <a:pt x="1577045" y="949932"/>
                    </a:cubicBezTo>
                    <a:cubicBezTo>
                      <a:pt x="1610228" y="949932"/>
                      <a:pt x="1637101" y="922919"/>
                      <a:pt x="1637101" y="889850"/>
                    </a:cubicBezTo>
                    <a:cubicBezTo>
                      <a:pt x="1637101" y="871686"/>
                      <a:pt x="1628688" y="855384"/>
                      <a:pt x="1615836" y="844439"/>
                    </a:cubicBezTo>
                    <a:cubicBezTo>
                      <a:pt x="1615836" y="715192"/>
                      <a:pt x="1615836" y="715192"/>
                      <a:pt x="1615836" y="715192"/>
                    </a:cubicBezTo>
                    <a:cubicBezTo>
                      <a:pt x="1615836" y="694001"/>
                      <a:pt x="1598777" y="677001"/>
                      <a:pt x="1577512" y="677001"/>
                    </a:cubicBezTo>
                    <a:cubicBezTo>
                      <a:pt x="1436604" y="677001"/>
                      <a:pt x="1436604" y="677001"/>
                      <a:pt x="1436604" y="677001"/>
                    </a:cubicBezTo>
                    <a:close/>
                    <a:moveTo>
                      <a:pt x="308264" y="677001"/>
                    </a:moveTo>
                    <a:cubicBezTo>
                      <a:pt x="286999" y="677001"/>
                      <a:pt x="269940" y="694001"/>
                      <a:pt x="269940" y="715192"/>
                    </a:cubicBezTo>
                    <a:cubicBezTo>
                      <a:pt x="269940" y="844439"/>
                      <a:pt x="269940" y="844439"/>
                      <a:pt x="269940" y="844439"/>
                    </a:cubicBezTo>
                    <a:cubicBezTo>
                      <a:pt x="257088" y="855384"/>
                      <a:pt x="248675" y="871686"/>
                      <a:pt x="248675" y="889850"/>
                    </a:cubicBezTo>
                    <a:cubicBezTo>
                      <a:pt x="248675" y="922919"/>
                      <a:pt x="275548" y="949932"/>
                      <a:pt x="308731" y="949932"/>
                    </a:cubicBezTo>
                    <a:cubicBezTo>
                      <a:pt x="342147" y="949932"/>
                      <a:pt x="369020" y="922919"/>
                      <a:pt x="369020" y="889850"/>
                    </a:cubicBezTo>
                    <a:cubicBezTo>
                      <a:pt x="369020" y="870987"/>
                      <a:pt x="360140" y="854453"/>
                      <a:pt x="346353" y="843275"/>
                    </a:cubicBezTo>
                    <a:cubicBezTo>
                      <a:pt x="346353" y="753152"/>
                      <a:pt x="346353" y="753152"/>
                      <a:pt x="346353" y="753152"/>
                    </a:cubicBezTo>
                    <a:cubicBezTo>
                      <a:pt x="433282" y="753152"/>
                      <a:pt x="433282" y="753152"/>
                      <a:pt x="433282" y="753152"/>
                    </a:cubicBezTo>
                    <a:cubicBezTo>
                      <a:pt x="565778" y="884960"/>
                      <a:pt x="565778" y="884960"/>
                      <a:pt x="565778" y="884960"/>
                    </a:cubicBezTo>
                    <a:cubicBezTo>
                      <a:pt x="580500" y="899864"/>
                      <a:pt x="604803" y="899864"/>
                      <a:pt x="619758" y="884960"/>
                    </a:cubicBezTo>
                    <a:cubicBezTo>
                      <a:pt x="634714" y="870289"/>
                      <a:pt x="634714" y="846069"/>
                      <a:pt x="619758" y="831165"/>
                    </a:cubicBezTo>
                    <a:cubicBezTo>
                      <a:pt x="476279" y="688179"/>
                      <a:pt x="476279" y="688179"/>
                      <a:pt x="476279" y="688179"/>
                    </a:cubicBezTo>
                    <a:cubicBezTo>
                      <a:pt x="469035" y="680960"/>
                      <a:pt x="459220" y="677001"/>
                      <a:pt x="449172" y="677001"/>
                    </a:cubicBezTo>
                    <a:cubicBezTo>
                      <a:pt x="308264" y="677001"/>
                      <a:pt x="308264" y="677001"/>
                      <a:pt x="308264" y="677001"/>
                    </a:cubicBezTo>
                    <a:close/>
                    <a:moveTo>
                      <a:pt x="991423" y="604455"/>
                    </a:moveTo>
                    <a:cubicBezTo>
                      <a:pt x="1005013" y="604455"/>
                      <a:pt x="1016543" y="612381"/>
                      <a:pt x="1022279" y="623965"/>
                    </a:cubicBezTo>
                    <a:cubicBezTo>
                      <a:pt x="1022279" y="623965"/>
                      <a:pt x="1022279" y="623965"/>
                      <a:pt x="1129550" y="623965"/>
                    </a:cubicBezTo>
                    <a:cubicBezTo>
                      <a:pt x="1137403" y="623965"/>
                      <a:pt x="1144198" y="630283"/>
                      <a:pt x="1144198" y="638707"/>
                    </a:cubicBezTo>
                    <a:cubicBezTo>
                      <a:pt x="1144198" y="638707"/>
                      <a:pt x="1144198" y="638707"/>
                      <a:pt x="1144198" y="946754"/>
                    </a:cubicBezTo>
                    <a:cubicBezTo>
                      <a:pt x="1144198" y="980452"/>
                      <a:pt x="1144198" y="980452"/>
                      <a:pt x="1144198" y="980452"/>
                    </a:cubicBezTo>
                    <a:cubicBezTo>
                      <a:pt x="1154112" y="987325"/>
                      <a:pt x="1154112" y="987325"/>
                      <a:pt x="1154112" y="987325"/>
                    </a:cubicBezTo>
                    <a:cubicBezTo>
                      <a:pt x="1160406" y="993643"/>
                      <a:pt x="1164583" y="1002566"/>
                      <a:pt x="1164583" y="1012044"/>
                    </a:cubicBezTo>
                    <a:cubicBezTo>
                      <a:pt x="1164583" y="1031553"/>
                      <a:pt x="1148877" y="1047848"/>
                      <a:pt x="1129049" y="1047848"/>
                    </a:cubicBezTo>
                    <a:cubicBezTo>
                      <a:pt x="1109667" y="1047848"/>
                      <a:pt x="1093960" y="1031553"/>
                      <a:pt x="1093960" y="1012044"/>
                    </a:cubicBezTo>
                    <a:cubicBezTo>
                      <a:pt x="1093960" y="1002566"/>
                      <a:pt x="1097636" y="993643"/>
                      <a:pt x="1103930" y="987325"/>
                    </a:cubicBezTo>
                    <a:cubicBezTo>
                      <a:pt x="1114902" y="979953"/>
                      <a:pt x="1114902" y="979953"/>
                      <a:pt x="1114902" y="979953"/>
                    </a:cubicBezTo>
                    <a:cubicBezTo>
                      <a:pt x="1114902" y="967261"/>
                      <a:pt x="1114902" y="967261"/>
                      <a:pt x="1114902" y="967261"/>
                    </a:cubicBezTo>
                    <a:cubicBezTo>
                      <a:pt x="1114902" y="922534"/>
                      <a:pt x="1114902" y="832470"/>
                      <a:pt x="1114902" y="653450"/>
                    </a:cubicBezTo>
                    <a:cubicBezTo>
                      <a:pt x="1114902" y="653450"/>
                      <a:pt x="1114902" y="653450"/>
                      <a:pt x="1023337" y="653450"/>
                    </a:cubicBezTo>
                    <a:cubicBezTo>
                      <a:pt x="1018102" y="665533"/>
                      <a:pt x="1005570" y="675010"/>
                      <a:pt x="991423" y="675010"/>
                    </a:cubicBezTo>
                    <a:cubicBezTo>
                      <a:pt x="971540" y="675010"/>
                      <a:pt x="955332" y="659214"/>
                      <a:pt x="955332" y="639206"/>
                    </a:cubicBezTo>
                    <a:cubicBezTo>
                      <a:pt x="955332" y="619752"/>
                      <a:pt x="971540" y="604455"/>
                      <a:pt x="991423" y="604455"/>
                    </a:cubicBezTo>
                    <a:close/>
                    <a:moveTo>
                      <a:pt x="756947" y="604455"/>
                    </a:moveTo>
                    <a:cubicBezTo>
                      <a:pt x="776800" y="604455"/>
                      <a:pt x="792483" y="619738"/>
                      <a:pt x="792483" y="639174"/>
                    </a:cubicBezTo>
                    <a:cubicBezTo>
                      <a:pt x="792483" y="653904"/>
                      <a:pt x="783585" y="666031"/>
                      <a:pt x="771573" y="671291"/>
                    </a:cubicBezTo>
                    <a:cubicBezTo>
                      <a:pt x="771573" y="832262"/>
                      <a:pt x="771573" y="832262"/>
                      <a:pt x="771573" y="832262"/>
                    </a:cubicBezTo>
                    <a:cubicBezTo>
                      <a:pt x="862998" y="832262"/>
                      <a:pt x="862998" y="832262"/>
                      <a:pt x="862998" y="832262"/>
                    </a:cubicBezTo>
                    <a:cubicBezTo>
                      <a:pt x="862998" y="760222"/>
                      <a:pt x="862998" y="760222"/>
                      <a:pt x="862998" y="760222"/>
                    </a:cubicBezTo>
                    <a:cubicBezTo>
                      <a:pt x="862998" y="751251"/>
                      <a:pt x="870839" y="743333"/>
                      <a:pt x="879737" y="743333"/>
                    </a:cubicBezTo>
                    <a:cubicBezTo>
                      <a:pt x="1024938" y="743333"/>
                      <a:pt x="1024938" y="743333"/>
                      <a:pt x="1024938" y="743333"/>
                    </a:cubicBezTo>
                    <a:cubicBezTo>
                      <a:pt x="1033836" y="743333"/>
                      <a:pt x="1041677" y="751251"/>
                      <a:pt x="1041677" y="760222"/>
                    </a:cubicBezTo>
                    <a:cubicBezTo>
                      <a:pt x="1041677" y="912776"/>
                      <a:pt x="1041677" y="912776"/>
                      <a:pt x="1041677" y="912776"/>
                    </a:cubicBezTo>
                    <a:cubicBezTo>
                      <a:pt x="1041677" y="922245"/>
                      <a:pt x="1033836" y="929610"/>
                      <a:pt x="1024938" y="929610"/>
                    </a:cubicBezTo>
                    <a:cubicBezTo>
                      <a:pt x="879737" y="929610"/>
                      <a:pt x="879737" y="929610"/>
                      <a:pt x="879737" y="929610"/>
                    </a:cubicBezTo>
                    <a:cubicBezTo>
                      <a:pt x="870839" y="929610"/>
                      <a:pt x="862998" y="922245"/>
                      <a:pt x="862998" y="912776"/>
                    </a:cubicBezTo>
                    <a:cubicBezTo>
                      <a:pt x="862998" y="861722"/>
                      <a:pt x="862998" y="861722"/>
                      <a:pt x="862998" y="861722"/>
                    </a:cubicBezTo>
                    <a:cubicBezTo>
                      <a:pt x="862998" y="861722"/>
                      <a:pt x="862998" y="861722"/>
                      <a:pt x="756947" y="861722"/>
                    </a:cubicBezTo>
                    <a:cubicBezTo>
                      <a:pt x="749105" y="861722"/>
                      <a:pt x="742321" y="854910"/>
                      <a:pt x="742321" y="846992"/>
                    </a:cubicBezTo>
                    <a:cubicBezTo>
                      <a:pt x="742321" y="846992"/>
                      <a:pt x="742321" y="846992"/>
                      <a:pt x="742321" y="671291"/>
                    </a:cubicBezTo>
                    <a:cubicBezTo>
                      <a:pt x="730809" y="666031"/>
                      <a:pt x="721967" y="653904"/>
                      <a:pt x="721967" y="639174"/>
                    </a:cubicBezTo>
                    <a:cubicBezTo>
                      <a:pt x="721967" y="619738"/>
                      <a:pt x="738150" y="604455"/>
                      <a:pt x="756947" y="604455"/>
                    </a:cubicBezTo>
                    <a:close/>
                    <a:moveTo>
                      <a:pt x="729080" y="558559"/>
                    </a:moveTo>
                    <a:cubicBezTo>
                      <a:pt x="699743" y="558559"/>
                      <a:pt x="675295" y="582669"/>
                      <a:pt x="675295" y="612088"/>
                    </a:cubicBezTo>
                    <a:cubicBezTo>
                      <a:pt x="675295" y="612088"/>
                      <a:pt x="675295" y="612088"/>
                      <a:pt x="675295" y="1038772"/>
                    </a:cubicBezTo>
                    <a:cubicBezTo>
                      <a:pt x="675295" y="1068854"/>
                      <a:pt x="699743" y="1092964"/>
                      <a:pt x="729080" y="1092964"/>
                    </a:cubicBezTo>
                    <a:cubicBezTo>
                      <a:pt x="729080" y="1092964"/>
                      <a:pt x="729080" y="1092964"/>
                      <a:pt x="833315" y="1092964"/>
                    </a:cubicBezTo>
                    <a:lnTo>
                      <a:pt x="904366" y="1092964"/>
                    </a:lnTo>
                    <a:lnTo>
                      <a:pt x="904366" y="1118748"/>
                    </a:lnTo>
                    <a:cubicBezTo>
                      <a:pt x="904366" y="1338097"/>
                      <a:pt x="904366" y="1338097"/>
                      <a:pt x="904366" y="1338097"/>
                    </a:cubicBezTo>
                    <a:cubicBezTo>
                      <a:pt x="863151" y="1353725"/>
                      <a:pt x="833879" y="1393376"/>
                      <a:pt x="833879" y="1439792"/>
                    </a:cubicBezTo>
                    <a:cubicBezTo>
                      <a:pt x="833879" y="1499502"/>
                      <a:pt x="882588" y="1548250"/>
                      <a:pt x="942771" y="1548250"/>
                    </a:cubicBezTo>
                    <a:cubicBezTo>
                      <a:pt x="1002954" y="1548250"/>
                      <a:pt x="1051897" y="1499502"/>
                      <a:pt x="1051897" y="1439792"/>
                    </a:cubicBezTo>
                    <a:cubicBezTo>
                      <a:pt x="1051897" y="1393376"/>
                      <a:pt x="1022391" y="1353725"/>
                      <a:pt x="981176" y="1338097"/>
                    </a:cubicBezTo>
                    <a:cubicBezTo>
                      <a:pt x="981176" y="1281944"/>
                      <a:pt x="981176" y="1229300"/>
                      <a:pt x="981176" y="1179947"/>
                    </a:cubicBezTo>
                    <a:lnTo>
                      <a:pt x="981176" y="1092964"/>
                    </a:lnTo>
                    <a:lnTo>
                      <a:pt x="1015101" y="1092964"/>
                    </a:lnTo>
                    <a:cubicBezTo>
                      <a:pt x="1055961" y="1092964"/>
                      <a:pt x="1102659" y="1092964"/>
                      <a:pt x="1156027" y="1092964"/>
                    </a:cubicBezTo>
                    <a:cubicBezTo>
                      <a:pt x="1186031" y="1092964"/>
                      <a:pt x="1210479" y="1068854"/>
                      <a:pt x="1210479" y="1038772"/>
                    </a:cubicBezTo>
                    <a:cubicBezTo>
                      <a:pt x="1210479" y="1038772"/>
                      <a:pt x="1210479" y="1038772"/>
                      <a:pt x="1210479" y="612088"/>
                    </a:cubicBezTo>
                    <a:cubicBezTo>
                      <a:pt x="1210479" y="582669"/>
                      <a:pt x="1186031" y="558559"/>
                      <a:pt x="1156027" y="558559"/>
                    </a:cubicBezTo>
                    <a:cubicBezTo>
                      <a:pt x="1156027" y="558559"/>
                      <a:pt x="1156027" y="558559"/>
                      <a:pt x="729080" y="558559"/>
                    </a:cubicBezTo>
                    <a:close/>
                    <a:moveTo>
                      <a:pt x="942888" y="295880"/>
                    </a:moveTo>
                    <a:cubicBezTo>
                      <a:pt x="966426" y="295880"/>
                      <a:pt x="985508" y="314779"/>
                      <a:pt x="985508" y="338091"/>
                    </a:cubicBezTo>
                    <a:cubicBezTo>
                      <a:pt x="985508" y="361403"/>
                      <a:pt x="966426" y="380301"/>
                      <a:pt x="942888" y="380301"/>
                    </a:cubicBezTo>
                    <a:cubicBezTo>
                      <a:pt x="919349" y="380301"/>
                      <a:pt x="900268" y="361403"/>
                      <a:pt x="900268" y="338091"/>
                    </a:cubicBezTo>
                    <a:cubicBezTo>
                      <a:pt x="900268" y="314779"/>
                      <a:pt x="919349" y="295880"/>
                      <a:pt x="942888" y="295880"/>
                    </a:cubicBezTo>
                    <a:close/>
                    <a:moveTo>
                      <a:pt x="942771" y="229491"/>
                    </a:moveTo>
                    <a:cubicBezTo>
                      <a:pt x="882588" y="229491"/>
                      <a:pt x="833879" y="278239"/>
                      <a:pt x="833879" y="337950"/>
                    </a:cubicBezTo>
                    <a:cubicBezTo>
                      <a:pt x="833879" y="384598"/>
                      <a:pt x="863151" y="424016"/>
                      <a:pt x="904366" y="439644"/>
                    </a:cubicBezTo>
                    <a:lnTo>
                      <a:pt x="904366" y="558558"/>
                    </a:lnTo>
                    <a:lnTo>
                      <a:pt x="927022" y="558558"/>
                    </a:lnTo>
                    <a:cubicBezTo>
                      <a:pt x="944638" y="558558"/>
                      <a:pt x="960899" y="558558"/>
                      <a:pt x="975909" y="558558"/>
                    </a:cubicBezTo>
                    <a:lnTo>
                      <a:pt x="981176" y="558558"/>
                    </a:lnTo>
                    <a:lnTo>
                      <a:pt x="981176" y="551951"/>
                    </a:lnTo>
                    <a:cubicBezTo>
                      <a:pt x="981176" y="439644"/>
                      <a:pt x="981176" y="439644"/>
                      <a:pt x="981176" y="439644"/>
                    </a:cubicBezTo>
                    <a:cubicBezTo>
                      <a:pt x="1022391" y="424016"/>
                      <a:pt x="1051897" y="384598"/>
                      <a:pt x="1051897" y="337950"/>
                    </a:cubicBezTo>
                    <a:cubicBezTo>
                      <a:pt x="1051897" y="278239"/>
                      <a:pt x="1002954" y="229491"/>
                      <a:pt x="942771" y="229491"/>
                    </a:cubicBezTo>
                    <a:close/>
                    <a:moveTo>
                      <a:pt x="1247488" y="189331"/>
                    </a:moveTo>
                    <a:cubicBezTo>
                      <a:pt x="1214269" y="189331"/>
                      <a:pt x="1187133" y="216093"/>
                      <a:pt x="1187133" y="249137"/>
                    </a:cubicBezTo>
                    <a:cubicBezTo>
                      <a:pt x="1187133" y="267754"/>
                      <a:pt x="1195788" y="284276"/>
                      <a:pt x="1209123" y="295214"/>
                    </a:cubicBezTo>
                    <a:cubicBezTo>
                      <a:pt x="1209123" y="463695"/>
                      <a:pt x="1209123" y="463695"/>
                      <a:pt x="1209123" y="463695"/>
                    </a:cubicBezTo>
                    <a:cubicBezTo>
                      <a:pt x="1209123" y="484638"/>
                      <a:pt x="1226434" y="501626"/>
                      <a:pt x="1247488" y="501626"/>
                    </a:cubicBezTo>
                    <a:cubicBezTo>
                      <a:pt x="1420833" y="501626"/>
                      <a:pt x="1420833" y="501626"/>
                      <a:pt x="1420833" y="501626"/>
                    </a:cubicBezTo>
                    <a:cubicBezTo>
                      <a:pt x="1431828" y="514890"/>
                      <a:pt x="1448437" y="523733"/>
                      <a:pt x="1467152" y="523733"/>
                    </a:cubicBezTo>
                    <a:cubicBezTo>
                      <a:pt x="1500370" y="523733"/>
                      <a:pt x="1527273" y="496739"/>
                      <a:pt x="1527273" y="463695"/>
                    </a:cubicBezTo>
                    <a:cubicBezTo>
                      <a:pt x="1527273" y="430650"/>
                      <a:pt x="1500370" y="403656"/>
                      <a:pt x="1467152" y="403656"/>
                    </a:cubicBezTo>
                    <a:cubicBezTo>
                      <a:pt x="1448437" y="403656"/>
                      <a:pt x="1431828" y="412266"/>
                      <a:pt x="1420833" y="425531"/>
                    </a:cubicBezTo>
                    <a:cubicBezTo>
                      <a:pt x="1285619" y="425531"/>
                      <a:pt x="1285619" y="425531"/>
                      <a:pt x="1285619" y="425531"/>
                    </a:cubicBezTo>
                    <a:cubicBezTo>
                      <a:pt x="1285619" y="295214"/>
                      <a:pt x="1285619" y="295214"/>
                      <a:pt x="1285619" y="295214"/>
                    </a:cubicBezTo>
                    <a:cubicBezTo>
                      <a:pt x="1298953" y="284276"/>
                      <a:pt x="1307843" y="267754"/>
                      <a:pt x="1307843" y="249137"/>
                    </a:cubicBezTo>
                    <a:cubicBezTo>
                      <a:pt x="1307843" y="216093"/>
                      <a:pt x="1280706" y="189331"/>
                      <a:pt x="1247488" y="189331"/>
                    </a:cubicBezTo>
                    <a:close/>
                    <a:moveTo>
                      <a:pt x="638288" y="189331"/>
                    </a:moveTo>
                    <a:cubicBezTo>
                      <a:pt x="605070" y="189331"/>
                      <a:pt x="577933" y="216093"/>
                      <a:pt x="577933" y="249137"/>
                    </a:cubicBezTo>
                    <a:cubicBezTo>
                      <a:pt x="577933" y="267754"/>
                      <a:pt x="586823" y="284276"/>
                      <a:pt x="600157" y="295214"/>
                    </a:cubicBezTo>
                    <a:cubicBezTo>
                      <a:pt x="600157" y="425531"/>
                      <a:pt x="600157" y="425531"/>
                      <a:pt x="600157" y="425531"/>
                    </a:cubicBezTo>
                    <a:cubicBezTo>
                      <a:pt x="464943" y="425531"/>
                      <a:pt x="464943" y="425531"/>
                      <a:pt x="464943" y="425531"/>
                    </a:cubicBezTo>
                    <a:cubicBezTo>
                      <a:pt x="453948" y="412266"/>
                      <a:pt x="437339" y="403656"/>
                      <a:pt x="418624" y="403656"/>
                    </a:cubicBezTo>
                    <a:cubicBezTo>
                      <a:pt x="385406" y="403656"/>
                      <a:pt x="358503" y="430650"/>
                      <a:pt x="358503" y="463695"/>
                    </a:cubicBezTo>
                    <a:cubicBezTo>
                      <a:pt x="358503" y="496739"/>
                      <a:pt x="385406" y="523733"/>
                      <a:pt x="418624" y="523733"/>
                    </a:cubicBezTo>
                    <a:cubicBezTo>
                      <a:pt x="437339" y="523733"/>
                      <a:pt x="453948" y="514890"/>
                      <a:pt x="464943" y="501626"/>
                    </a:cubicBezTo>
                    <a:cubicBezTo>
                      <a:pt x="638288" y="501626"/>
                      <a:pt x="638288" y="501626"/>
                      <a:pt x="638288" y="501626"/>
                    </a:cubicBezTo>
                    <a:cubicBezTo>
                      <a:pt x="659342" y="501626"/>
                      <a:pt x="676653" y="484638"/>
                      <a:pt x="676653" y="463695"/>
                    </a:cubicBezTo>
                    <a:cubicBezTo>
                      <a:pt x="676653" y="295214"/>
                      <a:pt x="676653" y="295214"/>
                      <a:pt x="676653" y="295214"/>
                    </a:cubicBezTo>
                    <a:cubicBezTo>
                      <a:pt x="689988" y="284276"/>
                      <a:pt x="698643" y="267754"/>
                      <a:pt x="698643" y="249137"/>
                    </a:cubicBezTo>
                    <a:cubicBezTo>
                      <a:pt x="698643" y="216093"/>
                      <a:pt x="671507" y="189331"/>
                      <a:pt x="638288" y="189331"/>
                    </a:cubicBezTo>
                    <a:close/>
                    <a:moveTo>
                      <a:pt x="716922" y="0"/>
                    </a:moveTo>
                    <a:cubicBezTo>
                      <a:pt x="783928" y="0"/>
                      <a:pt x="847765" y="27282"/>
                      <a:pt x="896209" y="75317"/>
                    </a:cubicBezTo>
                    <a:cubicBezTo>
                      <a:pt x="914771" y="96303"/>
                      <a:pt x="930391" y="117056"/>
                      <a:pt x="942841" y="141074"/>
                    </a:cubicBezTo>
                    <a:cubicBezTo>
                      <a:pt x="955292" y="117056"/>
                      <a:pt x="970911" y="96303"/>
                      <a:pt x="989700" y="75317"/>
                    </a:cubicBezTo>
                    <a:cubicBezTo>
                      <a:pt x="1037918" y="27282"/>
                      <a:pt x="1101755" y="0"/>
                      <a:pt x="1168761" y="0"/>
                    </a:cubicBezTo>
                    <a:cubicBezTo>
                      <a:pt x="1303000" y="0"/>
                      <a:pt x="1411885" y="105864"/>
                      <a:pt x="1422977" y="240642"/>
                    </a:cubicBezTo>
                    <a:cubicBezTo>
                      <a:pt x="1485230" y="243906"/>
                      <a:pt x="1544539" y="271188"/>
                      <a:pt x="1588003" y="317591"/>
                    </a:cubicBezTo>
                    <a:cubicBezTo>
                      <a:pt x="1659763" y="389877"/>
                      <a:pt x="1680136" y="494109"/>
                      <a:pt x="1650482" y="585515"/>
                    </a:cubicBezTo>
                    <a:cubicBezTo>
                      <a:pt x="1751670" y="620725"/>
                      <a:pt x="1825015" y="721692"/>
                      <a:pt x="1825015" y="834085"/>
                    </a:cubicBezTo>
                    <a:cubicBezTo>
                      <a:pt x="1825015" y="877456"/>
                      <a:pt x="1814149" y="919196"/>
                      <a:pt x="1795360" y="956038"/>
                    </a:cubicBezTo>
                    <a:cubicBezTo>
                      <a:pt x="1916922" y="1079390"/>
                      <a:pt x="1916922" y="1281557"/>
                      <a:pt x="1795360" y="1405143"/>
                    </a:cubicBezTo>
                    <a:cubicBezTo>
                      <a:pt x="1758009" y="1445250"/>
                      <a:pt x="1712734" y="1470900"/>
                      <a:pt x="1662932" y="1485357"/>
                    </a:cubicBezTo>
                    <a:cubicBezTo>
                      <a:pt x="1658178" y="1695452"/>
                      <a:pt x="1491568" y="1865440"/>
                      <a:pt x="1285796" y="1865440"/>
                    </a:cubicBezTo>
                    <a:cubicBezTo>
                      <a:pt x="1134579" y="1865440"/>
                      <a:pt x="1002151" y="1772401"/>
                      <a:pt x="942841" y="1639256"/>
                    </a:cubicBezTo>
                    <a:cubicBezTo>
                      <a:pt x="883758" y="1772401"/>
                      <a:pt x="751330" y="1865440"/>
                      <a:pt x="600113" y="1865440"/>
                    </a:cubicBezTo>
                    <a:cubicBezTo>
                      <a:pt x="394341" y="1865440"/>
                      <a:pt x="227504" y="1695452"/>
                      <a:pt x="222977" y="1485357"/>
                    </a:cubicBezTo>
                    <a:cubicBezTo>
                      <a:pt x="174533" y="1470900"/>
                      <a:pt x="127900" y="1445250"/>
                      <a:pt x="90549" y="1405143"/>
                    </a:cubicBezTo>
                    <a:cubicBezTo>
                      <a:pt x="31239" y="1345682"/>
                      <a:pt x="0" y="1265468"/>
                      <a:pt x="0" y="1180591"/>
                    </a:cubicBezTo>
                    <a:cubicBezTo>
                      <a:pt x="0" y="1095480"/>
                      <a:pt x="31239" y="1016898"/>
                      <a:pt x="90549" y="956038"/>
                    </a:cubicBezTo>
                    <a:cubicBezTo>
                      <a:pt x="71760" y="919196"/>
                      <a:pt x="60894" y="877456"/>
                      <a:pt x="60894" y="834085"/>
                    </a:cubicBezTo>
                    <a:cubicBezTo>
                      <a:pt x="60894" y="721692"/>
                      <a:pt x="134013" y="620725"/>
                      <a:pt x="235427" y="585515"/>
                    </a:cubicBezTo>
                    <a:cubicBezTo>
                      <a:pt x="205773" y="494109"/>
                      <a:pt x="226146" y="389877"/>
                      <a:pt x="297680" y="317591"/>
                    </a:cubicBezTo>
                    <a:cubicBezTo>
                      <a:pt x="341370" y="271188"/>
                      <a:pt x="400679" y="243906"/>
                      <a:pt x="462932" y="240642"/>
                    </a:cubicBezTo>
                    <a:cubicBezTo>
                      <a:pt x="473798" y="105864"/>
                      <a:pt x="582909" y="0"/>
                      <a:pt x="716922" y="0"/>
                    </a:cubicBezTo>
                    <a:close/>
                  </a:path>
                </a:pathLst>
              </a:cu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grpSp>
        <p:grpSp>
          <p:nvGrpSpPr>
            <p:cNvPr id="27" name="Group 26">
              <a:extLst>
                <a:ext uri="{FF2B5EF4-FFF2-40B4-BE49-F238E27FC236}">
                  <a16:creationId xmlns:a16="http://schemas.microsoft.com/office/drawing/2014/main" id="{691D1B9D-7F6F-4400-6A48-80036582EA18}"/>
                </a:ext>
              </a:extLst>
            </p:cNvPr>
            <p:cNvGrpSpPr>
              <a:grpSpLocks noChangeAspect="1"/>
            </p:cNvGrpSpPr>
            <p:nvPr/>
          </p:nvGrpSpPr>
          <p:grpSpPr>
            <a:xfrm>
              <a:off x="8257863" y="5618319"/>
              <a:ext cx="373226" cy="339838"/>
              <a:chOff x="1743099" y="1622425"/>
              <a:chExt cx="3712863" cy="3613150"/>
            </a:xfrm>
          </p:grpSpPr>
          <p:grpSp>
            <p:nvGrpSpPr>
              <p:cNvPr id="114" name="Group 113">
                <a:extLst>
                  <a:ext uri="{FF2B5EF4-FFF2-40B4-BE49-F238E27FC236}">
                    <a16:creationId xmlns:a16="http://schemas.microsoft.com/office/drawing/2014/main" id="{4C091975-1F5D-76E5-6878-6DBE5DC5CDA8}"/>
                  </a:ext>
                </a:extLst>
              </p:cNvPr>
              <p:cNvGrpSpPr/>
              <p:nvPr/>
            </p:nvGrpSpPr>
            <p:grpSpPr>
              <a:xfrm>
                <a:off x="1743099" y="1622425"/>
                <a:ext cx="3712863" cy="3613150"/>
                <a:chOff x="4269731" y="1622425"/>
                <a:chExt cx="3712863" cy="3613150"/>
              </a:xfrm>
            </p:grpSpPr>
            <p:sp>
              <p:nvSpPr>
                <p:cNvPr id="118" name="Freeform 24">
                  <a:extLst>
                    <a:ext uri="{FF2B5EF4-FFF2-40B4-BE49-F238E27FC236}">
                      <a16:creationId xmlns:a16="http://schemas.microsoft.com/office/drawing/2014/main" id="{381AAFA0-CC87-C2D6-E5D6-FBF49A703875}"/>
                    </a:ext>
                  </a:extLst>
                </p:cNvPr>
                <p:cNvSpPr>
                  <a:spLocks/>
                </p:cNvSpPr>
                <p:nvPr/>
              </p:nvSpPr>
              <p:spPr bwMode="auto">
                <a:xfrm>
                  <a:off x="4269731" y="1622425"/>
                  <a:ext cx="3712863" cy="3613150"/>
                </a:xfrm>
                <a:custGeom>
                  <a:avLst/>
                  <a:gdLst>
                    <a:gd name="T0" fmla="*/ 7931 w 8468"/>
                    <a:gd name="T1" fmla="*/ 4100 h 8000"/>
                    <a:gd name="T2" fmla="*/ 7931 w 8468"/>
                    <a:gd name="T3" fmla="*/ 4100 h 8000"/>
                    <a:gd name="T4" fmla="*/ 8062 w 8468"/>
                    <a:gd name="T5" fmla="*/ 3577 h 8000"/>
                    <a:gd name="T6" fmla="*/ 7291 w 8468"/>
                    <a:gd name="T7" fmla="*/ 2511 h 8000"/>
                    <a:gd name="T8" fmla="*/ 7015 w 8468"/>
                    <a:gd name="T9" fmla="*/ 1362 h 8000"/>
                    <a:gd name="T10" fmla="*/ 6286 w 8468"/>
                    <a:gd name="T11" fmla="*/ 1032 h 8000"/>
                    <a:gd name="T12" fmla="*/ 5163 w 8468"/>
                    <a:gd name="T13" fmla="*/ 0 h 8000"/>
                    <a:gd name="T14" fmla="*/ 5163 w 8468"/>
                    <a:gd name="T15" fmla="*/ 0 h 8000"/>
                    <a:gd name="T16" fmla="*/ 4372 w 8468"/>
                    <a:gd name="T17" fmla="*/ 323 h 8000"/>
                    <a:gd name="T18" fmla="*/ 4165 w 8468"/>
                    <a:gd name="T19" fmla="*/ 605 h 8000"/>
                    <a:gd name="T20" fmla="*/ 3959 w 8468"/>
                    <a:gd name="T21" fmla="*/ 323 h 8000"/>
                    <a:gd name="T22" fmla="*/ 3167 w 8468"/>
                    <a:gd name="T23" fmla="*/ 0 h 8000"/>
                    <a:gd name="T24" fmla="*/ 2045 w 8468"/>
                    <a:gd name="T25" fmla="*/ 1032 h 8000"/>
                    <a:gd name="T26" fmla="*/ 1315 w 8468"/>
                    <a:gd name="T27" fmla="*/ 1362 h 8000"/>
                    <a:gd name="T28" fmla="*/ 1040 w 8468"/>
                    <a:gd name="T29" fmla="*/ 2511 h 8000"/>
                    <a:gd name="T30" fmla="*/ 269 w 8468"/>
                    <a:gd name="T31" fmla="*/ 3577 h 8000"/>
                    <a:gd name="T32" fmla="*/ 400 w 8468"/>
                    <a:gd name="T33" fmla="*/ 4100 h 8000"/>
                    <a:gd name="T34" fmla="*/ 400 w 8468"/>
                    <a:gd name="T35" fmla="*/ 4100 h 8000"/>
                    <a:gd name="T36" fmla="*/ 0 w 8468"/>
                    <a:gd name="T37" fmla="*/ 5063 h 8000"/>
                    <a:gd name="T38" fmla="*/ 400 w 8468"/>
                    <a:gd name="T39" fmla="*/ 6026 h 8000"/>
                    <a:gd name="T40" fmla="*/ 985 w 8468"/>
                    <a:gd name="T41" fmla="*/ 6370 h 8000"/>
                    <a:gd name="T42" fmla="*/ 2651 w 8468"/>
                    <a:gd name="T43" fmla="*/ 8000 h 8000"/>
                    <a:gd name="T44" fmla="*/ 4165 w 8468"/>
                    <a:gd name="T45" fmla="*/ 7030 h 8000"/>
                    <a:gd name="T46" fmla="*/ 5680 w 8468"/>
                    <a:gd name="T47" fmla="*/ 8000 h 8000"/>
                    <a:gd name="T48" fmla="*/ 7346 w 8468"/>
                    <a:gd name="T49" fmla="*/ 6370 h 8000"/>
                    <a:gd name="T50" fmla="*/ 7931 w 8468"/>
                    <a:gd name="T51" fmla="*/ 6026 h 8000"/>
                    <a:gd name="T52" fmla="*/ 7931 w 8468"/>
                    <a:gd name="T53" fmla="*/ 410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68" h="8000">
                      <a:moveTo>
                        <a:pt x="7931" y="4100"/>
                      </a:moveTo>
                      <a:cubicBezTo>
                        <a:pt x="7931" y="4100"/>
                        <a:pt x="7931" y="4100"/>
                        <a:pt x="7931" y="4100"/>
                      </a:cubicBezTo>
                      <a:cubicBezTo>
                        <a:pt x="8014" y="3942"/>
                        <a:pt x="8062" y="3763"/>
                        <a:pt x="8062" y="3577"/>
                      </a:cubicBezTo>
                      <a:cubicBezTo>
                        <a:pt x="8062" y="3095"/>
                        <a:pt x="7738" y="2662"/>
                        <a:pt x="7291" y="2511"/>
                      </a:cubicBezTo>
                      <a:cubicBezTo>
                        <a:pt x="7422" y="2119"/>
                        <a:pt x="7332" y="1672"/>
                        <a:pt x="7015" y="1362"/>
                      </a:cubicBezTo>
                      <a:cubicBezTo>
                        <a:pt x="6823" y="1163"/>
                        <a:pt x="6561" y="1046"/>
                        <a:pt x="6286" y="1032"/>
                      </a:cubicBezTo>
                      <a:cubicBezTo>
                        <a:pt x="6237" y="454"/>
                        <a:pt x="5756" y="0"/>
                        <a:pt x="5163" y="0"/>
                      </a:cubicBezTo>
                      <a:cubicBezTo>
                        <a:pt x="5163" y="0"/>
                        <a:pt x="5163" y="0"/>
                        <a:pt x="5163" y="0"/>
                      </a:cubicBezTo>
                      <a:cubicBezTo>
                        <a:pt x="4867" y="0"/>
                        <a:pt x="4585" y="117"/>
                        <a:pt x="4372" y="323"/>
                      </a:cubicBezTo>
                      <a:cubicBezTo>
                        <a:pt x="4289" y="413"/>
                        <a:pt x="4220" y="502"/>
                        <a:pt x="4165" y="605"/>
                      </a:cubicBezTo>
                      <a:cubicBezTo>
                        <a:pt x="4110" y="502"/>
                        <a:pt x="4041" y="413"/>
                        <a:pt x="3959" y="323"/>
                      </a:cubicBezTo>
                      <a:cubicBezTo>
                        <a:pt x="3745" y="117"/>
                        <a:pt x="3463" y="0"/>
                        <a:pt x="3167" y="0"/>
                      </a:cubicBezTo>
                      <a:cubicBezTo>
                        <a:pt x="2575" y="0"/>
                        <a:pt x="2093" y="454"/>
                        <a:pt x="2045" y="1032"/>
                      </a:cubicBezTo>
                      <a:cubicBezTo>
                        <a:pt x="1770" y="1046"/>
                        <a:pt x="1508" y="1163"/>
                        <a:pt x="1315" y="1362"/>
                      </a:cubicBezTo>
                      <a:cubicBezTo>
                        <a:pt x="999" y="1672"/>
                        <a:pt x="909" y="2119"/>
                        <a:pt x="1040" y="2511"/>
                      </a:cubicBezTo>
                      <a:cubicBezTo>
                        <a:pt x="592" y="2662"/>
                        <a:pt x="269" y="3095"/>
                        <a:pt x="269" y="3577"/>
                      </a:cubicBezTo>
                      <a:cubicBezTo>
                        <a:pt x="269" y="3763"/>
                        <a:pt x="317" y="3942"/>
                        <a:pt x="400" y="4100"/>
                      </a:cubicBezTo>
                      <a:cubicBezTo>
                        <a:pt x="400" y="4100"/>
                        <a:pt x="400" y="4100"/>
                        <a:pt x="400" y="4100"/>
                      </a:cubicBezTo>
                      <a:cubicBezTo>
                        <a:pt x="138" y="4361"/>
                        <a:pt x="0" y="4698"/>
                        <a:pt x="0" y="5063"/>
                      </a:cubicBezTo>
                      <a:cubicBezTo>
                        <a:pt x="0" y="5427"/>
                        <a:pt x="138" y="5771"/>
                        <a:pt x="400" y="6026"/>
                      </a:cubicBezTo>
                      <a:cubicBezTo>
                        <a:pt x="565" y="6198"/>
                        <a:pt x="771" y="6308"/>
                        <a:pt x="985" y="6370"/>
                      </a:cubicBezTo>
                      <a:cubicBezTo>
                        <a:pt x="1005" y="7271"/>
                        <a:pt x="1742" y="8000"/>
                        <a:pt x="2651" y="8000"/>
                      </a:cubicBezTo>
                      <a:cubicBezTo>
                        <a:pt x="3319" y="8000"/>
                        <a:pt x="3904" y="7601"/>
                        <a:pt x="4165" y="7030"/>
                      </a:cubicBezTo>
                      <a:cubicBezTo>
                        <a:pt x="4427" y="7601"/>
                        <a:pt x="5012" y="8000"/>
                        <a:pt x="5680" y="8000"/>
                      </a:cubicBezTo>
                      <a:cubicBezTo>
                        <a:pt x="6589" y="8000"/>
                        <a:pt x="7325" y="7271"/>
                        <a:pt x="7346" y="6370"/>
                      </a:cubicBezTo>
                      <a:cubicBezTo>
                        <a:pt x="7566" y="6308"/>
                        <a:pt x="7766" y="6198"/>
                        <a:pt x="7931" y="6026"/>
                      </a:cubicBezTo>
                      <a:cubicBezTo>
                        <a:pt x="8468" y="5496"/>
                        <a:pt x="8468" y="4629"/>
                        <a:pt x="7931" y="4100"/>
                      </a:cubicBezTo>
                      <a:close/>
                    </a:path>
                  </a:pathLst>
                </a:custGeom>
                <a:solidFill>
                  <a:srgbClr val="3253D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a typeface="+mn-ea"/>
                    <a:cs typeface="+mn-cs"/>
                  </a:endParaRPr>
                </a:p>
              </p:txBody>
            </p:sp>
            <p:sp>
              <p:nvSpPr>
                <p:cNvPr id="119" name="Freeform: Shape 39">
                  <a:extLst>
                    <a:ext uri="{FF2B5EF4-FFF2-40B4-BE49-F238E27FC236}">
                      <a16:creationId xmlns:a16="http://schemas.microsoft.com/office/drawing/2014/main" id="{7E9EDE99-5358-D52B-26FB-9740C8150C84}"/>
                    </a:ext>
                  </a:extLst>
                </p:cNvPr>
                <p:cNvSpPr>
                  <a:spLocks noChangeArrowheads="1"/>
                </p:cNvSpPr>
                <p:nvPr/>
              </p:nvSpPr>
              <p:spPr bwMode="auto">
                <a:xfrm>
                  <a:off x="4702175" y="1989138"/>
                  <a:ext cx="2787651" cy="2973388"/>
                </a:xfrm>
                <a:custGeom>
                  <a:avLst/>
                  <a:gdLst>
                    <a:gd name="connsiteX0" fmla="*/ 1393825 w 2787651"/>
                    <a:gd name="connsiteY0" fmla="*/ 2339974 h 2973388"/>
                    <a:gd name="connsiteX1" fmla="*/ 1311275 w 2787651"/>
                    <a:gd name="connsiteY1" fmla="*/ 2421731 h 2973388"/>
                    <a:gd name="connsiteX2" fmla="*/ 1393825 w 2787651"/>
                    <a:gd name="connsiteY2" fmla="*/ 2503488 h 2973388"/>
                    <a:gd name="connsiteX3" fmla="*/ 1476375 w 2787651"/>
                    <a:gd name="connsiteY3" fmla="*/ 2421731 h 2973388"/>
                    <a:gd name="connsiteX4" fmla="*/ 1393825 w 2787651"/>
                    <a:gd name="connsiteY4" fmla="*/ 2339974 h 2973388"/>
                    <a:gd name="connsiteX5" fmla="*/ 920533 w 2787651"/>
                    <a:gd name="connsiteY5" fmla="*/ 2191638 h 2973388"/>
                    <a:gd name="connsiteX6" fmla="*/ 972769 w 2787651"/>
                    <a:gd name="connsiteY6" fmla="*/ 2213354 h 2973388"/>
                    <a:gd name="connsiteX7" fmla="*/ 972769 w 2787651"/>
                    <a:gd name="connsiteY7" fmla="*/ 2317859 h 2973388"/>
                    <a:gd name="connsiteX8" fmla="*/ 803173 w 2787651"/>
                    <a:gd name="connsiteY8" fmla="*/ 2487509 h 2973388"/>
                    <a:gd name="connsiteX9" fmla="*/ 803173 w 2787651"/>
                    <a:gd name="connsiteY9" fmla="*/ 2767546 h 2973388"/>
                    <a:gd name="connsiteX10" fmla="*/ 845685 w 2787651"/>
                    <a:gd name="connsiteY10" fmla="*/ 2856669 h 2973388"/>
                    <a:gd name="connsiteX11" fmla="*/ 729456 w 2787651"/>
                    <a:gd name="connsiteY11" fmla="*/ 2973388 h 2973388"/>
                    <a:gd name="connsiteX12" fmla="*/ 612775 w 2787651"/>
                    <a:gd name="connsiteY12" fmla="*/ 2856669 h 2973388"/>
                    <a:gd name="connsiteX13" fmla="*/ 655287 w 2787651"/>
                    <a:gd name="connsiteY13" fmla="*/ 2767546 h 2973388"/>
                    <a:gd name="connsiteX14" fmla="*/ 655287 w 2787651"/>
                    <a:gd name="connsiteY14" fmla="*/ 2457198 h 2973388"/>
                    <a:gd name="connsiteX15" fmla="*/ 676995 w 2787651"/>
                    <a:gd name="connsiteY15" fmla="*/ 2404720 h 2973388"/>
                    <a:gd name="connsiteX16" fmla="*/ 868298 w 2787651"/>
                    <a:gd name="connsiteY16" fmla="*/ 2213354 h 2973388"/>
                    <a:gd name="connsiteX17" fmla="*/ 920533 w 2787651"/>
                    <a:gd name="connsiteY17" fmla="*/ 2191638 h 2973388"/>
                    <a:gd name="connsiteX18" fmla="*/ 1867118 w 2787651"/>
                    <a:gd name="connsiteY18" fmla="*/ 2191638 h 2973388"/>
                    <a:gd name="connsiteX19" fmla="*/ 1919353 w 2787651"/>
                    <a:gd name="connsiteY19" fmla="*/ 2213354 h 2973388"/>
                    <a:gd name="connsiteX20" fmla="*/ 2110656 w 2787651"/>
                    <a:gd name="connsiteY20" fmla="*/ 2404720 h 2973388"/>
                    <a:gd name="connsiteX21" fmla="*/ 2132364 w 2787651"/>
                    <a:gd name="connsiteY21" fmla="*/ 2457198 h 2973388"/>
                    <a:gd name="connsiteX22" fmla="*/ 2132364 w 2787651"/>
                    <a:gd name="connsiteY22" fmla="*/ 2767546 h 2973388"/>
                    <a:gd name="connsiteX23" fmla="*/ 2174876 w 2787651"/>
                    <a:gd name="connsiteY23" fmla="*/ 2856669 h 2973388"/>
                    <a:gd name="connsiteX24" fmla="*/ 2058195 w 2787651"/>
                    <a:gd name="connsiteY24" fmla="*/ 2973388 h 2973388"/>
                    <a:gd name="connsiteX25" fmla="*/ 1941966 w 2787651"/>
                    <a:gd name="connsiteY25" fmla="*/ 2856669 h 2973388"/>
                    <a:gd name="connsiteX26" fmla="*/ 1984478 w 2787651"/>
                    <a:gd name="connsiteY26" fmla="*/ 2767546 h 2973388"/>
                    <a:gd name="connsiteX27" fmla="*/ 1984478 w 2787651"/>
                    <a:gd name="connsiteY27" fmla="*/ 2487509 h 2973388"/>
                    <a:gd name="connsiteX28" fmla="*/ 1814882 w 2787651"/>
                    <a:gd name="connsiteY28" fmla="*/ 2317859 h 2973388"/>
                    <a:gd name="connsiteX29" fmla="*/ 1814882 w 2787651"/>
                    <a:gd name="connsiteY29" fmla="*/ 2213354 h 2973388"/>
                    <a:gd name="connsiteX30" fmla="*/ 1867118 w 2787651"/>
                    <a:gd name="connsiteY30" fmla="*/ 2191638 h 2973388"/>
                    <a:gd name="connsiteX31" fmla="*/ 542554 w 2787651"/>
                    <a:gd name="connsiteY31" fmla="*/ 1524000 h 2973388"/>
                    <a:gd name="connsiteX32" fmla="*/ 616889 w 2787651"/>
                    <a:gd name="connsiteY32" fmla="*/ 1598020 h 2973388"/>
                    <a:gd name="connsiteX33" fmla="*/ 616889 w 2787651"/>
                    <a:gd name="connsiteY33" fmla="*/ 1904478 h 2973388"/>
                    <a:gd name="connsiteX34" fmla="*/ 921028 w 2787651"/>
                    <a:gd name="connsiteY34" fmla="*/ 1904478 h 2973388"/>
                    <a:gd name="connsiteX35" fmla="*/ 995363 w 2787651"/>
                    <a:gd name="connsiteY35" fmla="*/ 1978047 h 2973388"/>
                    <a:gd name="connsiteX36" fmla="*/ 921028 w 2787651"/>
                    <a:gd name="connsiteY36" fmla="*/ 2052066 h 2973388"/>
                    <a:gd name="connsiteX37" fmla="*/ 542554 w 2787651"/>
                    <a:gd name="connsiteY37" fmla="*/ 2052066 h 2973388"/>
                    <a:gd name="connsiteX38" fmla="*/ 468673 w 2787651"/>
                    <a:gd name="connsiteY38" fmla="*/ 1978047 h 2973388"/>
                    <a:gd name="connsiteX39" fmla="*/ 468673 w 2787651"/>
                    <a:gd name="connsiteY39" fmla="*/ 1856637 h 2973388"/>
                    <a:gd name="connsiteX40" fmla="*/ 288274 w 2787651"/>
                    <a:gd name="connsiteY40" fmla="*/ 1856637 h 2973388"/>
                    <a:gd name="connsiteX41" fmla="*/ 190823 w 2787651"/>
                    <a:gd name="connsiteY41" fmla="*/ 1953674 h 2973388"/>
                    <a:gd name="connsiteX42" fmla="*/ 190823 w 2787651"/>
                    <a:gd name="connsiteY42" fmla="*/ 2052066 h 2973388"/>
                    <a:gd name="connsiteX43" fmla="*/ 233430 w 2787651"/>
                    <a:gd name="connsiteY43" fmla="*/ 2140980 h 2973388"/>
                    <a:gd name="connsiteX44" fmla="*/ 116941 w 2787651"/>
                    <a:gd name="connsiteY44" fmla="*/ 2257425 h 2973388"/>
                    <a:gd name="connsiteX45" fmla="*/ 0 w 2787651"/>
                    <a:gd name="connsiteY45" fmla="*/ 2140980 h 2973388"/>
                    <a:gd name="connsiteX46" fmla="*/ 42606 w 2787651"/>
                    <a:gd name="connsiteY46" fmla="*/ 2052066 h 2973388"/>
                    <a:gd name="connsiteX47" fmla="*/ 42606 w 2787651"/>
                    <a:gd name="connsiteY47" fmla="*/ 1922983 h 2973388"/>
                    <a:gd name="connsiteX48" fmla="*/ 64363 w 2787651"/>
                    <a:gd name="connsiteY48" fmla="*/ 1871079 h 2973388"/>
                    <a:gd name="connsiteX49" fmla="*/ 205327 w 2787651"/>
                    <a:gd name="connsiteY49" fmla="*/ 1730713 h 2973388"/>
                    <a:gd name="connsiteX50" fmla="*/ 257452 w 2787651"/>
                    <a:gd name="connsiteY50" fmla="*/ 1709049 h 2973388"/>
                    <a:gd name="connsiteX51" fmla="*/ 468673 w 2787651"/>
                    <a:gd name="connsiteY51" fmla="*/ 1709049 h 2973388"/>
                    <a:gd name="connsiteX52" fmla="*/ 468673 w 2787651"/>
                    <a:gd name="connsiteY52" fmla="*/ 1598020 h 2973388"/>
                    <a:gd name="connsiteX53" fmla="*/ 542554 w 2787651"/>
                    <a:gd name="connsiteY53" fmla="*/ 1524000 h 2973388"/>
                    <a:gd name="connsiteX54" fmla="*/ 2245097 w 2787651"/>
                    <a:gd name="connsiteY54" fmla="*/ 1493837 h 2973388"/>
                    <a:gd name="connsiteX55" fmla="*/ 2318978 w 2787651"/>
                    <a:gd name="connsiteY55" fmla="*/ 1567398 h 2973388"/>
                    <a:gd name="connsiteX56" fmla="*/ 2318978 w 2787651"/>
                    <a:gd name="connsiteY56" fmla="*/ 1709104 h 2973388"/>
                    <a:gd name="connsiteX57" fmla="*/ 2530198 w 2787651"/>
                    <a:gd name="connsiteY57" fmla="*/ 1709104 h 2973388"/>
                    <a:gd name="connsiteX58" fmla="*/ 2582324 w 2787651"/>
                    <a:gd name="connsiteY58" fmla="*/ 1730766 h 2973388"/>
                    <a:gd name="connsiteX59" fmla="*/ 2723288 w 2787651"/>
                    <a:gd name="connsiteY59" fmla="*/ 1871118 h 2973388"/>
                    <a:gd name="connsiteX60" fmla="*/ 2745045 w 2787651"/>
                    <a:gd name="connsiteY60" fmla="*/ 1923017 h 2973388"/>
                    <a:gd name="connsiteX61" fmla="*/ 2745045 w 2787651"/>
                    <a:gd name="connsiteY61" fmla="*/ 2052087 h 2973388"/>
                    <a:gd name="connsiteX62" fmla="*/ 2787651 w 2787651"/>
                    <a:gd name="connsiteY62" fmla="*/ 2140992 h 2973388"/>
                    <a:gd name="connsiteX63" fmla="*/ 2670710 w 2787651"/>
                    <a:gd name="connsiteY63" fmla="*/ 2257425 h 2973388"/>
                    <a:gd name="connsiteX64" fmla="*/ 2554221 w 2787651"/>
                    <a:gd name="connsiteY64" fmla="*/ 2140992 h 2973388"/>
                    <a:gd name="connsiteX65" fmla="*/ 2596828 w 2787651"/>
                    <a:gd name="connsiteY65" fmla="*/ 2052087 h 2973388"/>
                    <a:gd name="connsiteX66" fmla="*/ 2596828 w 2787651"/>
                    <a:gd name="connsiteY66" fmla="*/ 1953705 h 2973388"/>
                    <a:gd name="connsiteX67" fmla="*/ 2499377 w 2787651"/>
                    <a:gd name="connsiteY67" fmla="*/ 1856677 h 2973388"/>
                    <a:gd name="connsiteX68" fmla="*/ 2318978 w 2787651"/>
                    <a:gd name="connsiteY68" fmla="*/ 1856677 h 2973388"/>
                    <a:gd name="connsiteX69" fmla="*/ 2318978 w 2787651"/>
                    <a:gd name="connsiteY69" fmla="*/ 1978075 h 2973388"/>
                    <a:gd name="connsiteX70" fmla="*/ 2245097 w 2787651"/>
                    <a:gd name="connsiteY70" fmla="*/ 2052087 h 2973388"/>
                    <a:gd name="connsiteX71" fmla="*/ 1866623 w 2787651"/>
                    <a:gd name="connsiteY71" fmla="*/ 2052087 h 2973388"/>
                    <a:gd name="connsiteX72" fmla="*/ 1792288 w 2787651"/>
                    <a:gd name="connsiteY72" fmla="*/ 1978075 h 2973388"/>
                    <a:gd name="connsiteX73" fmla="*/ 1866623 w 2787651"/>
                    <a:gd name="connsiteY73" fmla="*/ 1904514 h 2973388"/>
                    <a:gd name="connsiteX74" fmla="*/ 2170762 w 2787651"/>
                    <a:gd name="connsiteY74" fmla="*/ 1904514 h 2973388"/>
                    <a:gd name="connsiteX75" fmla="*/ 2170762 w 2787651"/>
                    <a:gd name="connsiteY75" fmla="*/ 1567398 h 2973388"/>
                    <a:gd name="connsiteX76" fmla="*/ 2245097 w 2787651"/>
                    <a:gd name="connsiteY76" fmla="*/ 1493837 h 2973388"/>
                    <a:gd name="connsiteX77" fmla="*/ 2350098 w 2787651"/>
                    <a:gd name="connsiteY77" fmla="*/ 944562 h 2973388"/>
                    <a:gd name="connsiteX78" fmla="*/ 2623022 w 2787651"/>
                    <a:gd name="connsiteY78" fmla="*/ 944562 h 2973388"/>
                    <a:gd name="connsiteX79" fmla="*/ 2697251 w 2787651"/>
                    <a:gd name="connsiteY79" fmla="*/ 1018535 h 2973388"/>
                    <a:gd name="connsiteX80" fmla="*/ 2697251 w 2787651"/>
                    <a:gd name="connsiteY80" fmla="*/ 1268872 h 2973388"/>
                    <a:gd name="connsiteX81" fmla="*/ 2738438 w 2787651"/>
                    <a:gd name="connsiteY81" fmla="*/ 1356828 h 2973388"/>
                    <a:gd name="connsiteX82" fmla="*/ 2622117 w 2787651"/>
                    <a:gd name="connsiteY82" fmla="*/ 1473200 h 2973388"/>
                    <a:gd name="connsiteX83" fmla="*/ 2505344 w 2787651"/>
                    <a:gd name="connsiteY83" fmla="*/ 1356828 h 2973388"/>
                    <a:gd name="connsiteX84" fmla="*/ 2549247 w 2787651"/>
                    <a:gd name="connsiteY84" fmla="*/ 1266616 h 2973388"/>
                    <a:gd name="connsiteX85" fmla="*/ 2549247 w 2787651"/>
                    <a:gd name="connsiteY85" fmla="*/ 1092058 h 2973388"/>
                    <a:gd name="connsiteX86" fmla="*/ 2380876 w 2787651"/>
                    <a:gd name="connsiteY86" fmla="*/ 1092058 h 2973388"/>
                    <a:gd name="connsiteX87" fmla="*/ 2124698 w 2787651"/>
                    <a:gd name="connsiteY87" fmla="*/ 1347355 h 2973388"/>
                    <a:gd name="connsiteX88" fmla="*/ 2019692 w 2787651"/>
                    <a:gd name="connsiteY88" fmla="*/ 1347355 h 2973388"/>
                    <a:gd name="connsiteX89" fmla="*/ 2019692 w 2787651"/>
                    <a:gd name="connsiteY89" fmla="*/ 1243161 h 2973388"/>
                    <a:gd name="connsiteX90" fmla="*/ 2297595 w 2787651"/>
                    <a:gd name="connsiteY90" fmla="*/ 966213 h 2973388"/>
                    <a:gd name="connsiteX91" fmla="*/ 2350098 w 2787651"/>
                    <a:gd name="connsiteY91" fmla="*/ 944562 h 2973388"/>
                    <a:gd name="connsiteX92" fmla="*/ 164629 w 2787651"/>
                    <a:gd name="connsiteY92" fmla="*/ 944562 h 2973388"/>
                    <a:gd name="connsiteX93" fmla="*/ 437553 w 2787651"/>
                    <a:gd name="connsiteY93" fmla="*/ 944562 h 2973388"/>
                    <a:gd name="connsiteX94" fmla="*/ 490056 w 2787651"/>
                    <a:gd name="connsiteY94" fmla="*/ 966213 h 2973388"/>
                    <a:gd name="connsiteX95" fmla="*/ 767959 w 2787651"/>
                    <a:gd name="connsiteY95" fmla="*/ 1243161 h 2973388"/>
                    <a:gd name="connsiteX96" fmla="*/ 767959 w 2787651"/>
                    <a:gd name="connsiteY96" fmla="*/ 1347355 h 2973388"/>
                    <a:gd name="connsiteX97" fmla="*/ 663406 w 2787651"/>
                    <a:gd name="connsiteY97" fmla="*/ 1347355 h 2973388"/>
                    <a:gd name="connsiteX98" fmla="*/ 406775 w 2787651"/>
                    <a:gd name="connsiteY98" fmla="*/ 1092058 h 2973388"/>
                    <a:gd name="connsiteX99" fmla="*/ 238404 w 2787651"/>
                    <a:gd name="connsiteY99" fmla="*/ 1092058 h 2973388"/>
                    <a:gd name="connsiteX100" fmla="*/ 238404 w 2787651"/>
                    <a:gd name="connsiteY100" fmla="*/ 1266616 h 2973388"/>
                    <a:gd name="connsiteX101" fmla="*/ 282307 w 2787651"/>
                    <a:gd name="connsiteY101" fmla="*/ 1356828 h 2973388"/>
                    <a:gd name="connsiteX102" fmla="*/ 165534 w 2787651"/>
                    <a:gd name="connsiteY102" fmla="*/ 1473200 h 2973388"/>
                    <a:gd name="connsiteX103" fmla="*/ 49213 w 2787651"/>
                    <a:gd name="connsiteY103" fmla="*/ 1356828 h 2973388"/>
                    <a:gd name="connsiteX104" fmla="*/ 90400 w 2787651"/>
                    <a:gd name="connsiteY104" fmla="*/ 1268872 h 2973388"/>
                    <a:gd name="connsiteX105" fmla="*/ 90400 w 2787651"/>
                    <a:gd name="connsiteY105" fmla="*/ 1018535 h 2973388"/>
                    <a:gd name="connsiteX106" fmla="*/ 164629 w 2787651"/>
                    <a:gd name="connsiteY106" fmla="*/ 944562 h 2973388"/>
                    <a:gd name="connsiteX107" fmla="*/ 1393825 w 2787651"/>
                    <a:gd name="connsiteY107" fmla="*/ 206374 h 2973388"/>
                    <a:gd name="connsiteX108" fmla="*/ 1311275 w 2787651"/>
                    <a:gd name="connsiteY108" fmla="*/ 288131 h 2973388"/>
                    <a:gd name="connsiteX109" fmla="*/ 1393825 w 2787651"/>
                    <a:gd name="connsiteY109" fmla="*/ 369888 h 2973388"/>
                    <a:gd name="connsiteX110" fmla="*/ 1476375 w 2787651"/>
                    <a:gd name="connsiteY110" fmla="*/ 288131 h 2973388"/>
                    <a:gd name="connsiteX111" fmla="*/ 1393825 w 2787651"/>
                    <a:gd name="connsiteY111" fmla="*/ 206374 h 2973388"/>
                    <a:gd name="connsiteX112" fmla="*/ 1393599 w 2787651"/>
                    <a:gd name="connsiteY112" fmla="*/ 77786 h 2973388"/>
                    <a:gd name="connsiteX113" fmla="*/ 1604963 w 2787651"/>
                    <a:gd name="connsiteY113" fmla="*/ 287858 h 2973388"/>
                    <a:gd name="connsiteX114" fmla="*/ 1467985 w 2787651"/>
                    <a:gd name="connsiteY114" fmla="*/ 484828 h 2973388"/>
                    <a:gd name="connsiteX115" fmla="*/ 1467985 w 2787651"/>
                    <a:gd name="connsiteY115" fmla="*/ 2225032 h 2973388"/>
                    <a:gd name="connsiteX116" fmla="*/ 1604963 w 2787651"/>
                    <a:gd name="connsiteY116" fmla="*/ 2422003 h 2973388"/>
                    <a:gd name="connsiteX117" fmla="*/ 1393599 w 2787651"/>
                    <a:gd name="connsiteY117" fmla="*/ 2632074 h 2973388"/>
                    <a:gd name="connsiteX118" fmla="*/ 1182688 w 2787651"/>
                    <a:gd name="connsiteY118" fmla="*/ 2422003 h 2973388"/>
                    <a:gd name="connsiteX119" fmla="*/ 1319213 w 2787651"/>
                    <a:gd name="connsiteY119" fmla="*/ 2225032 h 2973388"/>
                    <a:gd name="connsiteX120" fmla="*/ 1319213 w 2787651"/>
                    <a:gd name="connsiteY120" fmla="*/ 484828 h 2973388"/>
                    <a:gd name="connsiteX121" fmla="*/ 1182688 w 2787651"/>
                    <a:gd name="connsiteY121" fmla="*/ 287858 h 2973388"/>
                    <a:gd name="connsiteX122" fmla="*/ 1393599 w 2787651"/>
                    <a:gd name="connsiteY122" fmla="*/ 77786 h 2973388"/>
                    <a:gd name="connsiteX123" fmla="*/ 1983801 w 2787651"/>
                    <a:gd name="connsiteY123" fmla="*/ 0 h 2973388"/>
                    <a:gd name="connsiteX124" fmla="*/ 2100702 w 2787651"/>
                    <a:gd name="connsiteY124" fmla="*/ 115838 h 2973388"/>
                    <a:gd name="connsiteX125" fmla="*/ 2057657 w 2787651"/>
                    <a:gd name="connsiteY125" fmla="*/ 205083 h 2973388"/>
                    <a:gd name="connsiteX126" fmla="*/ 2057657 w 2787651"/>
                    <a:gd name="connsiteY126" fmla="*/ 457492 h 2973388"/>
                    <a:gd name="connsiteX127" fmla="*/ 2319551 w 2787651"/>
                    <a:gd name="connsiteY127" fmla="*/ 457492 h 2973388"/>
                    <a:gd name="connsiteX128" fmla="*/ 2409266 w 2787651"/>
                    <a:gd name="connsiteY128" fmla="*/ 415123 h 2973388"/>
                    <a:gd name="connsiteX129" fmla="*/ 2525713 w 2787651"/>
                    <a:gd name="connsiteY129" fmla="*/ 531412 h 2973388"/>
                    <a:gd name="connsiteX130" fmla="*/ 2409266 w 2787651"/>
                    <a:gd name="connsiteY130" fmla="*/ 647700 h 2973388"/>
                    <a:gd name="connsiteX131" fmla="*/ 2319551 w 2787651"/>
                    <a:gd name="connsiteY131" fmla="*/ 604881 h 2973388"/>
                    <a:gd name="connsiteX132" fmla="*/ 1983801 w 2787651"/>
                    <a:gd name="connsiteY132" fmla="*/ 604881 h 2973388"/>
                    <a:gd name="connsiteX133" fmla="*/ 1909492 w 2787651"/>
                    <a:gd name="connsiteY133" fmla="*/ 531412 h 2973388"/>
                    <a:gd name="connsiteX134" fmla="*/ 1909492 w 2787651"/>
                    <a:gd name="connsiteY134" fmla="*/ 205083 h 2973388"/>
                    <a:gd name="connsiteX135" fmla="*/ 1866900 w 2787651"/>
                    <a:gd name="connsiteY135" fmla="*/ 115838 h 2973388"/>
                    <a:gd name="connsiteX136" fmla="*/ 1983801 w 2787651"/>
                    <a:gd name="connsiteY136" fmla="*/ 0 h 2973388"/>
                    <a:gd name="connsiteX137" fmla="*/ 803850 w 2787651"/>
                    <a:gd name="connsiteY137" fmla="*/ 0 h 2973388"/>
                    <a:gd name="connsiteX138" fmla="*/ 920751 w 2787651"/>
                    <a:gd name="connsiteY138" fmla="*/ 115838 h 2973388"/>
                    <a:gd name="connsiteX139" fmla="*/ 878159 w 2787651"/>
                    <a:gd name="connsiteY139" fmla="*/ 205083 h 2973388"/>
                    <a:gd name="connsiteX140" fmla="*/ 878159 w 2787651"/>
                    <a:gd name="connsiteY140" fmla="*/ 531412 h 2973388"/>
                    <a:gd name="connsiteX141" fmla="*/ 803850 w 2787651"/>
                    <a:gd name="connsiteY141" fmla="*/ 604881 h 2973388"/>
                    <a:gd name="connsiteX142" fmla="*/ 468100 w 2787651"/>
                    <a:gd name="connsiteY142" fmla="*/ 604881 h 2973388"/>
                    <a:gd name="connsiteX143" fmla="*/ 378385 w 2787651"/>
                    <a:gd name="connsiteY143" fmla="*/ 647700 h 2973388"/>
                    <a:gd name="connsiteX144" fmla="*/ 261938 w 2787651"/>
                    <a:gd name="connsiteY144" fmla="*/ 531412 h 2973388"/>
                    <a:gd name="connsiteX145" fmla="*/ 378385 w 2787651"/>
                    <a:gd name="connsiteY145" fmla="*/ 415123 h 2973388"/>
                    <a:gd name="connsiteX146" fmla="*/ 468100 w 2787651"/>
                    <a:gd name="connsiteY146" fmla="*/ 457492 h 2973388"/>
                    <a:gd name="connsiteX147" fmla="*/ 729994 w 2787651"/>
                    <a:gd name="connsiteY147" fmla="*/ 457492 h 2973388"/>
                    <a:gd name="connsiteX148" fmla="*/ 729994 w 2787651"/>
                    <a:gd name="connsiteY148" fmla="*/ 205083 h 2973388"/>
                    <a:gd name="connsiteX149" fmla="*/ 686949 w 2787651"/>
                    <a:gd name="connsiteY149" fmla="*/ 115838 h 2973388"/>
                    <a:gd name="connsiteX150" fmla="*/ 803850 w 2787651"/>
                    <a:gd name="connsiteY150" fmla="*/ 0 h 297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787651" h="2973388">
                      <a:moveTo>
                        <a:pt x="1393825" y="2339974"/>
                      </a:moveTo>
                      <a:cubicBezTo>
                        <a:pt x="1348234" y="2339974"/>
                        <a:pt x="1311275" y="2376578"/>
                        <a:pt x="1311275" y="2421731"/>
                      </a:cubicBezTo>
                      <a:cubicBezTo>
                        <a:pt x="1311275" y="2466884"/>
                        <a:pt x="1348234" y="2503488"/>
                        <a:pt x="1393825" y="2503488"/>
                      </a:cubicBezTo>
                      <a:cubicBezTo>
                        <a:pt x="1439416" y="2503488"/>
                        <a:pt x="1476375" y="2466884"/>
                        <a:pt x="1476375" y="2421731"/>
                      </a:cubicBezTo>
                      <a:cubicBezTo>
                        <a:pt x="1476375" y="2376578"/>
                        <a:pt x="1439416" y="2339974"/>
                        <a:pt x="1393825" y="2339974"/>
                      </a:cubicBezTo>
                      <a:close/>
                      <a:moveTo>
                        <a:pt x="920533" y="2191638"/>
                      </a:moveTo>
                      <a:cubicBezTo>
                        <a:pt x="939415" y="2191638"/>
                        <a:pt x="958297" y="2198877"/>
                        <a:pt x="972769" y="2213354"/>
                      </a:cubicBezTo>
                      <a:cubicBezTo>
                        <a:pt x="1001713" y="2242308"/>
                        <a:pt x="1001713" y="2289357"/>
                        <a:pt x="972769" y="2317859"/>
                      </a:cubicBezTo>
                      <a:cubicBezTo>
                        <a:pt x="972769" y="2317859"/>
                        <a:pt x="972769" y="2317859"/>
                        <a:pt x="803173" y="2487509"/>
                      </a:cubicBezTo>
                      <a:cubicBezTo>
                        <a:pt x="803173" y="2487509"/>
                        <a:pt x="803173" y="2487509"/>
                        <a:pt x="803173" y="2767546"/>
                      </a:cubicBezTo>
                      <a:cubicBezTo>
                        <a:pt x="828952" y="2788808"/>
                        <a:pt x="845685" y="2820477"/>
                        <a:pt x="845685" y="2856669"/>
                      </a:cubicBezTo>
                      <a:cubicBezTo>
                        <a:pt x="845685" y="2920910"/>
                        <a:pt x="793676" y="2973388"/>
                        <a:pt x="729456" y="2973388"/>
                      </a:cubicBezTo>
                      <a:cubicBezTo>
                        <a:pt x="665236" y="2973388"/>
                        <a:pt x="612775" y="2920910"/>
                        <a:pt x="612775" y="2856669"/>
                      </a:cubicBezTo>
                      <a:cubicBezTo>
                        <a:pt x="612775" y="2820477"/>
                        <a:pt x="629508" y="2788808"/>
                        <a:pt x="655287" y="2767546"/>
                      </a:cubicBezTo>
                      <a:cubicBezTo>
                        <a:pt x="655287" y="2767546"/>
                        <a:pt x="655287" y="2767546"/>
                        <a:pt x="655287" y="2457198"/>
                      </a:cubicBezTo>
                      <a:cubicBezTo>
                        <a:pt x="655287" y="2437293"/>
                        <a:pt x="662975" y="2418744"/>
                        <a:pt x="676995" y="2404720"/>
                      </a:cubicBezTo>
                      <a:cubicBezTo>
                        <a:pt x="676995" y="2404720"/>
                        <a:pt x="676995" y="2404720"/>
                        <a:pt x="868298" y="2213354"/>
                      </a:cubicBezTo>
                      <a:cubicBezTo>
                        <a:pt x="882770" y="2198877"/>
                        <a:pt x="901652" y="2191638"/>
                        <a:pt x="920533" y="2191638"/>
                      </a:cubicBezTo>
                      <a:close/>
                      <a:moveTo>
                        <a:pt x="1867118" y="2191638"/>
                      </a:moveTo>
                      <a:cubicBezTo>
                        <a:pt x="1885999" y="2191638"/>
                        <a:pt x="1904881" y="2198877"/>
                        <a:pt x="1919353" y="2213354"/>
                      </a:cubicBezTo>
                      <a:cubicBezTo>
                        <a:pt x="1919353" y="2213354"/>
                        <a:pt x="1919353" y="2213354"/>
                        <a:pt x="2110656" y="2404720"/>
                      </a:cubicBezTo>
                      <a:cubicBezTo>
                        <a:pt x="2124676" y="2418744"/>
                        <a:pt x="2132364" y="2437293"/>
                        <a:pt x="2132364" y="2457198"/>
                      </a:cubicBezTo>
                      <a:cubicBezTo>
                        <a:pt x="2132364" y="2457198"/>
                        <a:pt x="2132364" y="2457198"/>
                        <a:pt x="2132364" y="2767546"/>
                      </a:cubicBezTo>
                      <a:cubicBezTo>
                        <a:pt x="2158143" y="2788808"/>
                        <a:pt x="2174876" y="2820477"/>
                        <a:pt x="2174876" y="2856669"/>
                      </a:cubicBezTo>
                      <a:cubicBezTo>
                        <a:pt x="2174876" y="2920910"/>
                        <a:pt x="2122415" y="2973388"/>
                        <a:pt x="2058195" y="2973388"/>
                      </a:cubicBezTo>
                      <a:cubicBezTo>
                        <a:pt x="1993975" y="2973388"/>
                        <a:pt x="1941966" y="2920910"/>
                        <a:pt x="1941966" y="2856669"/>
                      </a:cubicBezTo>
                      <a:cubicBezTo>
                        <a:pt x="1941966" y="2820477"/>
                        <a:pt x="1958699" y="2788808"/>
                        <a:pt x="1984478" y="2767546"/>
                      </a:cubicBezTo>
                      <a:cubicBezTo>
                        <a:pt x="1984478" y="2767546"/>
                        <a:pt x="1984478" y="2767546"/>
                        <a:pt x="1984478" y="2487509"/>
                      </a:cubicBezTo>
                      <a:cubicBezTo>
                        <a:pt x="1984478" y="2487509"/>
                        <a:pt x="1984478" y="2487509"/>
                        <a:pt x="1814882" y="2317859"/>
                      </a:cubicBezTo>
                      <a:cubicBezTo>
                        <a:pt x="1785938" y="2289357"/>
                        <a:pt x="1785938" y="2242308"/>
                        <a:pt x="1814882" y="2213354"/>
                      </a:cubicBezTo>
                      <a:cubicBezTo>
                        <a:pt x="1829354" y="2198877"/>
                        <a:pt x="1848236" y="2191638"/>
                        <a:pt x="1867118" y="2191638"/>
                      </a:cubicBezTo>
                      <a:close/>
                      <a:moveTo>
                        <a:pt x="542554" y="1524000"/>
                      </a:moveTo>
                      <a:cubicBezTo>
                        <a:pt x="583348" y="1524000"/>
                        <a:pt x="616889" y="1557399"/>
                        <a:pt x="616889" y="1598020"/>
                      </a:cubicBezTo>
                      <a:cubicBezTo>
                        <a:pt x="616889" y="1598020"/>
                        <a:pt x="616889" y="1598020"/>
                        <a:pt x="616889" y="1904478"/>
                      </a:cubicBezTo>
                      <a:cubicBezTo>
                        <a:pt x="616889" y="1904478"/>
                        <a:pt x="616889" y="1904478"/>
                        <a:pt x="921028" y="1904478"/>
                      </a:cubicBezTo>
                      <a:cubicBezTo>
                        <a:pt x="961821" y="1904478"/>
                        <a:pt x="995363" y="1937426"/>
                        <a:pt x="995363" y="1978047"/>
                      </a:cubicBezTo>
                      <a:cubicBezTo>
                        <a:pt x="995363" y="2018667"/>
                        <a:pt x="961821" y="2052066"/>
                        <a:pt x="921028" y="2052066"/>
                      </a:cubicBezTo>
                      <a:cubicBezTo>
                        <a:pt x="921028" y="2052066"/>
                        <a:pt x="921028" y="2052066"/>
                        <a:pt x="542554" y="2052066"/>
                      </a:cubicBezTo>
                      <a:cubicBezTo>
                        <a:pt x="501761" y="2052066"/>
                        <a:pt x="468673" y="2018667"/>
                        <a:pt x="468673" y="1978047"/>
                      </a:cubicBezTo>
                      <a:cubicBezTo>
                        <a:pt x="468673" y="1978047"/>
                        <a:pt x="468673" y="1978047"/>
                        <a:pt x="468673" y="1856637"/>
                      </a:cubicBezTo>
                      <a:cubicBezTo>
                        <a:pt x="468673" y="1856637"/>
                        <a:pt x="468673" y="1856637"/>
                        <a:pt x="288274" y="1856637"/>
                      </a:cubicBezTo>
                      <a:cubicBezTo>
                        <a:pt x="288274" y="1856637"/>
                        <a:pt x="288274" y="1856637"/>
                        <a:pt x="190823" y="1953674"/>
                      </a:cubicBezTo>
                      <a:cubicBezTo>
                        <a:pt x="190823" y="1953674"/>
                        <a:pt x="190823" y="1953674"/>
                        <a:pt x="190823" y="2052066"/>
                      </a:cubicBezTo>
                      <a:cubicBezTo>
                        <a:pt x="216659" y="2073279"/>
                        <a:pt x="233430" y="2104873"/>
                        <a:pt x="233430" y="2140980"/>
                      </a:cubicBezTo>
                      <a:cubicBezTo>
                        <a:pt x="233430" y="2205070"/>
                        <a:pt x="181304" y="2257425"/>
                        <a:pt x="116941" y="2257425"/>
                      </a:cubicBezTo>
                      <a:cubicBezTo>
                        <a:pt x="52578" y="2257425"/>
                        <a:pt x="0" y="2205070"/>
                        <a:pt x="0" y="2140980"/>
                      </a:cubicBezTo>
                      <a:cubicBezTo>
                        <a:pt x="0" y="2104873"/>
                        <a:pt x="16770" y="2073279"/>
                        <a:pt x="42606" y="2052066"/>
                      </a:cubicBezTo>
                      <a:cubicBezTo>
                        <a:pt x="42606" y="2052066"/>
                        <a:pt x="42606" y="2052066"/>
                        <a:pt x="42606" y="1922983"/>
                      </a:cubicBezTo>
                      <a:cubicBezTo>
                        <a:pt x="42606" y="1903576"/>
                        <a:pt x="50312" y="1884620"/>
                        <a:pt x="64363" y="1871079"/>
                      </a:cubicBezTo>
                      <a:cubicBezTo>
                        <a:pt x="64363" y="1871079"/>
                        <a:pt x="64363" y="1871079"/>
                        <a:pt x="205327" y="1730713"/>
                      </a:cubicBezTo>
                      <a:cubicBezTo>
                        <a:pt x="218925" y="1716722"/>
                        <a:pt x="237962" y="1709049"/>
                        <a:pt x="257452" y="1709049"/>
                      </a:cubicBezTo>
                      <a:cubicBezTo>
                        <a:pt x="257452" y="1709049"/>
                        <a:pt x="257452" y="1709049"/>
                        <a:pt x="468673" y="1709049"/>
                      </a:cubicBezTo>
                      <a:cubicBezTo>
                        <a:pt x="468673" y="1709049"/>
                        <a:pt x="468673" y="1709049"/>
                        <a:pt x="468673" y="1598020"/>
                      </a:cubicBezTo>
                      <a:cubicBezTo>
                        <a:pt x="468673" y="1557399"/>
                        <a:pt x="501761" y="1524000"/>
                        <a:pt x="542554" y="1524000"/>
                      </a:cubicBezTo>
                      <a:close/>
                      <a:moveTo>
                        <a:pt x="2245097" y="1493837"/>
                      </a:moveTo>
                      <a:cubicBezTo>
                        <a:pt x="2285890" y="1493837"/>
                        <a:pt x="2318978" y="1526782"/>
                        <a:pt x="2318978" y="1567398"/>
                      </a:cubicBezTo>
                      <a:cubicBezTo>
                        <a:pt x="2318978" y="1567398"/>
                        <a:pt x="2318978" y="1567398"/>
                        <a:pt x="2318978" y="1709104"/>
                      </a:cubicBezTo>
                      <a:cubicBezTo>
                        <a:pt x="2318978" y="1709104"/>
                        <a:pt x="2318978" y="1709104"/>
                        <a:pt x="2530198" y="1709104"/>
                      </a:cubicBezTo>
                      <a:cubicBezTo>
                        <a:pt x="2549689" y="1709104"/>
                        <a:pt x="2568726" y="1716776"/>
                        <a:pt x="2582324" y="1730766"/>
                      </a:cubicBezTo>
                      <a:cubicBezTo>
                        <a:pt x="2582324" y="1730766"/>
                        <a:pt x="2582324" y="1730766"/>
                        <a:pt x="2723288" y="1871118"/>
                      </a:cubicBezTo>
                      <a:cubicBezTo>
                        <a:pt x="2737339" y="1884657"/>
                        <a:pt x="2745045" y="1903611"/>
                        <a:pt x="2745045" y="1923017"/>
                      </a:cubicBezTo>
                      <a:cubicBezTo>
                        <a:pt x="2745045" y="1923017"/>
                        <a:pt x="2745045" y="1923017"/>
                        <a:pt x="2745045" y="2052087"/>
                      </a:cubicBezTo>
                      <a:cubicBezTo>
                        <a:pt x="2770881" y="2073298"/>
                        <a:pt x="2787651" y="2104888"/>
                        <a:pt x="2787651" y="2140992"/>
                      </a:cubicBezTo>
                      <a:cubicBezTo>
                        <a:pt x="2787651" y="2205075"/>
                        <a:pt x="2735073" y="2257425"/>
                        <a:pt x="2670710" y="2257425"/>
                      </a:cubicBezTo>
                      <a:cubicBezTo>
                        <a:pt x="2606346" y="2257425"/>
                        <a:pt x="2554221" y="2205075"/>
                        <a:pt x="2554221" y="2140992"/>
                      </a:cubicBezTo>
                      <a:cubicBezTo>
                        <a:pt x="2554221" y="2104888"/>
                        <a:pt x="2570992" y="2073298"/>
                        <a:pt x="2596828" y="2052087"/>
                      </a:cubicBezTo>
                      <a:cubicBezTo>
                        <a:pt x="2596828" y="2052087"/>
                        <a:pt x="2596828" y="2052087"/>
                        <a:pt x="2596828" y="1953705"/>
                      </a:cubicBezTo>
                      <a:cubicBezTo>
                        <a:pt x="2596828" y="1953705"/>
                        <a:pt x="2596828" y="1953705"/>
                        <a:pt x="2499377" y="1856677"/>
                      </a:cubicBezTo>
                      <a:cubicBezTo>
                        <a:pt x="2499377" y="1856677"/>
                        <a:pt x="2499377" y="1856677"/>
                        <a:pt x="2318978" y="1856677"/>
                      </a:cubicBezTo>
                      <a:cubicBezTo>
                        <a:pt x="2318978" y="1856677"/>
                        <a:pt x="2318978" y="1856677"/>
                        <a:pt x="2318978" y="1978075"/>
                      </a:cubicBezTo>
                      <a:cubicBezTo>
                        <a:pt x="2318978" y="2018691"/>
                        <a:pt x="2285890" y="2052087"/>
                        <a:pt x="2245097" y="2052087"/>
                      </a:cubicBezTo>
                      <a:cubicBezTo>
                        <a:pt x="2245097" y="2052087"/>
                        <a:pt x="2245097" y="2052087"/>
                        <a:pt x="1866623" y="2052087"/>
                      </a:cubicBezTo>
                      <a:cubicBezTo>
                        <a:pt x="1825830" y="2052087"/>
                        <a:pt x="1792288" y="2018691"/>
                        <a:pt x="1792288" y="1978075"/>
                      </a:cubicBezTo>
                      <a:cubicBezTo>
                        <a:pt x="1792288" y="1937458"/>
                        <a:pt x="1825830" y="1904514"/>
                        <a:pt x="1866623" y="1904514"/>
                      </a:cubicBezTo>
                      <a:cubicBezTo>
                        <a:pt x="1866623" y="1904514"/>
                        <a:pt x="1866623" y="1904514"/>
                        <a:pt x="2170762" y="1904514"/>
                      </a:cubicBezTo>
                      <a:cubicBezTo>
                        <a:pt x="2170762" y="1904514"/>
                        <a:pt x="2170762" y="1904514"/>
                        <a:pt x="2170762" y="1567398"/>
                      </a:cubicBezTo>
                      <a:cubicBezTo>
                        <a:pt x="2170762" y="1526782"/>
                        <a:pt x="2203850" y="1493837"/>
                        <a:pt x="2245097" y="1493837"/>
                      </a:cubicBezTo>
                      <a:close/>
                      <a:moveTo>
                        <a:pt x="2350098" y="944562"/>
                      </a:moveTo>
                      <a:cubicBezTo>
                        <a:pt x="2350098" y="944562"/>
                        <a:pt x="2350098" y="944562"/>
                        <a:pt x="2623022" y="944562"/>
                      </a:cubicBezTo>
                      <a:cubicBezTo>
                        <a:pt x="2664210" y="944562"/>
                        <a:pt x="2697251" y="977489"/>
                        <a:pt x="2697251" y="1018535"/>
                      </a:cubicBezTo>
                      <a:cubicBezTo>
                        <a:pt x="2697251" y="1018535"/>
                        <a:pt x="2697251" y="1018535"/>
                        <a:pt x="2697251" y="1268872"/>
                      </a:cubicBezTo>
                      <a:cubicBezTo>
                        <a:pt x="2722144" y="1290071"/>
                        <a:pt x="2738438" y="1321645"/>
                        <a:pt x="2738438" y="1356828"/>
                      </a:cubicBezTo>
                      <a:cubicBezTo>
                        <a:pt x="2738438" y="1420878"/>
                        <a:pt x="2686388" y="1473200"/>
                        <a:pt x="2622117" y="1473200"/>
                      </a:cubicBezTo>
                      <a:cubicBezTo>
                        <a:pt x="2557394" y="1473200"/>
                        <a:pt x="2505344" y="1420878"/>
                        <a:pt x="2505344" y="1356828"/>
                      </a:cubicBezTo>
                      <a:cubicBezTo>
                        <a:pt x="2505344" y="1320292"/>
                        <a:pt x="2522543" y="1288267"/>
                        <a:pt x="2549247" y="1266616"/>
                      </a:cubicBezTo>
                      <a:cubicBezTo>
                        <a:pt x="2549247" y="1266616"/>
                        <a:pt x="2549247" y="1266616"/>
                        <a:pt x="2549247" y="1092058"/>
                      </a:cubicBezTo>
                      <a:cubicBezTo>
                        <a:pt x="2549247" y="1092058"/>
                        <a:pt x="2549247" y="1092058"/>
                        <a:pt x="2380876" y="1092058"/>
                      </a:cubicBezTo>
                      <a:cubicBezTo>
                        <a:pt x="2380876" y="1092058"/>
                        <a:pt x="2380876" y="1092058"/>
                        <a:pt x="2124698" y="1347355"/>
                      </a:cubicBezTo>
                      <a:cubicBezTo>
                        <a:pt x="2095731" y="1376223"/>
                        <a:pt x="2048659" y="1376223"/>
                        <a:pt x="2019692" y="1347355"/>
                      </a:cubicBezTo>
                      <a:cubicBezTo>
                        <a:pt x="1990725" y="1318939"/>
                        <a:pt x="1990725" y="1272029"/>
                        <a:pt x="2019692" y="1243161"/>
                      </a:cubicBezTo>
                      <a:cubicBezTo>
                        <a:pt x="2019692" y="1243161"/>
                        <a:pt x="2019692" y="1243161"/>
                        <a:pt x="2297595" y="966213"/>
                      </a:cubicBezTo>
                      <a:cubicBezTo>
                        <a:pt x="2311626" y="952230"/>
                        <a:pt x="2330636" y="944562"/>
                        <a:pt x="2350098" y="944562"/>
                      </a:cubicBezTo>
                      <a:close/>
                      <a:moveTo>
                        <a:pt x="164629" y="944562"/>
                      </a:moveTo>
                      <a:cubicBezTo>
                        <a:pt x="164629" y="944562"/>
                        <a:pt x="164629" y="944562"/>
                        <a:pt x="437553" y="944562"/>
                      </a:cubicBezTo>
                      <a:cubicBezTo>
                        <a:pt x="457015" y="944562"/>
                        <a:pt x="476025" y="952230"/>
                        <a:pt x="490056" y="966213"/>
                      </a:cubicBezTo>
                      <a:cubicBezTo>
                        <a:pt x="490056" y="966213"/>
                        <a:pt x="490056" y="966213"/>
                        <a:pt x="767959" y="1243161"/>
                      </a:cubicBezTo>
                      <a:cubicBezTo>
                        <a:pt x="796926" y="1272029"/>
                        <a:pt x="796926" y="1318939"/>
                        <a:pt x="767959" y="1347355"/>
                      </a:cubicBezTo>
                      <a:cubicBezTo>
                        <a:pt x="738992" y="1376223"/>
                        <a:pt x="691920" y="1376223"/>
                        <a:pt x="663406" y="1347355"/>
                      </a:cubicBezTo>
                      <a:cubicBezTo>
                        <a:pt x="663406" y="1347355"/>
                        <a:pt x="663406" y="1347355"/>
                        <a:pt x="406775" y="1092058"/>
                      </a:cubicBezTo>
                      <a:cubicBezTo>
                        <a:pt x="406775" y="1092058"/>
                        <a:pt x="406775" y="1092058"/>
                        <a:pt x="238404" y="1092058"/>
                      </a:cubicBezTo>
                      <a:cubicBezTo>
                        <a:pt x="238404" y="1092058"/>
                        <a:pt x="238404" y="1092058"/>
                        <a:pt x="238404" y="1266616"/>
                      </a:cubicBezTo>
                      <a:cubicBezTo>
                        <a:pt x="265108" y="1288267"/>
                        <a:pt x="282307" y="1320292"/>
                        <a:pt x="282307" y="1356828"/>
                      </a:cubicBezTo>
                      <a:cubicBezTo>
                        <a:pt x="282307" y="1420878"/>
                        <a:pt x="230257" y="1473200"/>
                        <a:pt x="165534" y="1473200"/>
                      </a:cubicBezTo>
                      <a:cubicBezTo>
                        <a:pt x="101263" y="1473200"/>
                        <a:pt x="49213" y="1420878"/>
                        <a:pt x="49213" y="1356828"/>
                      </a:cubicBezTo>
                      <a:cubicBezTo>
                        <a:pt x="49213" y="1321645"/>
                        <a:pt x="65507" y="1290071"/>
                        <a:pt x="90400" y="1268872"/>
                      </a:cubicBezTo>
                      <a:cubicBezTo>
                        <a:pt x="90400" y="1268872"/>
                        <a:pt x="90400" y="1268872"/>
                        <a:pt x="90400" y="1018535"/>
                      </a:cubicBezTo>
                      <a:cubicBezTo>
                        <a:pt x="90400" y="977489"/>
                        <a:pt x="123441" y="944562"/>
                        <a:pt x="164629" y="944562"/>
                      </a:cubicBezTo>
                      <a:close/>
                      <a:moveTo>
                        <a:pt x="1393825" y="206374"/>
                      </a:moveTo>
                      <a:cubicBezTo>
                        <a:pt x="1348234" y="206374"/>
                        <a:pt x="1311275" y="242978"/>
                        <a:pt x="1311275" y="288131"/>
                      </a:cubicBezTo>
                      <a:cubicBezTo>
                        <a:pt x="1311275" y="333284"/>
                        <a:pt x="1348234" y="369888"/>
                        <a:pt x="1393825" y="369888"/>
                      </a:cubicBezTo>
                      <a:cubicBezTo>
                        <a:pt x="1439416" y="369888"/>
                        <a:pt x="1476375" y="333284"/>
                        <a:pt x="1476375" y="288131"/>
                      </a:cubicBezTo>
                      <a:cubicBezTo>
                        <a:pt x="1476375" y="242978"/>
                        <a:pt x="1439416" y="206374"/>
                        <a:pt x="1393825" y="206374"/>
                      </a:cubicBezTo>
                      <a:close/>
                      <a:moveTo>
                        <a:pt x="1393599" y="77786"/>
                      </a:moveTo>
                      <a:cubicBezTo>
                        <a:pt x="1510167" y="77786"/>
                        <a:pt x="1604963" y="172205"/>
                        <a:pt x="1604963" y="287858"/>
                      </a:cubicBezTo>
                      <a:cubicBezTo>
                        <a:pt x="1604963" y="378211"/>
                        <a:pt x="1547813" y="454559"/>
                        <a:pt x="1467985" y="484828"/>
                      </a:cubicBezTo>
                      <a:cubicBezTo>
                        <a:pt x="1467985" y="484828"/>
                        <a:pt x="1467985" y="484828"/>
                        <a:pt x="1467985" y="2225032"/>
                      </a:cubicBezTo>
                      <a:cubicBezTo>
                        <a:pt x="1547813" y="2255301"/>
                        <a:pt x="1604963" y="2332101"/>
                        <a:pt x="1604963" y="2422003"/>
                      </a:cubicBezTo>
                      <a:cubicBezTo>
                        <a:pt x="1604963" y="2537655"/>
                        <a:pt x="1510167" y="2632074"/>
                        <a:pt x="1393599" y="2632074"/>
                      </a:cubicBezTo>
                      <a:cubicBezTo>
                        <a:pt x="1277031" y="2632074"/>
                        <a:pt x="1182688" y="2537655"/>
                        <a:pt x="1182688" y="2422003"/>
                      </a:cubicBezTo>
                      <a:cubicBezTo>
                        <a:pt x="1182688" y="2332101"/>
                        <a:pt x="1239384" y="2255301"/>
                        <a:pt x="1319213" y="2225032"/>
                      </a:cubicBezTo>
                      <a:cubicBezTo>
                        <a:pt x="1319213" y="2225032"/>
                        <a:pt x="1319213" y="2225032"/>
                        <a:pt x="1319213" y="484828"/>
                      </a:cubicBezTo>
                      <a:cubicBezTo>
                        <a:pt x="1239384" y="454559"/>
                        <a:pt x="1182688" y="378211"/>
                        <a:pt x="1182688" y="287858"/>
                      </a:cubicBezTo>
                      <a:cubicBezTo>
                        <a:pt x="1182688" y="172205"/>
                        <a:pt x="1277031" y="77786"/>
                        <a:pt x="1393599" y="77786"/>
                      </a:cubicBezTo>
                      <a:close/>
                      <a:moveTo>
                        <a:pt x="1983801" y="0"/>
                      </a:moveTo>
                      <a:cubicBezTo>
                        <a:pt x="2048142" y="0"/>
                        <a:pt x="2100702" y="51834"/>
                        <a:pt x="2100702" y="115838"/>
                      </a:cubicBezTo>
                      <a:cubicBezTo>
                        <a:pt x="2100702" y="151896"/>
                        <a:pt x="2083484" y="183898"/>
                        <a:pt x="2057657" y="205083"/>
                      </a:cubicBezTo>
                      <a:cubicBezTo>
                        <a:pt x="2057657" y="205083"/>
                        <a:pt x="2057657" y="205083"/>
                        <a:pt x="2057657" y="457492"/>
                      </a:cubicBezTo>
                      <a:cubicBezTo>
                        <a:pt x="2057657" y="457492"/>
                        <a:pt x="2057657" y="457492"/>
                        <a:pt x="2319551" y="457492"/>
                      </a:cubicBezTo>
                      <a:cubicBezTo>
                        <a:pt x="2340847" y="431800"/>
                        <a:pt x="2373017" y="415123"/>
                        <a:pt x="2409266" y="415123"/>
                      </a:cubicBezTo>
                      <a:cubicBezTo>
                        <a:pt x="2473606" y="415123"/>
                        <a:pt x="2525713" y="467408"/>
                        <a:pt x="2525713" y="531412"/>
                      </a:cubicBezTo>
                      <a:cubicBezTo>
                        <a:pt x="2525713" y="595415"/>
                        <a:pt x="2473606" y="647700"/>
                        <a:pt x="2409266" y="647700"/>
                      </a:cubicBezTo>
                      <a:cubicBezTo>
                        <a:pt x="2373017" y="647700"/>
                        <a:pt x="2340847" y="630572"/>
                        <a:pt x="2319551" y="604881"/>
                      </a:cubicBezTo>
                      <a:cubicBezTo>
                        <a:pt x="2319551" y="604881"/>
                        <a:pt x="2319551" y="604881"/>
                        <a:pt x="1983801" y="604881"/>
                      </a:cubicBezTo>
                      <a:cubicBezTo>
                        <a:pt x="1943022" y="604881"/>
                        <a:pt x="1909492" y="571977"/>
                        <a:pt x="1909492" y="531412"/>
                      </a:cubicBezTo>
                      <a:cubicBezTo>
                        <a:pt x="1909492" y="531412"/>
                        <a:pt x="1909492" y="531412"/>
                        <a:pt x="1909492" y="205083"/>
                      </a:cubicBezTo>
                      <a:cubicBezTo>
                        <a:pt x="1883665" y="183898"/>
                        <a:pt x="1866900" y="151896"/>
                        <a:pt x="1866900" y="115838"/>
                      </a:cubicBezTo>
                      <a:cubicBezTo>
                        <a:pt x="1866900" y="51834"/>
                        <a:pt x="1919460" y="0"/>
                        <a:pt x="1983801" y="0"/>
                      </a:cubicBezTo>
                      <a:close/>
                      <a:moveTo>
                        <a:pt x="803850" y="0"/>
                      </a:moveTo>
                      <a:cubicBezTo>
                        <a:pt x="868191" y="0"/>
                        <a:pt x="920751" y="51834"/>
                        <a:pt x="920751" y="115838"/>
                      </a:cubicBezTo>
                      <a:cubicBezTo>
                        <a:pt x="920751" y="151896"/>
                        <a:pt x="903986" y="183898"/>
                        <a:pt x="878159" y="205083"/>
                      </a:cubicBezTo>
                      <a:cubicBezTo>
                        <a:pt x="878159" y="205083"/>
                        <a:pt x="878159" y="205083"/>
                        <a:pt x="878159" y="531412"/>
                      </a:cubicBezTo>
                      <a:cubicBezTo>
                        <a:pt x="878159" y="571977"/>
                        <a:pt x="844629" y="604881"/>
                        <a:pt x="803850" y="604881"/>
                      </a:cubicBezTo>
                      <a:cubicBezTo>
                        <a:pt x="803850" y="604881"/>
                        <a:pt x="803850" y="604881"/>
                        <a:pt x="468100" y="604881"/>
                      </a:cubicBezTo>
                      <a:cubicBezTo>
                        <a:pt x="446804" y="630572"/>
                        <a:pt x="414634" y="647700"/>
                        <a:pt x="378385" y="647700"/>
                      </a:cubicBezTo>
                      <a:cubicBezTo>
                        <a:pt x="314045" y="647700"/>
                        <a:pt x="261938" y="595415"/>
                        <a:pt x="261938" y="531412"/>
                      </a:cubicBezTo>
                      <a:cubicBezTo>
                        <a:pt x="261938" y="467408"/>
                        <a:pt x="314045" y="415123"/>
                        <a:pt x="378385" y="415123"/>
                      </a:cubicBezTo>
                      <a:cubicBezTo>
                        <a:pt x="414634" y="415123"/>
                        <a:pt x="446804" y="431800"/>
                        <a:pt x="468100" y="457492"/>
                      </a:cubicBezTo>
                      <a:cubicBezTo>
                        <a:pt x="468100" y="457492"/>
                        <a:pt x="468100" y="457492"/>
                        <a:pt x="729994" y="457492"/>
                      </a:cubicBezTo>
                      <a:cubicBezTo>
                        <a:pt x="729994" y="457492"/>
                        <a:pt x="729994" y="457492"/>
                        <a:pt x="729994" y="205083"/>
                      </a:cubicBezTo>
                      <a:cubicBezTo>
                        <a:pt x="704167" y="183898"/>
                        <a:pt x="686949" y="151896"/>
                        <a:pt x="686949" y="115838"/>
                      </a:cubicBezTo>
                      <a:cubicBezTo>
                        <a:pt x="686949" y="51834"/>
                        <a:pt x="739509" y="0"/>
                        <a:pt x="803850" y="0"/>
                      </a:cubicBezTo>
                      <a:close/>
                    </a:path>
                  </a:pathLst>
                </a:custGeom>
                <a:solidFill>
                  <a:srgbClr val="A4BDFF"/>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a typeface="+mn-ea"/>
                    <a:cs typeface="+mn-cs"/>
                  </a:endParaRPr>
                </a:p>
              </p:txBody>
            </p:sp>
          </p:grpSp>
          <p:grpSp>
            <p:nvGrpSpPr>
              <p:cNvPr id="115" name="Group 114">
                <a:extLst>
                  <a:ext uri="{FF2B5EF4-FFF2-40B4-BE49-F238E27FC236}">
                    <a16:creationId xmlns:a16="http://schemas.microsoft.com/office/drawing/2014/main" id="{89DEB9F6-E675-F322-E63F-4DDA25DA0F69}"/>
                  </a:ext>
                </a:extLst>
              </p:cNvPr>
              <p:cNvGrpSpPr/>
              <p:nvPr/>
            </p:nvGrpSpPr>
            <p:grpSpPr>
              <a:xfrm>
                <a:off x="3051072" y="2704290"/>
                <a:ext cx="1036592" cy="1035084"/>
                <a:chOff x="3023268" y="2676525"/>
                <a:chExt cx="1092200" cy="1090613"/>
              </a:xfrm>
            </p:grpSpPr>
            <p:sp>
              <p:nvSpPr>
                <p:cNvPr id="116" name="Freeform 34">
                  <a:extLst>
                    <a:ext uri="{FF2B5EF4-FFF2-40B4-BE49-F238E27FC236}">
                      <a16:creationId xmlns:a16="http://schemas.microsoft.com/office/drawing/2014/main" id="{76B2C426-1BCE-0B49-C4E5-F90519F326EE}"/>
                    </a:ext>
                  </a:extLst>
                </p:cNvPr>
                <p:cNvSpPr>
                  <a:spLocks/>
                </p:cNvSpPr>
                <p:nvPr/>
              </p:nvSpPr>
              <p:spPr bwMode="auto">
                <a:xfrm>
                  <a:off x="3023268" y="2676525"/>
                  <a:ext cx="1092200" cy="1090613"/>
                </a:xfrm>
                <a:custGeom>
                  <a:avLst/>
                  <a:gdLst>
                    <a:gd name="T0" fmla="*/ 0 w 2408"/>
                    <a:gd name="T1" fmla="*/ 242 h 2416"/>
                    <a:gd name="T2" fmla="*/ 242 w 2408"/>
                    <a:gd name="T3" fmla="*/ 0 h 2416"/>
                    <a:gd name="T4" fmla="*/ 2163 w 2408"/>
                    <a:gd name="T5" fmla="*/ 0 h 2416"/>
                    <a:gd name="T6" fmla="*/ 2408 w 2408"/>
                    <a:gd name="T7" fmla="*/ 242 h 2416"/>
                    <a:gd name="T8" fmla="*/ 2408 w 2408"/>
                    <a:gd name="T9" fmla="*/ 2171 h 2416"/>
                    <a:gd name="T10" fmla="*/ 2163 w 2408"/>
                    <a:gd name="T11" fmla="*/ 2416 h 2416"/>
                    <a:gd name="T12" fmla="*/ 242 w 2408"/>
                    <a:gd name="T13" fmla="*/ 2416 h 2416"/>
                    <a:gd name="T14" fmla="*/ 0 w 2408"/>
                    <a:gd name="T15" fmla="*/ 2171 h 2416"/>
                    <a:gd name="T16" fmla="*/ 0 w 2408"/>
                    <a:gd name="T17" fmla="*/ 242 h 2416"/>
                    <a:gd name="T18" fmla="*/ 0 w 2408"/>
                    <a:gd name="T19" fmla="*/ 242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8" h="2416">
                      <a:moveTo>
                        <a:pt x="0" y="242"/>
                      </a:moveTo>
                      <a:cubicBezTo>
                        <a:pt x="0" y="109"/>
                        <a:pt x="110" y="0"/>
                        <a:pt x="242" y="0"/>
                      </a:cubicBezTo>
                      <a:cubicBezTo>
                        <a:pt x="2163" y="0"/>
                        <a:pt x="2163" y="0"/>
                        <a:pt x="2163" y="0"/>
                      </a:cubicBezTo>
                      <a:cubicBezTo>
                        <a:pt x="2298" y="0"/>
                        <a:pt x="2408" y="109"/>
                        <a:pt x="2408" y="242"/>
                      </a:cubicBezTo>
                      <a:cubicBezTo>
                        <a:pt x="2408" y="2171"/>
                        <a:pt x="2408" y="2171"/>
                        <a:pt x="2408" y="2171"/>
                      </a:cubicBezTo>
                      <a:cubicBezTo>
                        <a:pt x="2408" y="2307"/>
                        <a:pt x="2298" y="2416"/>
                        <a:pt x="2163" y="2416"/>
                      </a:cubicBezTo>
                      <a:cubicBezTo>
                        <a:pt x="242" y="2416"/>
                        <a:pt x="242" y="2416"/>
                        <a:pt x="242" y="2416"/>
                      </a:cubicBezTo>
                      <a:cubicBezTo>
                        <a:pt x="110" y="2416"/>
                        <a:pt x="0" y="2307"/>
                        <a:pt x="0" y="2171"/>
                      </a:cubicBezTo>
                      <a:cubicBezTo>
                        <a:pt x="0" y="242"/>
                        <a:pt x="0" y="242"/>
                        <a:pt x="0" y="242"/>
                      </a:cubicBezTo>
                      <a:cubicBezTo>
                        <a:pt x="0" y="242"/>
                        <a:pt x="0" y="242"/>
                        <a:pt x="0" y="242"/>
                      </a:cubicBezTo>
                      <a:close/>
                    </a:path>
                  </a:pathLst>
                </a:custGeom>
                <a:solidFill>
                  <a:srgbClr val="A4BD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a typeface="+mn-ea"/>
                    <a:cs typeface="+mn-cs"/>
                  </a:endParaRPr>
                </a:p>
              </p:txBody>
            </p:sp>
            <p:sp>
              <p:nvSpPr>
                <p:cNvPr id="117" name="Freeform: Shape 33">
                  <a:extLst>
                    <a:ext uri="{FF2B5EF4-FFF2-40B4-BE49-F238E27FC236}">
                      <a16:creationId xmlns:a16="http://schemas.microsoft.com/office/drawing/2014/main" id="{8284F3C6-B2AB-98FA-589D-C413B05F728C}"/>
                    </a:ext>
                  </a:extLst>
                </p:cNvPr>
                <p:cNvSpPr>
                  <a:spLocks/>
                </p:cNvSpPr>
                <p:nvPr/>
              </p:nvSpPr>
              <p:spPr bwMode="auto">
                <a:xfrm>
                  <a:off x="3118517" y="2770187"/>
                  <a:ext cx="903288" cy="904876"/>
                </a:xfrm>
                <a:custGeom>
                  <a:avLst/>
                  <a:gdLst>
                    <a:gd name="connsiteX0" fmla="*/ 478975 w 903288"/>
                    <a:gd name="connsiteY0" fmla="*/ 760413 h 904876"/>
                    <a:gd name="connsiteX1" fmla="*/ 550863 w 903288"/>
                    <a:gd name="connsiteY1" fmla="*/ 832081 h 904876"/>
                    <a:gd name="connsiteX2" fmla="*/ 478975 w 903288"/>
                    <a:gd name="connsiteY2" fmla="*/ 904876 h 904876"/>
                    <a:gd name="connsiteX3" fmla="*/ 407988 w 903288"/>
                    <a:gd name="connsiteY3" fmla="*/ 832081 h 904876"/>
                    <a:gd name="connsiteX4" fmla="*/ 478975 w 903288"/>
                    <a:gd name="connsiteY4" fmla="*/ 760413 h 904876"/>
                    <a:gd name="connsiteX5" fmla="*/ 72687 w 903288"/>
                    <a:gd name="connsiteY5" fmla="*/ 760413 h 904876"/>
                    <a:gd name="connsiteX6" fmla="*/ 144463 w 903288"/>
                    <a:gd name="connsiteY6" fmla="*/ 832081 h 904876"/>
                    <a:gd name="connsiteX7" fmla="*/ 72687 w 903288"/>
                    <a:gd name="connsiteY7" fmla="*/ 904876 h 904876"/>
                    <a:gd name="connsiteX8" fmla="*/ 0 w 903288"/>
                    <a:gd name="connsiteY8" fmla="*/ 832081 h 904876"/>
                    <a:gd name="connsiteX9" fmla="*/ 72687 w 903288"/>
                    <a:gd name="connsiteY9" fmla="*/ 760413 h 904876"/>
                    <a:gd name="connsiteX10" fmla="*/ 549905 w 903288"/>
                    <a:gd name="connsiteY10" fmla="*/ 0 h 904876"/>
                    <a:gd name="connsiteX11" fmla="*/ 612875 w 903288"/>
                    <a:gd name="connsiteY11" fmla="*/ 39815 h 904876"/>
                    <a:gd name="connsiteX12" fmla="*/ 831793 w 903288"/>
                    <a:gd name="connsiteY12" fmla="*/ 39815 h 904876"/>
                    <a:gd name="connsiteX13" fmla="*/ 861687 w 903288"/>
                    <a:gd name="connsiteY13" fmla="*/ 69902 h 904876"/>
                    <a:gd name="connsiteX14" fmla="*/ 861687 w 903288"/>
                    <a:gd name="connsiteY14" fmla="*/ 698564 h 904876"/>
                    <a:gd name="connsiteX15" fmla="*/ 861687 w 903288"/>
                    <a:gd name="connsiteY15" fmla="*/ 767334 h 904876"/>
                    <a:gd name="connsiteX16" fmla="*/ 881919 w 903288"/>
                    <a:gd name="connsiteY16" fmla="*/ 781360 h 904876"/>
                    <a:gd name="connsiteX17" fmla="*/ 903288 w 903288"/>
                    <a:gd name="connsiteY17" fmla="*/ 831807 h 904876"/>
                    <a:gd name="connsiteX18" fmla="*/ 830770 w 903288"/>
                    <a:gd name="connsiteY18" fmla="*/ 904875 h 904876"/>
                    <a:gd name="connsiteX19" fmla="*/ 759161 w 903288"/>
                    <a:gd name="connsiteY19" fmla="*/ 831807 h 904876"/>
                    <a:gd name="connsiteX20" fmla="*/ 779507 w 903288"/>
                    <a:gd name="connsiteY20" fmla="*/ 781360 h 904876"/>
                    <a:gd name="connsiteX21" fmla="*/ 801899 w 903288"/>
                    <a:gd name="connsiteY21" fmla="*/ 766316 h 904876"/>
                    <a:gd name="connsiteX22" fmla="*/ 801899 w 903288"/>
                    <a:gd name="connsiteY22" fmla="*/ 740414 h 904876"/>
                    <a:gd name="connsiteX23" fmla="*/ 801899 w 903288"/>
                    <a:gd name="connsiteY23" fmla="*/ 99989 h 904876"/>
                    <a:gd name="connsiteX24" fmla="*/ 615035 w 903288"/>
                    <a:gd name="connsiteY24" fmla="*/ 99989 h 904876"/>
                    <a:gd name="connsiteX25" fmla="*/ 549905 w 903288"/>
                    <a:gd name="connsiteY25" fmla="*/ 143988 h 904876"/>
                    <a:gd name="connsiteX26" fmla="*/ 476250 w 903288"/>
                    <a:gd name="connsiteY26" fmla="*/ 70920 h 904876"/>
                    <a:gd name="connsiteX27" fmla="*/ 549905 w 903288"/>
                    <a:gd name="connsiteY27" fmla="*/ 0 h 904876"/>
                    <a:gd name="connsiteX28" fmla="*/ 71386 w 903288"/>
                    <a:gd name="connsiteY28" fmla="*/ 0 h 904876"/>
                    <a:gd name="connsiteX29" fmla="*/ 143908 w 903288"/>
                    <a:gd name="connsiteY29" fmla="*/ 70855 h 904876"/>
                    <a:gd name="connsiteX30" fmla="*/ 101235 w 903288"/>
                    <a:gd name="connsiteY30" fmla="*/ 136399 h 904876"/>
                    <a:gd name="connsiteX31" fmla="*/ 101235 w 903288"/>
                    <a:gd name="connsiteY31" fmla="*/ 464909 h 904876"/>
                    <a:gd name="connsiteX32" fmla="*/ 287815 w 903288"/>
                    <a:gd name="connsiteY32" fmla="*/ 464909 h 904876"/>
                    <a:gd name="connsiteX33" fmla="*/ 287815 w 903288"/>
                    <a:gd name="connsiteY33" fmla="*/ 317888 h 904876"/>
                    <a:gd name="connsiteX34" fmla="*/ 321976 w 903288"/>
                    <a:gd name="connsiteY34" fmla="*/ 283421 h 904876"/>
                    <a:gd name="connsiteX35" fmla="*/ 618302 w 903288"/>
                    <a:gd name="connsiteY35" fmla="*/ 283421 h 904876"/>
                    <a:gd name="connsiteX36" fmla="*/ 652463 w 903288"/>
                    <a:gd name="connsiteY36" fmla="*/ 317888 h 904876"/>
                    <a:gd name="connsiteX37" fmla="*/ 652463 w 903288"/>
                    <a:gd name="connsiteY37" fmla="*/ 629221 h 904876"/>
                    <a:gd name="connsiteX38" fmla="*/ 618302 w 903288"/>
                    <a:gd name="connsiteY38" fmla="*/ 663575 h 904876"/>
                    <a:gd name="connsiteX39" fmla="*/ 321976 w 903288"/>
                    <a:gd name="connsiteY39" fmla="*/ 663575 h 904876"/>
                    <a:gd name="connsiteX40" fmla="*/ 287815 w 903288"/>
                    <a:gd name="connsiteY40" fmla="*/ 629221 h 904876"/>
                    <a:gd name="connsiteX41" fmla="*/ 287815 w 903288"/>
                    <a:gd name="connsiteY41" fmla="*/ 525029 h 904876"/>
                    <a:gd name="connsiteX42" fmla="*/ 71386 w 903288"/>
                    <a:gd name="connsiteY42" fmla="*/ 525029 h 904876"/>
                    <a:gd name="connsiteX43" fmla="*/ 41538 w 903288"/>
                    <a:gd name="connsiteY43" fmla="*/ 494969 h 904876"/>
                    <a:gd name="connsiteX44" fmla="*/ 41538 w 903288"/>
                    <a:gd name="connsiteY44" fmla="*/ 136399 h 904876"/>
                    <a:gd name="connsiteX45" fmla="*/ 0 w 903288"/>
                    <a:gd name="connsiteY45" fmla="*/ 70855 h 904876"/>
                    <a:gd name="connsiteX46" fmla="*/ 71386 w 903288"/>
                    <a:gd name="connsiteY46" fmla="*/ 0 h 9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3288" h="904876">
                      <a:moveTo>
                        <a:pt x="478975" y="760413"/>
                      </a:moveTo>
                      <a:cubicBezTo>
                        <a:pt x="519201" y="760413"/>
                        <a:pt x="550863" y="792529"/>
                        <a:pt x="550863" y="832081"/>
                      </a:cubicBezTo>
                      <a:cubicBezTo>
                        <a:pt x="550863" y="871747"/>
                        <a:pt x="519201" y="904876"/>
                        <a:pt x="478975" y="904876"/>
                      </a:cubicBezTo>
                      <a:cubicBezTo>
                        <a:pt x="439763" y="904876"/>
                        <a:pt x="407988" y="871747"/>
                        <a:pt x="407988" y="832081"/>
                      </a:cubicBezTo>
                      <a:cubicBezTo>
                        <a:pt x="407988" y="792529"/>
                        <a:pt x="439763" y="760413"/>
                        <a:pt x="478975" y="760413"/>
                      </a:cubicBezTo>
                      <a:close/>
                      <a:moveTo>
                        <a:pt x="72687" y="760413"/>
                      </a:moveTo>
                      <a:cubicBezTo>
                        <a:pt x="112335" y="760413"/>
                        <a:pt x="144463" y="792529"/>
                        <a:pt x="144463" y="832081"/>
                      </a:cubicBezTo>
                      <a:cubicBezTo>
                        <a:pt x="144463" y="871747"/>
                        <a:pt x="112335" y="904876"/>
                        <a:pt x="72687" y="904876"/>
                      </a:cubicBezTo>
                      <a:cubicBezTo>
                        <a:pt x="32128" y="904876"/>
                        <a:pt x="0" y="871747"/>
                        <a:pt x="0" y="832081"/>
                      </a:cubicBezTo>
                      <a:cubicBezTo>
                        <a:pt x="0" y="792529"/>
                        <a:pt x="32128" y="760413"/>
                        <a:pt x="72687" y="760413"/>
                      </a:cubicBezTo>
                      <a:close/>
                      <a:moveTo>
                        <a:pt x="549905" y="0"/>
                      </a:moveTo>
                      <a:cubicBezTo>
                        <a:pt x="577639" y="0"/>
                        <a:pt x="601168" y="16175"/>
                        <a:pt x="612875" y="39815"/>
                      </a:cubicBezTo>
                      <a:cubicBezTo>
                        <a:pt x="612875" y="39815"/>
                        <a:pt x="612875" y="39815"/>
                        <a:pt x="831793" y="39815"/>
                      </a:cubicBezTo>
                      <a:cubicBezTo>
                        <a:pt x="847820" y="39815"/>
                        <a:pt x="861687" y="52709"/>
                        <a:pt x="861687" y="69902"/>
                      </a:cubicBezTo>
                      <a:cubicBezTo>
                        <a:pt x="861687" y="69902"/>
                        <a:pt x="861687" y="69902"/>
                        <a:pt x="861687" y="698564"/>
                      </a:cubicBezTo>
                      <a:cubicBezTo>
                        <a:pt x="861687" y="767334"/>
                        <a:pt x="861687" y="767334"/>
                        <a:pt x="861687" y="767334"/>
                      </a:cubicBezTo>
                      <a:cubicBezTo>
                        <a:pt x="881919" y="781360"/>
                        <a:pt x="881919" y="781360"/>
                        <a:pt x="881919" y="781360"/>
                      </a:cubicBezTo>
                      <a:cubicBezTo>
                        <a:pt x="894763" y="794254"/>
                        <a:pt x="903288" y="812465"/>
                        <a:pt x="903288" y="831807"/>
                      </a:cubicBezTo>
                      <a:cubicBezTo>
                        <a:pt x="903288" y="871621"/>
                        <a:pt x="871235" y="904875"/>
                        <a:pt x="830770" y="904875"/>
                      </a:cubicBezTo>
                      <a:cubicBezTo>
                        <a:pt x="791215" y="904875"/>
                        <a:pt x="759161" y="871621"/>
                        <a:pt x="759161" y="831807"/>
                      </a:cubicBezTo>
                      <a:cubicBezTo>
                        <a:pt x="759161" y="812465"/>
                        <a:pt x="766663" y="794254"/>
                        <a:pt x="779507" y="781360"/>
                      </a:cubicBezTo>
                      <a:cubicBezTo>
                        <a:pt x="801899" y="766316"/>
                        <a:pt x="801899" y="766316"/>
                        <a:pt x="801899" y="766316"/>
                      </a:cubicBezTo>
                      <a:cubicBezTo>
                        <a:pt x="801899" y="740414"/>
                        <a:pt x="801899" y="740414"/>
                        <a:pt x="801899" y="740414"/>
                      </a:cubicBezTo>
                      <a:cubicBezTo>
                        <a:pt x="801899" y="649135"/>
                        <a:pt x="801899" y="465332"/>
                        <a:pt x="801899" y="99989"/>
                      </a:cubicBezTo>
                      <a:cubicBezTo>
                        <a:pt x="801899" y="99989"/>
                        <a:pt x="801899" y="99989"/>
                        <a:pt x="615035" y="99989"/>
                      </a:cubicBezTo>
                      <a:cubicBezTo>
                        <a:pt x="604350" y="124647"/>
                        <a:pt x="578776" y="143988"/>
                        <a:pt x="549905" y="143988"/>
                      </a:cubicBezTo>
                      <a:cubicBezTo>
                        <a:pt x="509327" y="143988"/>
                        <a:pt x="476250" y="111752"/>
                        <a:pt x="476250" y="70920"/>
                      </a:cubicBezTo>
                      <a:cubicBezTo>
                        <a:pt x="476250" y="31218"/>
                        <a:pt x="509327" y="0"/>
                        <a:pt x="549905" y="0"/>
                      </a:cubicBezTo>
                      <a:close/>
                      <a:moveTo>
                        <a:pt x="71386" y="0"/>
                      </a:moveTo>
                      <a:cubicBezTo>
                        <a:pt x="111903" y="0"/>
                        <a:pt x="143908" y="31190"/>
                        <a:pt x="143908" y="70855"/>
                      </a:cubicBezTo>
                      <a:cubicBezTo>
                        <a:pt x="143908" y="100915"/>
                        <a:pt x="125749" y="125664"/>
                        <a:pt x="101235" y="136399"/>
                      </a:cubicBezTo>
                      <a:cubicBezTo>
                        <a:pt x="101235" y="464909"/>
                        <a:pt x="101235" y="464909"/>
                        <a:pt x="101235" y="464909"/>
                      </a:cubicBezTo>
                      <a:cubicBezTo>
                        <a:pt x="287815" y="464909"/>
                        <a:pt x="287815" y="464909"/>
                        <a:pt x="287815" y="464909"/>
                      </a:cubicBezTo>
                      <a:cubicBezTo>
                        <a:pt x="287815" y="317888"/>
                        <a:pt x="287815" y="317888"/>
                        <a:pt x="287815" y="317888"/>
                      </a:cubicBezTo>
                      <a:cubicBezTo>
                        <a:pt x="287815" y="299581"/>
                        <a:pt x="303817" y="283421"/>
                        <a:pt x="321976" y="283421"/>
                      </a:cubicBezTo>
                      <a:cubicBezTo>
                        <a:pt x="618302" y="283421"/>
                        <a:pt x="618302" y="283421"/>
                        <a:pt x="618302" y="283421"/>
                      </a:cubicBezTo>
                      <a:cubicBezTo>
                        <a:pt x="636461" y="283421"/>
                        <a:pt x="652463" y="299581"/>
                        <a:pt x="652463" y="317888"/>
                      </a:cubicBezTo>
                      <a:cubicBezTo>
                        <a:pt x="652463" y="629221"/>
                        <a:pt x="652463" y="629221"/>
                        <a:pt x="652463" y="629221"/>
                      </a:cubicBezTo>
                      <a:cubicBezTo>
                        <a:pt x="652463" y="648545"/>
                        <a:pt x="636461" y="663575"/>
                        <a:pt x="618302" y="663575"/>
                      </a:cubicBezTo>
                      <a:cubicBezTo>
                        <a:pt x="321976" y="663575"/>
                        <a:pt x="321976" y="663575"/>
                        <a:pt x="321976" y="663575"/>
                      </a:cubicBezTo>
                      <a:cubicBezTo>
                        <a:pt x="303817" y="663575"/>
                        <a:pt x="287815" y="648545"/>
                        <a:pt x="287815" y="629221"/>
                      </a:cubicBezTo>
                      <a:cubicBezTo>
                        <a:pt x="287815" y="525029"/>
                        <a:pt x="287815" y="525029"/>
                        <a:pt x="287815" y="525029"/>
                      </a:cubicBezTo>
                      <a:cubicBezTo>
                        <a:pt x="287815" y="525029"/>
                        <a:pt x="287815" y="525029"/>
                        <a:pt x="71386" y="525029"/>
                      </a:cubicBezTo>
                      <a:cubicBezTo>
                        <a:pt x="55384" y="525029"/>
                        <a:pt x="41538" y="511129"/>
                        <a:pt x="41538" y="494969"/>
                      </a:cubicBezTo>
                      <a:cubicBezTo>
                        <a:pt x="41538" y="494969"/>
                        <a:pt x="41538" y="494969"/>
                        <a:pt x="41538" y="136399"/>
                      </a:cubicBezTo>
                      <a:cubicBezTo>
                        <a:pt x="18045" y="125664"/>
                        <a:pt x="0" y="100915"/>
                        <a:pt x="0" y="70855"/>
                      </a:cubicBezTo>
                      <a:cubicBezTo>
                        <a:pt x="0" y="31190"/>
                        <a:pt x="33026" y="0"/>
                        <a:pt x="71386" y="0"/>
                      </a:cubicBezTo>
                      <a:close/>
                    </a:path>
                  </a:pathLst>
                </a:custGeom>
                <a:solidFill>
                  <a:srgbClr val="3253DC"/>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a typeface="+mn-ea"/>
                    <a:cs typeface="+mn-cs"/>
                  </a:endParaRPr>
                </a:p>
              </p:txBody>
            </p:sp>
          </p:grpSp>
        </p:grpSp>
        <p:grpSp>
          <p:nvGrpSpPr>
            <p:cNvPr id="28" name="Group 27">
              <a:extLst>
                <a:ext uri="{FF2B5EF4-FFF2-40B4-BE49-F238E27FC236}">
                  <a16:creationId xmlns:a16="http://schemas.microsoft.com/office/drawing/2014/main" id="{D2AA9934-6E79-53C3-86DB-E6DB2E80AA5D}"/>
                </a:ext>
              </a:extLst>
            </p:cNvPr>
            <p:cNvGrpSpPr/>
            <p:nvPr/>
          </p:nvGrpSpPr>
          <p:grpSpPr>
            <a:xfrm>
              <a:off x="7658660" y="320085"/>
              <a:ext cx="744633" cy="744630"/>
              <a:chOff x="6968297" y="5577840"/>
              <a:chExt cx="650464" cy="650462"/>
            </a:xfrm>
          </p:grpSpPr>
          <p:sp>
            <p:nvSpPr>
              <p:cNvPr id="87" name="Oval 86">
                <a:extLst>
                  <a:ext uri="{FF2B5EF4-FFF2-40B4-BE49-F238E27FC236}">
                    <a16:creationId xmlns:a16="http://schemas.microsoft.com/office/drawing/2014/main" id="{2EB4A2A4-A457-9803-C51D-07A258FC7838}"/>
                  </a:ext>
                </a:extLst>
              </p:cNvPr>
              <p:cNvSpPr/>
              <p:nvPr/>
            </p:nvSpPr>
            <p:spPr>
              <a:xfrm>
                <a:off x="6968297" y="5577840"/>
                <a:ext cx="650464" cy="650462"/>
              </a:xfrm>
              <a:prstGeom prst="ellipse">
                <a:avLst/>
              </a:prstGeom>
              <a:solidFill>
                <a:srgbClr val="ACBACF">
                  <a:lumMod val="20000"/>
                  <a:lumOff val="80000"/>
                </a:srgbClr>
              </a:solidFill>
              <a:ln w="10795" cap="flat" cmpd="sng" algn="ctr">
                <a:noFill/>
                <a:prstDash val="solid"/>
              </a:ln>
              <a:effectLst/>
            </p:spPr>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grpSp>
            <p:nvGrpSpPr>
              <p:cNvPr id="88" name="Group 87">
                <a:extLst>
                  <a:ext uri="{FF2B5EF4-FFF2-40B4-BE49-F238E27FC236}">
                    <a16:creationId xmlns:a16="http://schemas.microsoft.com/office/drawing/2014/main" id="{72E61777-12CC-A014-0492-001CC90FEC2B}"/>
                  </a:ext>
                </a:extLst>
              </p:cNvPr>
              <p:cNvGrpSpPr/>
              <p:nvPr/>
            </p:nvGrpSpPr>
            <p:grpSpPr>
              <a:xfrm>
                <a:off x="6985159" y="5764492"/>
                <a:ext cx="602108" cy="255944"/>
                <a:chOff x="450860" y="2779902"/>
                <a:chExt cx="7681591" cy="3265287"/>
              </a:xfrm>
            </p:grpSpPr>
            <p:sp>
              <p:nvSpPr>
                <p:cNvPr id="89" name="Freeform 646">
                  <a:extLst>
                    <a:ext uri="{FF2B5EF4-FFF2-40B4-BE49-F238E27FC236}">
                      <a16:creationId xmlns:a16="http://schemas.microsoft.com/office/drawing/2014/main" id="{CB6A378C-2656-B768-F630-E4F6620922D2}"/>
                    </a:ext>
                  </a:extLst>
                </p:cNvPr>
                <p:cNvSpPr/>
                <p:nvPr/>
              </p:nvSpPr>
              <p:spPr>
                <a:xfrm>
                  <a:off x="450860" y="2779902"/>
                  <a:ext cx="7681591" cy="3265287"/>
                </a:xfrm>
                <a:custGeom>
                  <a:avLst/>
                  <a:gdLst>
                    <a:gd name="connsiteX0" fmla="*/ 801053 w 896302"/>
                    <a:gd name="connsiteY0" fmla="*/ 295275 h 381000"/>
                    <a:gd name="connsiteX1" fmla="*/ 801053 w 896302"/>
                    <a:gd name="connsiteY1" fmla="*/ 368617 h 381000"/>
                    <a:gd name="connsiteX2" fmla="*/ 788670 w 896302"/>
                    <a:gd name="connsiteY2" fmla="*/ 381000 h 381000"/>
                    <a:gd name="connsiteX3" fmla="*/ 79057 w 896302"/>
                    <a:gd name="connsiteY3" fmla="*/ 381000 h 381000"/>
                    <a:gd name="connsiteX4" fmla="*/ 66675 w 896302"/>
                    <a:gd name="connsiteY4" fmla="*/ 368617 h 381000"/>
                    <a:gd name="connsiteX5" fmla="*/ 66675 w 896302"/>
                    <a:gd name="connsiteY5" fmla="*/ 289560 h 381000"/>
                    <a:gd name="connsiteX6" fmla="*/ 0 w 896302"/>
                    <a:gd name="connsiteY6" fmla="*/ 195263 h 381000"/>
                    <a:gd name="connsiteX7" fmla="*/ 98107 w 896302"/>
                    <a:gd name="connsiteY7" fmla="*/ 95250 h 381000"/>
                    <a:gd name="connsiteX8" fmla="*/ 98107 w 896302"/>
                    <a:gd name="connsiteY8" fmla="*/ 5715 h 381000"/>
                    <a:gd name="connsiteX9" fmla="*/ 103823 w 896302"/>
                    <a:gd name="connsiteY9" fmla="*/ 0 h 381000"/>
                    <a:gd name="connsiteX10" fmla="*/ 140017 w 896302"/>
                    <a:gd name="connsiteY10" fmla="*/ 0 h 381000"/>
                    <a:gd name="connsiteX11" fmla="*/ 145732 w 896302"/>
                    <a:gd name="connsiteY11" fmla="*/ 5715 h 381000"/>
                    <a:gd name="connsiteX12" fmla="*/ 145732 w 896302"/>
                    <a:gd name="connsiteY12" fmla="*/ 106680 h 381000"/>
                    <a:gd name="connsiteX13" fmla="*/ 190500 w 896302"/>
                    <a:gd name="connsiteY13" fmla="*/ 152400 h 381000"/>
                    <a:gd name="connsiteX14" fmla="*/ 190500 w 896302"/>
                    <a:gd name="connsiteY14" fmla="*/ 22860 h 381000"/>
                    <a:gd name="connsiteX15" fmla="*/ 196215 w 896302"/>
                    <a:gd name="connsiteY15" fmla="*/ 17145 h 381000"/>
                    <a:gd name="connsiteX16" fmla="*/ 232410 w 896302"/>
                    <a:gd name="connsiteY16" fmla="*/ 17145 h 381000"/>
                    <a:gd name="connsiteX17" fmla="*/ 238125 w 896302"/>
                    <a:gd name="connsiteY17" fmla="*/ 22860 h 381000"/>
                    <a:gd name="connsiteX18" fmla="*/ 238125 w 896302"/>
                    <a:gd name="connsiteY18" fmla="*/ 160020 h 381000"/>
                    <a:gd name="connsiteX19" fmla="*/ 257175 w 896302"/>
                    <a:gd name="connsiteY19" fmla="*/ 160020 h 381000"/>
                    <a:gd name="connsiteX20" fmla="*/ 269557 w 896302"/>
                    <a:gd name="connsiteY20" fmla="*/ 172402 h 381000"/>
                    <a:gd name="connsiteX21" fmla="*/ 269557 w 896302"/>
                    <a:gd name="connsiteY21" fmla="*/ 224790 h 381000"/>
                    <a:gd name="connsiteX22" fmla="*/ 378142 w 896302"/>
                    <a:gd name="connsiteY22" fmla="*/ 169545 h 381000"/>
                    <a:gd name="connsiteX23" fmla="*/ 395288 w 896302"/>
                    <a:gd name="connsiteY23" fmla="*/ 180023 h 381000"/>
                    <a:gd name="connsiteX24" fmla="*/ 395288 w 896302"/>
                    <a:gd name="connsiteY24" fmla="*/ 222885 h 381000"/>
                    <a:gd name="connsiteX25" fmla="*/ 517207 w 896302"/>
                    <a:gd name="connsiteY25" fmla="*/ 167640 h 381000"/>
                    <a:gd name="connsiteX26" fmla="*/ 534353 w 896302"/>
                    <a:gd name="connsiteY26" fmla="*/ 178117 h 381000"/>
                    <a:gd name="connsiteX27" fmla="*/ 534353 w 896302"/>
                    <a:gd name="connsiteY27" fmla="*/ 220980 h 381000"/>
                    <a:gd name="connsiteX28" fmla="*/ 535305 w 896302"/>
                    <a:gd name="connsiteY28" fmla="*/ 220027 h 381000"/>
                    <a:gd name="connsiteX29" fmla="*/ 642937 w 896302"/>
                    <a:gd name="connsiteY29" fmla="*/ 164783 h 381000"/>
                    <a:gd name="connsiteX30" fmla="*/ 660082 w 896302"/>
                    <a:gd name="connsiteY30" fmla="*/ 176213 h 381000"/>
                    <a:gd name="connsiteX31" fmla="*/ 660082 w 896302"/>
                    <a:gd name="connsiteY31" fmla="*/ 220027 h 381000"/>
                    <a:gd name="connsiteX32" fmla="*/ 696278 w 896302"/>
                    <a:gd name="connsiteY32" fmla="*/ 203835 h 381000"/>
                    <a:gd name="connsiteX33" fmla="*/ 696278 w 896302"/>
                    <a:gd name="connsiteY33" fmla="*/ 196215 h 381000"/>
                    <a:gd name="connsiteX34" fmla="*/ 796290 w 896302"/>
                    <a:gd name="connsiteY34" fmla="*/ 96202 h 381000"/>
                    <a:gd name="connsiteX35" fmla="*/ 896303 w 896302"/>
                    <a:gd name="connsiteY35" fmla="*/ 195263 h 381000"/>
                    <a:gd name="connsiteX36" fmla="*/ 801053 w 896302"/>
                    <a:gd name="connsiteY36" fmla="*/ 295275 h 381000"/>
                    <a:gd name="connsiteX37" fmla="*/ 796290 w 896302"/>
                    <a:gd name="connsiteY37" fmla="*/ 104775 h 381000"/>
                    <a:gd name="connsiteX38" fmla="*/ 705803 w 896302"/>
                    <a:gd name="connsiteY38" fmla="*/ 195263 h 381000"/>
                    <a:gd name="connsiteX39" fmla="*/ 796290 w 896302"/>
                    <a:gd name="connsiteY39" fmla="*/ 285750 h 381000"/>
                    <a:gd name="connsiteX40" fmla="*/ 886778 w 896302"/>
                    <a:gd name="connsiteY40" fmla="*/ 195263 h 381000"/>
                    <a:gd name="connsiteX41" fmla="*/ 796290 w 896302"/>
                    <a:gd name="connsiteY41" fmla="*/ 104775 h 381000"/>
                    <a:gd name="connsiteX42" fmla="*/ 271463 w 896302"/>
                    <a:gd name="connsiteY42" fmla="*/ 266700 h 381000"/>
                    <a:gd name="connsiteX43" fmla="*/ 256223 w 896302"/>
                    <a:gd name="connsiteY43" fmla="*/ 266700 h 381000"/>
                    <a:gd name="connsiteX44" fmla="*/ 248602 w 896302"/>
                    <a:gd name="connsiteY44" fmla="*/ 274320 h 381000"/>
                    <a:gd name="connsiteX45" fmla="*/ 248602 w 896302"/>
                    <a:gd name="connsiteY45" fmla="*/ 335280 h 381000"/>
                    <a:gd name="connsiteX46" fmla="*/ 256223 w 896302"/>
                    <a:gd name="connsiteY46" fmla="*/ 342900 h 381000"/>
                    <a:gd name="connsiteX47" fmla="*/ 271463 w 896302"/>
                    <a:gd name="connsiteY47" fmla="*/ 342900 h 381000"/>
                    <a:gd name="connsiteX48" fmla="*/ 279082 w 896302"/>
                    <a:gd name="connsiteY48" fmla="*/ 335280 h 381000"/>
                    <a:gd name="connsiteX49" fmla="*/ 279082 w 896302"/>
                    <a:gd name="connsiteY49" fmla="*/ 274320 h 381000"/>
                    <a:gd name="connsiteX50" fmla="*/ 271463 w 896302"/>
                    <a:gd name="connsiteY50" fmla="*/ 266700 h 381000"/>
                    <a:gd name="connsiteX51" fmla="*/ 331470 w 896302"/>
                    <a:gd name="connsiteY51" fmla="*/ 266700 h 381000"/>
                    <a:gd name="connsiteX52" fmla="*/ 316230 w 896302"/>
                    <a:gd name="connsiteY52" fmla="*/ 266700 h 381000"/>
                    <a:gd name="connsiteX53" fmla="*/ 308610 w 896302"/>
                    <a:gd name="connsiteY53" fmla="*/ 274320 h 381000"/>
                    <a:gd name="connsiteX54" fmla="*/ 308610 w 896302"/>
                    <a:gd name="connsiteY54" fmla="*/ 335280 h 381000"/>
                    <a:gd name="connsiteX55" fmla="*/ 316230 w 896302"/>
                    <a:gd name="connsiteY55" fmla="*/ 342900 h 381000"/>
                    <a:gd name="connsiteX56" fmla="*/ 331470 w 896302"/>
                    <a:gd name="connsiteY56" fmla="*/ 342900 h 381000"/>
                    <a:gd name="connsiteX57" fmla="*/ 339090 w 896302"/>
                    <a:gd name="connsiteY57" fmla="*/ 335280 h 381000"/>
                    <a:gd name="connsiteX58" fmla="*/ 339090 w 896302"/>
                    <a:gd name="connsiteY58" fmla="*/ 274320 h 381000"/>
                    <a:gd name="connsiteX59" fmla="*/ 331470 w 896302"/>
                    <a:gd name="connsiteY59" fmla="*/ 266700 h 381000"/>
                    <a:gd name="connsiteX60" fmla="*/ 390525 w 896302"/>
                    <a:gd name="connsiteY60" fmla="*/ 266700 h 381000"/>
                    <a:gd name="connsiteX61" fmla="*/ 375285 w 896302"/>
                    <a:gd name="connsiteY61" fmla="*/ 266700 h 381000"/>
                    <a:gd name="connsiteX62" fmla="*/ 367665 w 896302"/>
                    <a:gd name="connsiteY62" fmla="*/ 274320 h 381000"/>
                    <a:gd name="connsiteX63" fmla="*/ 367665 w 896302"/>
                    <a:gd name="connsiteY63" fmla="*/ 335280 h 381000"/>
                    <a:gd name="connsiteX64" fmla="*/ 375285 w 896302"/>
                    <a:gd name="connsiteY64" fmla="*/ 342900 h 381000"/>
                    <a:gd name="connsiteX65" fmla="*/ 390525 w 896302"/>
                    <a:gd name="connsiteY65" fmla="*/ 342900 h 381000"/>
                    <a:gd name="connsiteX66" fmla="*/ 398145 w 896302"/>
                    <a:gd name="connsiteY66" fmla="*/ 335280 h 381000"/>
                    <a:gd name="connsiteX67" fmla="*/ 398145 w 896302"/>
                    <a:gd name="connsiteY67" fmla="*/ 274320 h 381000"/>
                    <a:gd name="connsiteX68" fmla="*/ 390525 w 896302"/>
                    <a:gd name="connsiteY68" fmla="*/ 266700 h 381000"/>
                    <a:gd name="connsiteX69" fmla="*/ 134302 w 896302"/>
                    <a:gd name="connsiteY69" fmla="*/ 289560 h 381000"/>
                    <a:gd name="connsiteX70" fmla="*/ 134302 w 896302"/>
                    <a:gd name="connsiteY70" fmla="*/ 381000 h 381000"/>
                    <a:gd name="connsiteX71" fmla="*/ 220027 w 896302"/>
                    <a:gd name="connsiteY71" fmla="*/ 381000 h 381000"/>
                    <a:gd name="connsiteX72" fmla="*/ 220027 w 896302"/>
                    <a:gd name="connsiteY72" fmla="*/ 247650 h 381000"/>
                    <a:gd name="connsiteX73" fmla="*/ 185738 w 896302"/>
                    <a:gd name="connsiteY73" fmla="*/ 247650 h 381000"/>
                    <a:gd name="connsiteX74" fmla="*/ 134302 w 896302"/>
                    <a:gd name="connsiteY74" fmla="*/ 289560 h 381000"/>
                    <a:gd name="connsiteX75" fmla="*/ 647700 w 896302"/>
                    <a:gd name="connsiteY75" fmla="*/ 266700 h 381000"/>
                    <a:gd name="connsiteX76" fmla="*/ 631507 w 896302"/>
                    <a:gd name="connsiteY76" fmla="*/ 266700 h 381000"/>
                    <a:gd name="connsiteX77" fmla="*/ 623888 w 896302"/>
                    <a:gd name="connsiteY77" fmla="*/ 274320 h 381000"/>
                    <a:gd name="connsiteX78" fmla="*/ 623888 w 896302"/>
                    <a:gd name="connsiteY78" fmla="*/ 335280 h 381000"/>
                    <a:gd name="connsiteX79" fmla="*/ 631507 w 896302"/>
                    <a:gd name="connsiteY79" fmla="*/ 342900 h 381000"/>
                    <a:gd name="connsiteX80" fmla="*/ 647700 w 896302"/>
                    <a:gd name="connsiteY80" fmla="*/ 342900 h 381000"/>
                    <a:gd name="connsiteX81" fmla="*/ 655320 w 896302"/>
                    <a:gd name="connsiteY81" fmla="*/ 335280 h 381000"/>
                    <a:gd name="connsiteX82" fmla="*/ 655320 w 896302"/>
                    <a:gd name="connsiteY82" fmla="*/ 274320 h 381000"/>
                    <a:gd name="connsiteX83" fmla="*/ 647700 w 896302"/>
                    <a:gd name="connsiteY83" fmla="*/ 266700 h 381000"/>
                    <a:gd name="connsiteX84" fmla="*/ 584835 w 896302"/>
                    <a:gd name="connsiteY84" fmla="*/ 266700 h 381000"/>
                    <a:gd name="connsiteX85" fmla="*/ 568643 w 896302"/>
                    <a:gd name="connsiteY85" fmla="*/ 266700 h 381000"/>
                    <a:gd name="connsiteX86" fmla="*/ 561023 w 896302"/>
                    <a:gd name="connsiteY86" fmla="*/ 274320 h 381000"/>
                    <a:gd name="connsiteX87" fmla="*/ 561023 w 896302"/>
                    <a:gd name="connsiteY87" fmla="*/ 335280 h 381000"/>
                    <a:gd name="connsiteX88" fmla="*/ 568643 w 896302"/>
                    <a:gd name="connsiteY88" fmla="*/ 342900 h 381000"/>
                    <a:gd name="connsiteX89" fmla="*/ 584835 w 896302"/>
                    <a:gd name="connsiteY89" fmla="*/ 342900 h 381000"/>
                    <a:gd name="connsiteX90" fmla="*/ 592455 w 896302"/>
                    <a:gd name="connsiteY90" fmla="*/ 335280 h 381000"/>
                    <a:gd name="connsiteX91" fmla="*/ 592455 w 896302"/>
                    <a:gd name="connsiteY91" fmla="*/ 274320 h 381000"/>
                    <a:gd name="connsiteX92" fmla="*/ 584835 w 896302"/>
                    <a:gd name="connsiteY92" fmla="*/ 266700 h 381000"/>
                    <a:gd name="connsiteX93" fmla="*/ 522923 w 896302"/>
                    <a:gd name="connsiteY93" fmla="*/ 266700 h 381000"/>
                    <a:gd name="connsiteX94" fmla="*/ 506730 w 896302"/>
                    <a:gd name="connsiteY94" fmla="*/ 266700 h 381000"/>
                    <a:gd name="connsiteX95" fmla="*/ 499110 w 896302"/>
                    <a:gd name="connsiteY95" fmla="*/ 274320 h 381000"/>
                    <a:gd name="connsiteX96" fmla="*/ 499110 w 896302"/>
                    <a:gd name="connsiteY96" fmla="*/ 335280 h 381000"/>
                    <a:gd name="connsiteX97" fmla="*/ 506730 w 896302"/>
                    <a:gd name="connsiteY97" fmla="*/ 342900 h 381000"/>
                    <a:gd name="connsiteX98" fmla="*/ 522923 w 896302"/>
                    <a:gd name="connsiteY98" fmla="*/ 342900 h 381000"/>
                    <a:gd name="connsiteX99" fmla="*/ 530543 w 896302"/>
                    <a:gd name="connsiteY99" fmla="*/ 335280 h 381000"/>
                    <a:gd name="connsiteX100" fmla="*/ 530543 w 896302"/>
                    <a:gd name="connsiteY100" fmla="*/ 274320 h 381000"/>
                    <a:gd name="connsiteX101" fmla="*/ 522923 w 896302"/>
                    <a:gd name="connsiteY101" fmla="*/ 266700 h 381000"/>
                    <a:gd name="connsiteX102" fmla="*/ 461010 w 896302"/>
                    <a:gd name="connsiteY102" fmla="*/ 266700 h 381000"/>
                    <a:gd name="connsiteX103" fmla="*/ 444817 w 896302"/>
                    <a:gd name="connsiteY103" fmla="*/ 266700 h 381000"/>
                    <a:gd name="connsiteX104" fmla="*/ 437198 w 896302"/>
                    <a:gd name="connsiteY104" fmla="*/ 274320 h 381000"/>
                    <a:gd name="connsiteX105" fmla="*/ 437198 w 896302"/>
                    <a:gd name="connsiteY105" fmla="*/ 335280 h 381000"/>
                    <a:gd name="connsiteX106" fmla="*/ 444817 w 896302"/>
                    <a:gd name="connsiteY106" fmla="*/ 342900 h 381000"/>
                    <a:gd name="connsiteX107" fmla="*/ 461010 w 896302"/>
                    <a:gd name="connsiteY107" fmla="*/ 342900 h 381000"/>
                    <a:gd name="connsiteX108" fmla="*/ 468630 w 896302"/>
                    <a:gd name="connsiteY108" fmla="*/ 335280 h 381000"/>
                    <a:gd name="connsiteX109" fmla="*/ 468630 w 896302"/>
                    <a:gd name="connsiteY109" fmla="*/ 274320 h 381000"/>
                    <a:gd name="connsiteX110" fmla="*/ 461010 w 896302"/>
                    <a:gd name="connsiteY110" fmla="*/ 266700 h 381000"/>
                    <a:gd name="connsiteX111" fmla="*/ 100965 w 896302"/>
                    <a:gd name="connsiteY111" fmla="*/ 104775 h 381000"/>
                    <a:gd name="connsiteX112" fmla="*/ 10477 w 896302"/>
                    <a:gd name="connsiteY112" fmla="*/ 195263 h 381000"/>
                    <a:gd name="connsiteX113" fmla="*/ 100965 w 896302"/>
                    <a:gd name="connsiteY113" fmla="*/ 285750 h 381000"/>
                    <a:gd name="connsiteX114" fmla="*/ 191452 w 896302"/>
                    <a:gd name="connsiteY114" fmla="*/ 195263 h 381000"/>
                    <a:gd name="connsiteX115" fmla="*/ 100965 w 896302"/>
                    <a:gd name="connsiteY115" fmla="*/ 1047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896302" h="381000">
                      <a:moveTo>
                        <a:pt x="801053" y="295275"/>
                      </a:moveTo>
                      <a:cubicBezTo>
                        <a:pt x="801053" y="316230"/>
                        <a:pt x="801053" y="340995"/>
                        <a:pt x="801053" y="368617"/>
                      </a:cubicBezTo>
                      <a:cubicBezTo>
                        <a:pt x="801053" y="375285"/>
                        <a:pt x="795337" y="381000"/>
                        <a:pt x="788670" y="381000"/>
                      </a:cubicBezTo>
                      <a:cubicBezTo>
                        <a:pt x="767715" y="381000"/>
                        <a:pt x="399098" y="381000"/>
                        <a:pt x="79057" y="381000"/>
                      </a:cubicBezTo>
                      <a:cubicBezTo>
                        <a:pt x="72390" y="381000"/>
                        <a:pt x="66675" y="375285"/>
                        <a:pt x="66675" y="368617"/>
                      </a:cubicBezTo>
                      <a:cubicBezTo>
                        <a:pt x="66675" y="357188"/>
                        <a:pt x="66675" y="334328"/>
                        <a:pt x="66675" y="289560"/>
                      </a:cubicBezTo>
                      <a:cubicBezTo>
                        <a:pt x="27622" y="276225"/>
                        <a:pt x="0" y="239077"/>
                        <a:pt x="0" y="195263"/>
                      </a:cubicBezTo>
                      <a:cubicBezTo>
                        <a:pt x="0" y="140970"/>
                        <a:pt x="43815" y="96202"/>
                        <a:pt x="98107" y="95250"/>
                      </a:cubicBezTo>
                      <a:cubicBezTo>
                        <a:pt x="98107" y="73342"/>
                        <a:pt x="98107" y="44767"/>
                        <a:pt x="98107" y="5715"/>
                      </a:cubicBezTo>
                      <a:cubicBezTo>
                        <a:pt x="98107" y="2858"/>
                        <a:pt x="100013" y="0"/>
                        <a:pt x="103823" y="0"/>
                      </a:cubicBezTo>
                      <a:cubicBezTo>
                        <a:pt x="103823" y="0"/>
                        <a:pt x="103823" y="0"/>
                        <a:pt x="140017" y="0"/>
                      </a:cubicBezTo>
                      <a:cubicBezTo>
                        <a:pt x="142875" y="0"/>
                        <a:pt x="145732" y="1905"/>
                        <a:pt x="145732" y="5715"/>
                      </a:cubicBezTo>
                      <a:cubicBezTo>
                        <a:pt x="145732" y="5715"/>
                        <a:pt x="145732" y="5715"/>
                        <a:pt x="145732" y="106680"/>
                      </a:cubicBezTo>
                      <a:cubicBezTo>
                        <a:pt x="164782" y="116205"/>
                        <a:pt x="180975" y="132398"/>
                        <a:pt x="190500" y="152400"/>
                      </a:cubicBezTo>
                      <a:cubicBezTo>
                        <a:pt x="190500" y="140017"/>
                        <a:pt x="190500" y="107633"/>
                        <a:pt x="190500" y="22860"/>
                      </a:cubicBezTo>
                      <a:cubicBezTo>
                        <a:pt x="190500" y="20002"/>
                        <a:pt x="192405" y="17145"/>
                        <a:pt x="196215" y="17145"/>
                      </a:cubicBezTo>
                      <a:cubicBezTo>
                        <a:pt x="196215" y="17145"/>
                        <a:pt x="196215" y="17145"/>
                        <a:pt x="232410" y="17145"/>
                      </a:cubicBezTo>
                      <a:cubicBezTo>
                        <a:pt x="235267" y="17145"/>
                        <a:pt x="238125" y="19050"/>
                        <a:pt x="238125" y="22860"/>
                      </a:cubicBezTo>
                      <a:cubicBezTo>
                        <a:pt x="238125" y="22860"/>
                        <a:pt x="238125" y="22860"/>
                        <a:pt x="238125" y="160020"/>
                      </a:cubicBezTo>
                      <a:cubicBezTo>
                        <a:pt x="238125" y="160020"/>
                        <a:pt x="238125" y="160020"/>
                        <a:pt x="257175" y="160020"/>
                      </a:cubicBezTo>
                      <a:cubicBezTo>
                        <a:pt x="263842" y="160020"/>
                        <a:pt x="269557" y="165735"/>
                        <a:pt x="269557" y="172402"/>
                      </a:cubicBezTo>
                      <a:cubicBezTo>
                        <a:pt x="269557" y="180975"/>
                        <a:pt x="269557" y="197167"/>
                        <a:pt x="269557" y="224790"/>
                      </a:cubicBezTo>
                      <a:cubicBezTo>
                        <a:pt x="269557" y="224790"/>
                        <a:pt x="269557" y="224790"/>
                        <a:pt x="378142" y="169545"/>
                      </a:cubicBezTo>
                      <a:cubicBezTo>
                        <a:pt x="385763" y="164783"/>
                        <a:pt x="395288" y="171450"/>
                        <a:pt x="395288" y="180023"/>
                      </a:cubicBezTo>
                      <a:cubicBezTo>
                        <a:pt x="395288" y="188595"/>
                        <a:pt x="395288" y="202883"/>
                        <a:pt x="395288" y="222885"/>
                      </a:cubicBezTo>
                      <a:lnTo>
                        <a:pt x="517207" y="167640"/>
                      </a:lnTo>
                      <a:cubicBezTo>
                        <a:pt x="524828" y="163830"/>
                        <a:pt x="534353" y="169545"/>
                        <a:pt x="534353" y="178117"/>
                      </a:cubicBezTo>
                      <a:cubicBezTo>
                        <a:pt x="534353" y="187642"/>
                        <a:pt x="534353" y="200977"/>
                        <a:pt x="534353" y="220980"/>
                      </a:cubicBezTo>
                      <a:lnTo>
                        <a:pt x="535305" y="220027"/>
                      </a:lnTo>
                      <a:cubicBezTo>
                        <a:pt x="540068" y="217170"/>
                        <a:pt x="561023" y="206692"/>
                        <a:pt x="642937" y="164783"/>
                      </a:cubicBezTo>
                      <a:cubicBezTo>
                        <a:pt x="650557" y="160020"/>
                        <a:pt x="660082" y="166688"/>
                        <a:pt x="660082" y="176213"/>
                      </a:cubicBezTo>
                      <a:cubicBezTo>
                        <a:pt x="660082" y="185738"/>
                        <a:pt x="660082" y="200025"/>
                        <a:pt x="660082" y="220027"/>
                      </a:cubicBezTo>
                      <a:lnTo>
                        <a:pt x="696278" y="203835"/>
                      </a:lnTo>
                      <a:cubicBezTo>
                        <a:pt x="696278" y="200977"/>
                        <a:pt x="696278" y="199073"/>
                        <a:pt x="696278" y="196215"/>
                      </a:cubicBezTo>
                      <a:cubicBezTo>
                        <a:pt x="696278" y="140970"/>
                        <a:pt x="741045" y="96202"/>
                        <a:pt x="796290" y="96202"/>
                      </a:cubicBezTo>
                      <a:cubicBezTo>
                        <a:pt x="851535" y="96202"/>
                        <a:pt x="896303" y="140017"/>
                        <a:pt x="896303" y="195263"/>
                      </a:cubicBezTo>
                      <a:cubicBezTo>
                        <a:pt x="896303" y="248602"/>
                        <a:pt x="854393" y="292417"/>
                        <a:pt x="801053" y="295275"/>
                      </a:cubicBezTo>
                      <a:close/>
                      <a:moveTo>
                        <a:pt x="796290" y="104775"/>
                      </a:moveTo>
                      <a:cubicBezTo>
                        <a:pt x="746760" y="104775"/>
                        <a:pt x="705803" y="145733"/>
                        <a:pt x="705803" y="195263"/>
                      </a:cubicBezTo>
                      <a:cubicBezTo>
                        <a:pt x="705803" y="244792"/>
                        <a:pt x="746760" y="285750"/>
                        <a:pt x="796290" y="285750"/>
                      </a:cubicBezTo>
                      <a:cubicBezTo>
                        <a:pt x="845820" y="285750"/>
                        <a:pt x="886778" y="244792"/>
                        <a:pt x="886778" y="195263"/>
                      </a:cubicBezTo>
                      <a:cubicBezTo>
                        <a:pt x="886778" y="145733"/>
                        <a:pt x="845820" y="104775"/>
                        <a:pt x="796290" y="104775"/>
                      </a:cubicBezTo>
                      <a:close/>
                      <a:moveTo>
                        <a:pt x="271463" y="266700"/>
                      </a:moveTo>
                      <a:cubicBezTo>
                        <a:pt x="271463" y="266700"/>
                        <a:pt x="271463" y="266700"/>
                        <a:pt x="256223" y="266700"/>
                      </a:cubicBezTo>
                      <a:cubicBezTo>
                        <a:pt x="252413" y="266700"/>
                        <a:pt x="248602" y="270510"/>
                        <a:pt x="248602" y="274320"/>
                      </a:cubicBezTo>
                      <a:cubicBezTo>
                        <a:pt x="248602" y="274320"/>
                        <a:pt x="248602" y="274320"/>
                        <a:pt x="248602" y="335280"/>
                      </a:cubicBezTo>
                      <a:cubicBezTo>
                        <a:pt x="248602" y="339090"/>
                        <a:pt x="252413" y="342900"/>
                        <a:pt x="256223" y="342900"/>
                      </a:cubicBezTo>
                      <a:cubicBezTo>
                        <a:pt x="256223" y="342900"/>
                        <a:pt x="256223" y="342900"/>
                        <a:pt x="271463" y="342900"/>
                      </a:cubicBezTo>
                      <a:cubicBezTo>
                        <a:pt x="275273" y="342900"/>
                        <a:pt x="279082" y="339090"/>
                        <a:pt x="279082" y="335280"/>
                      </a:cubicBezTo>
                      <a:lnTo>
                        <a:pt x="279082" y="274320"/>
                      </a:lnTo>
                      <a:cubicBezTo>
                        <a:pt x="279082" y="270510"/>
                        <a:pt x="275273" y="266700"/>
                        <a:pt x="271463" y="266700"/>
                      </a:cubicBezTo>
                      <a:close/>
                      <a:moveTo>
                        <a:pt x="331470" y="266700"/>
                      </a:moveTo>
                      <a:cubicBezTo>
                        <a:pt x="331470" y="266700"/>
                        <a:pt x="331470" y="266700"/>
                        <a:pt x="316230" y="266700"/>
                      </a:cubicBezTo>
                      <a:cubicBezTo>
                        <a:pt x="312420" y="266700"/>
                        <a:pt x="308610" y="270510"/>
                        <a:pt x="308610" y="274320"/>
                      </a:cubicBezTo>
                      <a:cubicBezTo>
                        <a:pt x="308610" y="274320"/>
                        <a:pt x="308610" y="274320"/>
                        <a:pt x="308610" y="335280"/>
                      </a:cubicBezTo>
                      <a:cubicBezTo>
                        <a:pt x="308610" y="339090"/>
                        <a:pt x="312420" y="342900"/>
                        <a:pt x="316230" y="342900"/>
                      </a:cubicBezTo>
                      <a:cubicBezTo>
                        <a:pt x="316230" y="342900"/>
                        <a:pt x="316230" y="342900"/>
                        <a:pt x="331470" y="342900"/>
                      </a:cubicBezTo>
                      <a:cubicBezTo>
                        <a:pt x="335280" y="342900"/>
                        <a:pt x="339090" y="339090"/>
                        <a:pt x="339090" y="335280"/>
                      </a:cubicBezTo>
                      <a:lnTo>
                        <a:pt x="339090" y="274320"/>
                      </a:lnTo>
                      <a:cubicBezTo>
                        <a:pt x="338138" y="270510"/>
                        <a:pt x="335280" y="266700"/>
                        <a:pt x="331470" y="266700"/>
                      </a:cubicBezTo>
                      <a:close/>
                      <a:moveTo>
                        <a:pt x="390525" y="266700"/>
                      </a:moveTo>
                      <a:cubicBezTo>
                        <a:pt x="390525" y="266700"/>
                        <a:pt x="390525" y="266700"/>
                        <a:pt x="375285" y="266700"/>
                      </a:cubicBezTo>
                      <a:cubicBezTo>
                        <a:pt x="371475" y="266700"/>
                        <a:pt x="367665" y="270510"/>
                        <a:pt x="367665" y="274320"/>
                      </a:cubicBezTo>
                      <a:cubicBezTo>
                        <a:pt x="367665" y="274320"/>
                        <a:pt x="367665" y="274320"/>
                        <a:pt x="367665" y="335280"/>
                      </a:cubicBezTo>
                      <a:cubicBezTo>
                        <a:pt x="367665" y="339090"/>
                        <a:pt x="371475" y="342900"/>
                        <a:pt x="375285" y="342900"/>
                      </a:cubicBezTo>
                      <a:cubicBezTo>
                        <a:pt x="375285" y="342900"/>
                        <a:pt x="375285" y="342900"/>
                        <a:pt x="390525" y="342900"/>
                      </a:cubicBezTo>
                      <a:cubicBezTo>
                        <a:pt x="394335" y="342900"/>
                        <a:pt x="398145" y="339090"/>
                        <a:pt x="398145" y="335280"/>
                      </a:cubicBezTo>
                      <a:lnTo>
                        <a:pt x="398145" y="274320"/>
                      </a:lnTo>
                      <a:cubicBezTo>
                        <a:pt x="398145" y="270510"/>
                        <a:pt x="395288" y="266700"/>
                        <a:pt x="390525" y="266700"/>
                      </a:cubicBezTo>
                      <a:close/>
                      <a:moveTo>
                        <a:pt x="134302" y="289560"/>
                      </a:moveTo>
                      <a:lnTo>
                        <a:pt x="134302" y="381000"/>
                      </a:lnTo>
                      <a:lnTo>
                        <a:pt x="220027" y="381000"/>
                      </a:lnTo>
                      <a:lnTo>
                        <a:pt x="220027" y="247650"/>
                      </a:lnTo>
                      <a:lnTo>
                        <a:pt x="185738" y="247650"/>
                      </a:lnTo>
                      <a:cubicBezTo>
                        <a:pt x="174307" y="266700"/>
                        <a:pt x="156210" y="281940"/>
                        <a:pt x="134302" y="289560"/>
                      </a:cubicBezTo>
                      <a:close/>
                      <a:moveTo>
                        <a:pt x="647700" y="266700"/>
                      </a:moveTo>
                      <a:cubicBezTo>
                        <a:pt x="647700" y="266700"/>
                        <a:pt x="647700" y="266700"/>
                        <a:pt x="631507" y="266700"/>
                      </a:cubicBezTo>
                      <a:cubicBezTo>
                        <a:pt x="626745" y="266700"/>
                        <a:pt x="623888" y="270510"/>
                        <a:pt x="623888" y="274320"/>
                      </a:cubicBezTo>
                      <a:cubicBezTo>
                        <a:pt x="623888" y="274320"/>
                        <a:pt x="623888" y="274320"/>
                        <a:pt x="623888" y="335280"/>
                      </a:cubicBezTo>
                      <a:cubicBezTo>
                        <a:pt x="623888" y="339090"/>
                        <a:pt x="627698" y="342900"/>
                        <a:pt x="631507" y="342900"/>
                      </a:cubicBezTo>
                      <a:cubicBezTo>
                        <a:pt x="631507" y="342900"/>
                        <a:pt x="631507" y="342900"/>
                        <a:pt x="647700" y="342900"/>
                      </a:cubicBezTo>
                      <a:cubicBezTo>
                        <a:pt x="652462" y="342900"/>
                        <a:pt x="655320" y="339090"/>
                        <a:pt x="655320" y="335280"/>
                      </a:cubicBezTo>
                      <a:lnTo>
                        <a:pt x="655320" y="274320"/>
                      </a:lnTo>
                      <a:cubicBezTo>
                        <a:pt x="655320" y="270510"/>
                        <a:pt x="651510" y="266700"/>
                        <a:pt x="647700" y="266700"/>
                      </a:cubicBezTo>
                      <a:close/>
                      <a:moveTo>
                        <a:pt x="584835" y="266700"/>
                      </a:moveTo>
                      <a:cubicBezTo>
                        <a:pt x="584835" y="266700"/>
                        <a:pt x="584835" y="266700"/>
                        <a:pt x="568643" y="266700"/>
                      </a:cubicBezTo>
                      <a:cubicBezTo>
                        <a:pt x="563880" y="266700"/>
                        <a:pt x="561023" y="270510"/>
                        <a:pt x="561023" y="274320"/>
                      </a:cubicBezTo>
                      <a:cubicBezTo>
                        <a:pt x="561023" y="274320"/>
                        <a:pt x="561023" y="274320"/>
                        <a:pt x="561023" y="335280"/>
                      </a:cubicBezTo>
                      <a:cubicBezTo>
                        <a:pt x="561023" y="339090"/>
                        <a:pt x="564832" y="342900"/>
                        <a:pt x="568643" y="342900"/>
                      </a:cubicBezTo>
                      <a:cubicBezTo>
                        <a:pt x="568643" y="342900"/>
                        <a:pt x="568643" y="342900"/>
                        <a:pt x="584835" y="342900"/>
                      </a:cubicBezTo>
                      <a:cubicBezTo>
                        <a:pt x="589598" y="342900"/>
                        <a:pt x="592455" y="339090"/>
                        <a:pt x="592455" y="335280"/>
                      </a:cubicBezTo>
                      <a:lnTo>
                        <a:pt x="592455" y="274320"/>
                      </a:lnTo>
                      <a:cubicBezTo>
                        <a:pt x="593407" y="270510"/>
                        <a:pt x="589598" y="266700"/>
                        <a:pt x="584835" y="266700"/>
                      </a:cubicBezTo>
                      <a:close/>
                      <a:moveTo>
                        <a:pt x="522923" y="266700"/>
                      </a:moveTo>
                      <a:cubicBezTo>
                        <a:pt x="522923" y="266700"/>
                        <a:pt x="522923" y="266700"/>
                        <a:pt x="506730" y="266700"/>
                      </a:cubicBezTo>
                      <a:cubicBezTo>
                        <a:pt x="501967" y="266700"/>
                        <a:pt x="499110" y="270510"/>
                        <a:pt x="499110" y="274320"/>
                      </a:cubicBezTo>
                      <a:cubicBezTo>
                        <a:pt x="499110" y="274320"/>
                        <a:pt x="499110" y="274320"/>
                        <a:pt x="499110" y="335280"/>
                      </a:cubicBezTo>
                      <a:cubicBezTo>
                        <a:pt x="499110" y="339090"/>
                        <a:pt x="502920" y="342900"/>
                        <a:pt x="506730" y="342900"/>
                      </a:cubicBezTo>
                      <a:cubicBezTo>
                        <a:pt x="506730" y="342900"/>
                        <a:pt x="506730" y="342900"/>
                        <a:pt x="522923" y="342900"/>
                      </a:cubicBezTo>
                      <a:cubicBezTo>
                        <a:pt x="527685" y="342900"/>
                        <a:pt x="530543" y="339090"/>
                        <a:pt x="530543" y="335280"/>
                      </a:cubicBezTo>
                      <a:lnTo>
                        <a:pt x="530543" y="274320"/>
                      </a:lnTo>
                      <a:cubicBezTo>
                        <a:pt x="530543" y="270510"/>
                        <a:pt x="527685" y="266700"/>
                        <a:pt x="522923" y="266700"/>
                      </a:cubicBezTo>
                      <a:close/>
                      <a:moveTo>
                        <a:pt x="461010" y="266700"/>
                      </a:moveTo>
                      <a:cubicBezTo>
                        <a:pt x="461010" y="266700"/>
                        <a:pt x="461010" y="266700"/>
                        <a:pt x="444817" y="266700"/>
                      </a:cubicBezTo>
                      <a:cubicBezTo>
                        <a:pt x="440055" y="266700"/>
                        <a:pt x="437198" y="270510"/>
                        <a:pt x="437198" y="274320"/>
                      </a:cubicBezTo>
                      <a:cubicBezTo>
                        <a:pt x="437198" y="274320"/>
                        <a:pt x="437198" y="274320"/>
                        <a:pt x="437198" y="335280"/>
                      </a:cubicBezTo>
                      <a:cubicBezTo>
                        <a:pt x="437198" y="339090"/>
                        <a:pt x="441007" y="342900"/>
                        <a:pt x="444817" y="342900"/>
                      </a:cubicBezTo>
                      <a:cubicBezTo>
                        <a:pt x="444817" y="342900"/>
                        <a:pt x="444817" y="342900"/>
                        <a:pt x="461010" y="342900"/>
                      </a:cubicBezTo>
                      <a:cubicBezTo>
                        <a:pt x="465773" y="342900"/>
                        <a:pt x="468630" y="339090"/>
                        <a:pt x="468630" y="335280"/>
                      </a:cubicBezTo>
                      <a:lnTo>
                        <a:pt x="468630" y="274320"/>
                      </a:lnTo>
                      <a:cubicBezTo>
                        <a:pt x="468630" y="270510"/>
                        <a:pt x="464820" y="266700"/>
                        <a:pt x="461010" y="266700"/>
                      </a:cubicBezTo>
                      <a:close/>
                      <a:moveTo>
                        <a:pt x="100965" y="104775"/>
                      </a:moveTo>
                      <a:cubicBezTo>
                        <a:pt x="51435" y="104775"/>
                        <a:pt x="10477" y="145733"/>
                        <a:pt x="10477" y="195263"/>
                      </a:cubicBezTo>
                      <a:cubicBezTo>
                        <a:pt x="10477" y="244792"/>
                        <a:pt x="51435" y="285750"/>
                        <a:pt x="100965" y="285750"/>
                      </a:cubicBezTo>
                      <a:cubicBezTo>
                        <a:pt x="150495" y="285750"/>
                        <a:pt x="191452" y="244792"/>
                        <a:pt x="191452" y="195263"/>
                      </a:cubicBezTo>
                      <a:cubicBezTo>
                        <a:pt x="191452" y="145733"/>
                        <a:pt x="150495" y="104775"/>
                        <a:pt x="100965" y="104775"/>
                      </a:cubicBezTo>
                      <a:close/>
                    </a:path>
                  </a:pathLst>
                </a:custGeom>
                <a:solidFill>
                  <a:srgbClr val="2853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grpSp>
              <p:nvGrpSpPr>
                <p:cNvPr id="90" name="Group 89">
                  <a:extLst>
                    <a:ext uri="{FF2B5EF4-FFF2-40B4-BE49-F238E27FC236}">
                      <a16:creationId xmlns:a16="http://schemas.microsoft.com/office/drawing/2014/main" id="{BC7CE0F7-2114-FF0F-F748-C93D62B470ED}"/>
                    </a:ext>
                  </a:extLst>
                </p:cNvPr>
                <p:cNvGrpSpPr/>
                <p:nvPr/>
              </p:nvGrpSpPr>
              <p:grpSpPr>
                <a:xfrm>
                  <a:off x="923552" y="3869532"/>
                  <a:ext cx="779074" cy="1114441"/>
                  <a:chOff x="923552" y="3869532"/>
                  <a:chExt cx="779074" cy="1114441"/>
                </a:xfrm>
              </p:grpSpPr>
              <p:grpSp>
                <p:nvGrpSpPr>
                  <p:cNvPr id="103" name="Group 102">
                    <a:extLst>
                      <a:ext uri="{FF2B5EF4-FFF2-40B4-BE49-F238E27FC236}">
                        <a16:creationId xmlns:a16="http://schemas.microsoft.com/office/drawing/2014/main" id="{2D89A316-3262-6EBB-4EB1-C23D1760BC08}"/>
                      </a:ext>
                    </a:extLst>
                  </p:cNvPr>
                  <p:cNvGrpSpPr/>
                  <p:nvPr/>
                </p:nvGrpSpPr>
                <p:grpSpPr>
                  <a:xfrm>
                    <a:off x="923552" y="3869532"/>
                    <a:ext cx="779074" cy="348880"/>
                    <a:chOff x="923552" y="3869532"/>
                    <a:chExt cx="779074" cy="348880"/>
                  </a:xfrm>
                </p:grpSpPr>
                <p:sp>
                  <p:nvSpPr>
                    <p:cNvPr id="110" name="Circle: Hollow 5">
                      <a:extLst>
                        <a:ext uri="{FF2B5EF4-FFF2-40B4-BE49-F238E27FC236}">
                          <a16:creationId xmlns:a16="http://schemas.microsoft.com/office/drawing/2014/main" id="{45E316AD-C009-04B0-B93A-1E13F584827F}"/>
                        </a:ext>
                      </a:extLst>
                    </p:cNvPr>
                    <p:cNvSpPr/>
                    <p:nvPr/>
                  </p:nvSpPr>
                  <p:spPr>
                    <a:xfrm>
                      <a:off x="923552" y="3869532"/>
                      <a:ext cx="348882" cy="348880"/>
                    </a:xfrm>
                    <a:prstGeom prst="donut">
                      <a:avLst>
                        <a:gd name="adj" fmla="val 16938"/>
                      </a:avLst>
                    </a:prstGeom>
                    <a:solidFill>
                      <a:srgbClr val="2853DC">
                        <a:lumMod val="60000"/>
                        <a:lumOff val="4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1" name="Circle: Hollow 6">
                      <a:extLst>
                        <a:ext uri="{FF2B5EF4-FFF2-40B4-BE49-F238E27FC236}">
                          <a16:creationId xmlns:a16="http://schemas.microsoft.com/office/drawing/2014/main" id="{F7AF09E6-0FAD-39BE-6B6D-221B2B436626}"/>
                        </a:ext>
                      </a:extLst>
                    </p:cNvPr>
                    <p:cNvSpPr/>
                    <p:nvPr/>
                  </p:nvSpPr>
                  <p:spPr>
                    <a:xfrm>
                      <a:off x="1066949" y="3869532"/>
                      <a:ext cx="348882" cy="348880"/>
                    </a:xfrm>
                    <a:prstGeom prst="donut">
                      <a:avLst>
                        <a:gd name="adj" fmla="val 16938"/>
                      </a:avLst>
                    </a:prstGeom>
                    <a:solidFill>
                      <a:srgbClr val="2853DC">
                        <a:lumMod val="60000"/>
                        <a:lumOff val="4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2" name="Circle: Hollow 7">
                      <a:extLst>
                        <a:ext uri="{FF2B5EF4-FFF2-40B4-BE49-F238E27FC236}">
                          <a16:creationId xmlns:a16="http://schemas.microsoft.com/office/drawing/2014/main" id="{2FD7F2F7-EA41-70A4-481A-5B188472A4C3}"/>
                        </a:ext>
                      </a:extLst>
                    </p:cNvPr>
                    <p:cNvSpPr/>
                    <p:nvPr/>
                  </p:nvSpPr>
                  <p:spPr>
                    <a:xfrm>
                      <a:off x="1210346" y="3869532"/>
                      <a:ext cx="348882" cy="348880"/>
                    </a:xfrm>
                    <a:prstGeom prst="donut">
                      <a:avLst>
                        <a:gd name="adj" fmla="val 16938"/>
                      </a:avLst>
                    </a:prstGeom>
                    <a:solidFill>
                      <a:srgbClr val="2853DC">
                        <a:lumMod val="60000"/>
                        <a:lumOff val="4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3" name="Circle: Hollow 8">
                      <a:extLst>
                        <a:ext uri="{FF2B5EF4-FFF2-40B4-BE49-F238E27FC236}">
                          <a16:creationId xmlns:a16="http://schemas.microsoft.com/office/drawing/2014/main" id="{BA8D8687-A786-543A-E4F8-1D5368BA580D}"/>
                        </a:ext>
                      </a:extLst>
                    </p:cNvPr>
                    <p:cNvSpPr/>
                    <p:nvPr/>
                  </p:nvSpPr>
                  <p:spPr>
                    <a:xfrm>
                      <a:off x="1353744" y="3869532"/>
                      <a:ext cx="348882" cy="348880"/>
                    </a:xfrm>
                    <a:prstGeom prst="donut">
                      <a:avLst>
                        <a:gd name="adj" fmla="val 16938"/>
                      </a:avLst>
                    </a:prstGeom>
                    <a:solidFill>
                      <a:srgbClr val="2853DC">
                        <a:lumMod val="60000"/>
                        <a:lumOff val="4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104" name="Group 103">
                    <a:extLst>
                      <a:ext uri="{FF2B5EF4-FFF2-40B4-BE49-F238E27FC236}">
                        <a16:creationId xmlns:a16="http://schemas.microsoft.com/office/drawing/2014/main" id="{656EFEDE-5BC8-7F4A-67EC-009231B5BA44}"/>
                      </a:ext>
                    </a:extLst>
                  </p:cNvPr>
                  <p:cNvGrpSpPr/>
                  <p:nvPr/>
                </p:nvGrpSpPr>
                <p:grpSpPr>
                  <a:xfrm>
                    <a:off x="989623" y="3963583"/>
                    <a:ext cx="644891" cy="1020390"/>
                    <a:chOff x="989623" y="3963583"/>
                    <a:chExt cx="644891" cy="1020390"/>
                  </a:xfrm>
                </p:grpSpPr>
                <p:sp>
                  <p:nvSpPr>
                    <p:cNvPr id="105" name="Freeform 623">
                      <a:extLst>
                        <a:ext uri="{FF2B5EF4-FFF2-40B4-BE49-F238E27FC236}">
                          <a16:creationId xmlns:a16="http://schemas.microsoft.com/office/drawing/2014/main" id="{69254458-1A45-B89F-0C26-A8A17FCD3721}"/>
                        </a:ext>
                      </a:extLst>
                    </p:cNvPr>
                    <p:cNvSpPr/>
                    <p:nvPr/>
                  </p:nvSpPr>
                  <p:spPr>
                    <a:xfrm>
                      <a:off x="1022276" y="3963583"/>
                      <a:ext cx="163265" cy="457132"/>
                    </a:xfrm>
                    <a:custGeom>
                      <a:avLst/>
                      <a:gdLst>
                        <a:gd name="connsiteX0" fmla="*/ 19050 w 19050"/>
                        <a:gd name="connsiteY0" fmla="*/ 9525 h 53339"/>
                        <a:gd name="connsiteX1" fmla="*/ 9525 w 19050"/>
                        <a:gd name="connsiteY1" fmla="*/ 0 h 53339"/>
                        <a:gd name="connsiteX2" fmla="*/ 0 w 19050"/>
                        <a:gd name="connsiteY2" fmla="*/ 9525 h 53339"/>
                        <a:gd name="connsiteX3" fmla="*/ 7620 w 19050"/>
                        <a:gd name="connsiteY3" fmla="*/ 19050 h 53339"/>
                        <a:gd name="connsiteX4" fmla="*/ 7620 w 19050"/>
                        <a:gd name="connsiteY4" fmla="*/ 51435 h 53339"/>
                        <a:gd name="connsiteX5" fmla="*/ 9525 w 19050"/>
                        <a:gd name="connsiteY5" fmla="*/ 53340 h 53339"/>
                        <a:gd name="connsiteX6" fmla="*/ 11430 w 19050"/>
                        <a:gd name="connsiteY6" fmla="*/ 51435 h 53339"/>
                        <a:gd name="connsiteX7" fmla="*/ 11430 w 19050"/>
                        <a:gd name="connsiteY7" fmla="*/ 19050 h 53339"/>
                        <a:gd name="connsiteX8" fmla="*/ 19050 w 19050"/>
                        <a:gd name="connsiteY8" fmla="*/ 9525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53339">
                          <a:moveTo>
                            <a:pt x="19050" y="9525"/>
                          </a:moveTo>
                          <a:cubicBezTo>
                            <a:pt x="19050" y="3810"/>
                            <a:pt x="15240" y="0"/>
                            <a:pt x="9525" y="0"/>
                          </a:cubicBezTo>
                          <a:cubicBezTo>
                            <a:pt x="3810" y="0"/>
                            <a:pt x="0" y="3810"/>
                            <a:pt x="0" y="9525"/>
                          </a:cubicBezTo>
                          <a:cubicBezTo>
                            <a:pt x="0" y="14288"/>
                            <a:pt x="3810" y="18098"/>
                            <a:pt x="7620" y="19050"/>
                          </a:cubicBezTo>
                          <a:lnTo>
                            <a:pt x="7620" y="51435"/>
                          </a:lnTo>
                          <a:cubicBezTo>
                            <a:pt x="7620" y="52388"/>
                            <a:pt x="8573" y="53340"/>
                            <a:pt x="9525" y="53340"/>
                          </a:cubicBezTo>
                          <a:cubicBezTo>
                            <a:pt x="10477" y="53340"/>
                            <a:pt x="11430" y="52388"/>
                            <a:pt x="11430" y="51435"/>
                          </a:cubicBezTo>
                          <a:lnTo>
                            <a:pt x="11430" y="19050"/>
                          </a:lnTo>
                          <a:cubicBezTo>
                            <a:pt x="15240" y="18098"/>
                            <a:pt x="19050" y="14288"/>
                            <a:pt x="19050" y="9525"/>
                          </a:cubicBezTo>
                          <a:close/>
                        </a:path>
                      </a:pathLst>
                    </a:custGeom>
                    <a:solidFill>
                      <a:srgbClr val="7BA0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106" name="Freeform 626">
                      <a:extLst>
                        <a:ext uri="{FF2B5EF4-FFF2-40B4-BE49-F238E27FC236}">
                          <a16:creationId xmlns:a16="http://schemas.microsoft.com/office/drawing/2014/main" id="{5BB1F261-A5C6-22EA-9F4B-7CD33DA159DA}"/>
                        </a:ext>
                      </a:extLst>
                    </p:cNvPr>
                    <p:cNvSpPr/>
                    <p:nvPr/>
                  </p:nvSpPr>
                  <p:spPr>
                    <a:xfrm>
                      <a:off x="1446763" y="3963583"/>
                      <a:ext cx="163265" cy="457132"/>
                    </a:xfrm>
                    <a:custGeom>
                      <a:avLst/>
                      <a:gdLst>
                        <a:gd name="connsiteX0" fmla="*/ 19050 w 19050"/>
                        <a:gd name="connsiteY0" fmla="*/ 9525 h 53339"/>
                        <a:gd name="connsiteX1" fmla="*/ 9525 w 19050"/>
                        <a:gd name="connsiteY1" fmla="*/ 0 h 53339"/>
                        <a:gd name="connsiteX2" fmla="*/ 0 w 19050"/>
                        <a:gd name="connsiteY2" fmla="*/ 9525 h 53339"/>
                        <a:gd name="connsiteX3" fmla="*/ 7620 w 19050"/>
                        <a:gd name="connsiteY3" fmla="*/ 19050 h 53339"/>
                        <a:gd name="connsiteX4" fmla="*/ 7620 w 19050"/>
                        <a:gd name="connsiteY4" fmla="*/ 51435 h 53339"/>
                        <a:gd name="connsiteX5" fmla="*/ 9525 w 19050"/>
                        <a:gd name="connsiteY5" fmla="*/ 53340 h 53339"/>
                        <a:gd name="connsiteX6" fmla="*/ 11430 w 19050"/>
                        <a:gd name="connsiteY6" fmla="*/ 51435 h 53339"/>
                        <a:gd name="connsiteX7" fmla="*/ 11430 w 19050"/>
                        <a:gd name="connsiteY7" fmla="*/ 19050 h 53339"/>
                        <a:gd name="connsiteX8" fmla="*/ 19050 w 19050"/>
                        <a:gd name="connsiteY8" fmla="*/ 9525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53339">
                          <a:moveTo>
                            <a:pt x="19050" y="9525"/>
                          </a:moveTo>
                          <a:cubicBezTo>
                            <a:pt x="19050" y="3810"/>
                            <a:pt x="15240" y="0"/>
                            <a:pt x="9525" y="0"/>
                          </a:cubicBezTo>
                          <a:cubicBezTo>
                            <a:pt x="3810" y="0"/>
                            <a:pt x="0" y="3810"/>
                            <a:pt x="0" y="9525"/>
                          </a:cubicBezTo>
                          <a:cubicBezTo>
                            <a:pt x="0" y="14288"/>
                            <a:pt x="3810" y="18098"/>
                            <a:pt x="7620" y="19050"/>
                          </a:cubicBezTo>
                          <a:lnTo>
                            <a:pt x="7620" y="51435"/>
                          </a:lnTo>
                          <a:cubicBezTo>
                            <a:pt x="7620" y="52388"/>
                            <a:pt x="8573" y="53340"/>
                            <a:pt x="9525" y="53340"/>
                          </a:cubicBezTo>
                          <a:cubicBezTo>
                            <a:pt x="10477" y="53340"/>
                            <a:pt x="11430" y="52388"/>
                            <a:pt x="11430" y="51435"/>
                          </a:cubicBezTo>
                          <a:lnTo>
                            <a:pt x="11430" y="19050"/>
                          </a:lnTo>
                          <a:cubicBezTo>
                            <a:pt x="15240" y="18098"/>
                            <a:pt x="19050" y="14288"/>
                            <a:pt x="19050" y="9525"/>
                          </a:cubicBezTo>
                          <a:close/>
                        </a:path>
                      </a:pathLst>
                    </a:custGeom>
                    <a:solidFill>
                      <a:srgbClr val="7BA0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107" name="Freeform 629">
                      <a:extLst>
                        <a:ext uri="{FF2B5EF4-FFF2-40B4-BE49-F238E27FC236}">
                          <a16:creationId xmlns:a16="http://schemas.microsoft.com/office/drawing/2014/main" id="{6E5CBC3C-AEBD-10FB-ED05-B6C202ECE92D}"/>
                        </a:ext>
                      </a:extLst>
                    </p:cNvPr>
                    <p:cNvSpPr/>
                    <p:nvPr/>
                  </p:nvSpPr>
                  <p:spPr>
                    <a:xfrm>
                      <a:off x="1299826" y="3963583"/>
                      <a:ext cx="163265" cy="457132"/>
                    </a:xfrm>
                    <a:custGeom>
                      <a:avLst/>
                      <a:gdLst>
                        <a:gd name="connsiteX0" fmla="*/ 19050 w 19050"/>
                        <a:gd name="connsiteY0" fmla="*/ 9525 h 53339"/>
                        <a:gd name="connsiteX1" fmla="*/ 9525 w 19050"/>
                        <a:gd name="connsiteY1" fmla="*/ 0 h 53339"/>
                        <a:gd name="connsiteX2" fmla="*/ 0 w 19050"/>
                        <a:gd name="connsiteY2" fmla="*/ 9525 h 53339"/>
                        <a:gd name="connsiteX3" fmla="*/ 7620 w 19050"/>
                        <a:gd name="connsiteY3" fmla="*/ 19050 h 53339"/>
                        <a:gd name="connsiteX4" fmla="*/ 7620 w 19050"/>
                        <a:gd name="connsiteY4" fmla="*/ 51435 h 53339"/>
                        <a:gd name="connsiteX5" fmla="*/ 9525 w 19050"/>
                        <a:gd name="connsiteY5" fmla="*/ 53340 h 53339"/>
                        <a:gd name="connsiteX6" fmla="*/ 11430 w 19050"/>
                        <a:gd name="connsiteY6" fmla="*/ 51435 h 53339"/>
                        <a:gd name="connsiteX7" fmla="*/ 11430 w 19050"/>
                        <a:gd name="connsiteY7" fmla="*/ 19050 h 53339"/>
                        <a:gd name="connsiteX8" fmla="*/ 19050 w 19050"/>
                        <a:gd name="connsiteY8" fmla="*/ 9525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53339">
                          <a:moveTo>
                            <a:pt x="19050" y="9525"/>
                          </a:moveTo>
                          <a:cubicBezTo>
                            <a:pt x="19050" y="3810"/>
                            <a:pt x="15240" y="0"/>
                            <a:pt x="9525" y="0"/>
                          </a:cubicBezTo>
                          <a:cubicBezTo>
                            <a:pt x="3810" y="0"/>
                            <a:pt x="0" y="3810"/>
                            <a:pt x="0" y="9525"/>
                          </a:cubicBezTo>
                          <a:cubicBezTo>
                            <a:pt x="0" y="14288"/>
                            <a:pt x="3810" y="18098"/>
                            <a:pt x="7620" y="19050"/>
                          </a:cubicBezTo>
                          <a:lnTo>
                            <a:pt x="7620" y="51435"/>
                          </a:lnTo>
                          <a:cubicBezTo>
                            <a:pt x="7620" y="52388"/>
                            <a:pt x="8572" y="53340"/>
                            <a:pt x="9525" y="53340"/>
                          </a:cubicBezTo>
                          <a:cubicBezTo>
                            <a:pt x="10477" y="53340"/>
                            <a:pt x="11430" y="52388"/>
                            <a:pt x="11430" y="51435"/>
                          </a:cubicBezTo>
                          <a:lnTo>
                            <a:pt x="11430" y="19050"/>
                          </a:lnTo>
                          <a:cubicBezTo>
                            <a:pt x="16192" y="18098"/>
                            <a:pt x="19050" y="14288"/>
                            <a:pt x="19050" y="9525"/>
                          </a:cubicBezTo>
                          <a:close/>
                        </a:path>
                      </a:pathLst>
                    </a:custGeom>
                    <a:solidFill>
                      <a:srgbClr val="7BA0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108" name="Freeform 632">
                      <a:extLst>
                        <a:ext uri="{FF2B5EF4-FFF2-40B4-BE49-F238E27FC236}">
                          <a16:creationId xmlns:a16="http://schemas.microsoft.com/office/drawing/2014/main" id="{51DF900A-CCE2-98CB-9D3F-93E26675ECAA}"/>
                        </a:ext>
                      </a:extLst>
                    </p:cNvPr>
                    <p:cNvSpPr/>
                    <p:nvPr/>
                  </p:nvSpPr>
                  <p:spPr>
                    <a:xfrm>
                      <a:off x="1161047" y="3963583"/>
                      <a:ext cx="163265" cy="457132"/>
                    </a:xfrm>
                    <a:custGeom>
                      <a:avLst/>
                      <a:gdLst>
                        <a:gd name="connsiteX0" fmla="*/ 19050 w 19050"/>
                        <a:gd name="connsiteY0" fmla="*/ 9525 h 53339"/>
                        <a:gd name="connsiteX1" fmla="*/ 9525 w 19050"/>
                        <a:gd name="connsiteY1" fmla="*/ 0 h 53339"/>
                        <a:gd name="connsiteX2" fmla="*/ 0 w 19050"/>
                        <a:gd name="connsiteY2" fmla="*/ 9525 h 53339"/>
                        <a:gd name="connsiteX3" fmla="*/ 7620 w 19050"/>
                        <a:gd name="connsiteY3" fmla="*/ 19050 h 53339"/>
                        <a:gd name="connsiteX4" fmla="*/ 7620 w 19050"/>
                        <a:gd name="connsiteY4" fmla="*/ 51435 h 53339"/>
                        <a:gd name="connsiteX5" fmla="*/ 9525 w 19050"/>
                        <a:gd name="connsiteY5" fmla="*/ 53340 h 53339"/>
                        <a:gd name="connsiteX6" fmla="*/ 11430 w 19050"/>
                        <a:gd name="connsiteY6" fmla="*/ 51435 h 53339"/>
                        <a:gd name="connsiteX7" fmla="*/ 11430 w 19050"/>
                        <a:gd name="connsiteY7" fmla="*/ 19050 h 53339"/>
                        <a:gd name="connsiteX8" fmla="*/ 19050 w 19050"/>
                        <a:gd name="connsiteY8" fmla="*/ 9525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53339">
                          <a:moveTo>
                            <a:pt x="19050" y="9525"/>
                          </a:moveTo>
                          <a:cubicBezTo>
                            <a:pt x="19050" y="3810"/>
                            <a:pt x="15240" y="0"/>
                            <a:pt x="9525" y="0"/>
                          </a:cubicBezTo>
                          <a:cubicBezTo>
                            <a:pt x="3810" y="0"/>
                            <a:pt x="0" y="3810"/>
                            <a:pt x="0" y="9525"/>
                          </a:cubicBezTo>
                          <a:cubicBezTo>
                            <a:pt x="0" y="14288"/>
                            <a:pt x="3810" y="18098"/>
                            <a:pt x="7620" y="19050"/>
                          </a:cubicBezTo>
                          <a:lnTo>
                            <a:pt x="7620" y="51435"/>
                          </a:lnTo>
                          <a:cubicBezTo>
                            <a:pt x="7620" y="52388"/>
                            <a:pt x="8573" y="53340"/>
                            <a:pt x="9525" y="53340"/>
                          </a:cubicBezTo>
                          <a:cubicBezTo>
                            <a:pt x="10477" y="53340"/>
                            <a:pt x="11430" y="52388"/>
                            <a:pt x="11430" y="51435"/>
                          </a:cubicBezTo>
                          <a:lnTo>
                            <a:pt x="11430" y="19050"/>
                          </a:lnTo>
                          <a:cubicBezTo>
                            <a:pt x="15240" y="18098"/>
                            <a:pt x="19050" y="14288"/>
                            <a:pt x="19050" y="9525"/>
                          </a:cubicBezTo>
                          <a:close/>
                        </a:path>
                      </a:pathLst>
                    </a:custGeom>
                    <a:solidFill>
                      <a:srgbClr val="7BA0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109" name="Freeform 633">
                      <a:extLst>
                        <a:ext uri="{FF2B5EF4-FFF2-40B4-BE49-F238E27FC236}">
                          <a16:creationId xmlns:a16="http://schemas.microsoft.com/office/drawing/2014/main" id="{C8B68897-3CC9-F3C1-C8FC-90CF32077677}"/>
                        </a:ext>
                      </a:extLst>
                    </p:cNvPr>
                    <p:cNvSpPr/>
                    <p:nvPr/>
                  </p:nvSpPr>
                  <p:spPr>
                    <a:xfrm>
                      <a:off x="989623" y="4339083"/>
                      <a:ext cx="644891" cy="644890"/>
                    </a:xfrm>
                    <a:custGeom>
                      <a:avLst/>
                      <a:gdLst>
                        <a:gd name="connsiteX0" fmla="*/ 0 w 75247"/>
                        <a:gd name="connsiteY0" fmla="*/ 7620 h 75247"/>
                        <a:gd name="connsiteX1" fmla="*/ 7620 w 75247"/>
                        <a:gd name="connsiteY1" fmla="*/ 0 h 75247"/>
                        <a:gd name="connsiteX2" fmla="*/ 67627 w 75247"/>
                        <a:gd name="connsiteY2" fmla="*/ 0 h 75247"/>
                        <a:gd name="connsiteX3" fmla="*/ 75248 w 75247"/>
                        <a:gd name="connsiteY3" fmla="*/ 7620 h 75247"/>
                        <a:gd name="connsiteX4" fmla="*/ 75248 w 75247"/>
                        <a:gd name="connsiteY4" fmla="*/ 67627 h 75247"/>
                        <a:gd name="connsiteX5" fmla="*/ 67627 w 75247"/>
                        <a:gd name="connsiteY5" fmla="*/ 75248 h 75247"/>
                        <a:gd name="connsiteX6" fmla="*/ 7620 w 75247"/>
                        <a:gd name="connsiteY6" fmla="*/ 75248 h 75247"/>
                        <a:gd name="connsiteX7" fmla="*/ 0 w 75247"/>
                        <a:gd name="connsiteY7" fmla="*/ 67627 h 75247"/>
                        <a:gd name="connsiteX8" fmla="*/ 0 w 75247"/>
                        <a:gd name="connsiteY8" fmla="*/ 7620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 h="75247">
                          <a:moveTo>
                            <a:pt x="0" y="7620"/>
                          </a:moveTo>
                          <a:cubicBezTo>
                            <a:pt x="0" y="2858"/>
                            <a:pt x="3810" y="0"/>
                            <a:pt x="7620" y="0"/>
                          </a:cubicBezTo>
                          <a:lnTo>
                            <a:pt x="67627" y="0"/>
                          </a:lnTo>
                          <a:cubicBezTo>
                            <a:pt x="72390" y="0"/>
                            <a:pt x="75248" y="3810"/>
                            <a:pt x="75248" y="7620"/>
                          </a:cubicBezTo>
                          <a:lnTo>
                            <a:pt x="75248" y="67627"/>
                          </a:lnTo>
                          <a:cubicBezTo>
                            <a:pt x="75248" y="72390"/>
                            <a:pt x="71438" y="75248"/>
                            <a:pt x="67627" y="75248"/>
                          </a:cubicBezTo>
                          <a:lnTo>
                            <a:pt x="7620" y="75248"/>
                          </a:lnTo>
                          <a:cubicBezTo>
                            <a:pt x="2858" y="75248"/>
                            <a:pt x="0" y="71438"/>
                            <a:pt x="0" y="67627"/>
                          </a:cubicBezTo>
                          <a:lnTo>
                            <a:pt x="0" y="7620"/>
                          </a:lnTo>
                          <a:close/>
                        </a:path>
                      </a:pathLst>
                    </a:custGeom>
                    <a:solidFill>
                      <a:srgbClr val="7BA0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grpSp>
            </p:grpSp>
            <p:grpSp>
              <p:nvGrpSpPr>
                <p:cNvPr id="91" name="Group 90">
                  <a:extLst>
                    <a:ext uri="{FF2B5EF4-FFF2-40B4-BE49-F238E27FC236}">
                      <a16:creationId xmlns:a16="http://schemas.microsoft.com/office/drawing/2014/main" id="{2A7B3478-DC29-CB6F-D284-63976D6479DD}"/>
                    </a:ext>
                  </a:extLst>
                </p:cNvPr>
                <p:cNvGrpSpPr/>
                <p:nvPr/>
              </p:nvGrpSpPr>
              <p:grpSpPr>
                <a:xfrm>
                  <a:off x="6882392" y="3869532"/>
                  <a:ext cx="779074" cy="1114441"/>
                  <a:chOff x="923552" y="3869532"/>
                  <a:chExt cx="779074" cy="1114441"/>
                </a:xfrm>
              </p:grpSpPr>
              <p:grpSp>
                <p:nvGrpSpPr>
                  <p:cNvPr id="92" name="Group 91">
                    <a:extLst>
                      <a:ext uri="{FF2B5EF4-FFF2-40B4-BE49-F238E27FC236}">
                        <a16:creationId xmlns:a16="http://schemas.microsoft.com/office/drawing/2014/main" id="{41E0014B-7720-74F0-5171-E6CFD87369BB}"/>
                      </a:ext>
                    </a:extLst>
                  </p:cNvPr>
                  <p:cNvGrpSpPr/>
                  <p:nvPr/>
                </p:nvGrpSpPr>
                <p:grpSpPr>
                  <a:xfrm>
                    <a:off x="923552" y="3869532"/>
                    <a:ext cx="779074" cy="348880"/>
                    <a:chOff x="923552" y="3869532"/>
                    <a:chExt cx="779074" cy="348880"/>
                  </a:xfrm>
                </p:grpSpPr>
                <p:sp>
                  <p:nvSpPr>
                    <p:cNvPr id="99" name="Circle: Hollow 5">
                      <a:extLst>
                        <a:ext uri="{FF2B5EF4-FFF2-40B4-BE49-F238E27FC236}">
                          <a16:creationId xmlns:a16="http://schemas.microsoft.com/office/drawing/2014/main" id="{A1BA36FC-8448-394F-AC8C-B39C3324A481}"/>
                        </a:ext>
                      </a:extLst>
                    </p:cNvPr>
                    <p:cNvSpPr/>
                    <p:nvPr/>
                  </p:nvSpPr>
                  <p:spPr>
                    <a:xfrm>
                      <a:off x="923552" y="3869532"/>
                      <a:ext cx="348882" cy="348880"/>
                    </a:xfrm>
                    <a:prstGeom prst="donut">
                      <a:avLst>
                        <a:gd name="adj" fmla="val 16938"/>
                      </a:avLst>
                    </a:prstGeom>
                    <a:solidFill>
                      <a:srgbClr val="2853DC">
                        <a:lumMod val="60000"/>
                        <a:lumOff val="4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0" name="Circle: Hollow 6">
                      <a:extLst>
                        <a:ext uri="{FF2B5EF4-FFF2-40B4-BE49-F238E27FC236}">
                          <a16:creationId xmlns:a16="http://schemas.microsoft.com/office/drawing/2014/main" id="{A1789361-1527-FED8-33A2-F594F3C9AB40}"/>
                        </a:ext>
                      </a:extLst>
                    </p:cNvPr>
                    <p:cNvSpPr/>
                    <p:nvPr/>
                  </p:nvSpPr>
                  <p:spPr>
                    <a:xfrm>
                      <a:off x="1066949" y="3869532"/>
                      <a:ext cx="348882" cy="348880"/>
                    </a:xfrm>
                    <a:prstGeom prst="donut">
                      <a:avLst>
                        <a:gd name="adj" fmla="val 16938"/>
                      </a:avLst>
                    </a:prstGeom>
                    <a:solidFill>
                      <a:srgbClr val="2853DC">
                        <a:lumMod val="60000"/>
                        <a:lumOff val="4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1" name="Circle: Hollow 7">
                      <a:extLst>
                        <a:ext uri="{FF2B5EF4-FFF2-40B4-BE49-F238E27FC236}">
                          <a16:creationId xmlns:a16="http://schemas.microsoft.com/office/drawing/2014/main" id="{D43C4234-757E-B9BA-F32E-1D1BFE46886A}"/>
                        </a:ext>
                      </a:extLst>
                    </p:cNvPr>
                    <p:cNvSpPr/>
                    <p:nvPr/>
                  </p:nvSpPr>
                  <p:spPr>
                    <a:xfrm>
                      <a:off x="1210346" y="3869532"/>
                      <a:ext cx="348882" cy="348880"/>
                    </a:xfrm>
                    <a:prstGeom prst="donut">
                      <a:avLst>
                        <a:gd name="adj" fmla="val 16938"/>
                      </a:avLst>
                    </a:prstGeom>
                    <a:solidFill>
                      <a:srgbClr val="2853DC">
                        <a:lumMod val="60000"/>
                        <a:lumOff val="4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2" name="Circle: Hollow 8">
                      <a:extLst>
                        <a:ext uri="{FF2B5EF4-FFF2-40B4-BE49-F238E27FC236}">
                          <a16:creationId xmlns:a16="http://schemas.microsoft.com/office/drawing/2014/main" id="{F83CDFBE-8260-607D-F769-7FD1A661ED25}"/>
                        </a:ext>
                      </a:extLst>
                    </p:cNvPr>
                    <p:cNvSpPr/>
                    <p:nvPr/>
                  </p:nvSpPr>
                  <p:spPr>
                    <a:xfrm>
                      <a:off x="1353744" y="3869532"/>
                      <a:ext cx="348882" cy="348880"/>
                    </a:xfrm>
                    <a:prstGeom prst="donut">
                      <a:avLst>
                        <a:gd name="adj" fmla="val 16938"/>
                      </a:avLst>
                    </a:prstGeom>
                    <a:solidFill>
                      <a:srgbClr val="2853DC">
                        <a:lumMod val="60000"/>
                        <a:lumOff val="40000"/>
                        <a:alpha val="3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93" name="Group 92">
                    <a:extLst>
                      <a:ext uri="{FF2B5EF4-FFF2-40B4-BE49-F238E27FC236}">
                        <a16:creationId xmlns:a16="http://schemas.microsoft.com/office/drawing/2014/main" id="{4BA6A487-A0BE-2B0C-AA24-6CC51BC7EC40}"/>
                      </a:ext>
                    </a:extLst>
                  </p:cNvPr>
                  <p:cNvGrpSpPr/>
                  <p:nvPr/>
                </p:nvGrpSpPr>
                <p:grpSpPr>
                  <a:xfrm>
                    <a:off x="989623" y="3963583"/>
                    <a:ext cx="644891" cy="1020390"/>
                    <a:chOff x="989623" y="3963583"/>
                    <a:chExt cx="644891" cy="1020390"/>
                  </a:xfrm>
                </p:grpSpPr>
                <p:sp>
                  <p:nvSpPr>
                    <p:cNvPr id="94" name="Freeform 623">
                      <a:extLst>
                        <a:ext uri="{FF2B5EF4-FFF2-40B4-BE49-F238E27FC236}">
                          <a16:creationId xmlns:a16="http://schemas.microsoft.com/office/drawing/2014/main" id="{630AFBB9-0239-BB3D-A786-C06A08FBA035}"/>
                        </a:ext>
                      </a:extLst>
                    </p:cNvPr>
                    <p:cNvSpPr/>
                    <p:nvPr/>
                  </p:nvSpPr>
                  <p:spPr>
                    <a:xfrm>
                      <a:off x="1022276" y="3963583"/>
                      <a:ext cx="163265" cy="457132"/>
                    </a:xfrm>
                    <a:custGeom>
                      <a:avLst/>
                      <a:gdLst>
                        <a:gd name="connsiteX0" fmla="*/ 19050 w 19050"/>
                        <a:gd name="connsiteY0" fmla="*/ 9525 h 53339"/>
                        <a:gd name="connsiteX1" fmla="*/ 9525 w 19050"/>
                        <a:gd name="connsiteY1" fmla="*/ 0 h 53339"/>
                        <a:gd name="connsiteX2" fmla="*/ 0 w 19050"/>
                        <a:gd name="connsiteY2" fmla="*/ 9525 h 53339"/>
                        <a:gd name="connsiteX3" fmla="*/ 7620 w 19050"/>
                        <a:gd name="connsiteY3" fmla="*/ 19050 h 53339"/>
                        <a:gd name="connsiteX4" fmla="*/ 7620 w 19050"/>
                        <a:gd name="connsiteY4" fmla="*/ 51435 h 53339"/>
                        <a:gd name="connsiteX5" fmla="*/ 9525 w 19050"/>
                        <a:gd name="connsiteY5" fmla="*/ 53340 h 53339"/>
                        <a:gd name="connsiteX6" fmla="*/ 11430 w 19050"/>
                        <a:gd name="connsiteY6" fmla="*/ 51435 h 53339"/>
                        <a:gd name="connsiteX7" fmla="*/ 11430 w 19050"/>
                        <a:gd name="connsiteY7" fmla="*/ 19050 h 53339"/>
                        <a:gd name="connsiteX8" fmla="*/ 19050 w 19050"/>
                        <a:gd name="connsiteY8" fmla="*/ 9525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53339">
                          <a:moveTo>
                            <a:pt x="19050" y="9525"/>
                          </a:moveTo>
                          <a:cubicBezTo>
                            <a:pt x="19050" y="3810"/>
                            <a:pt x="15240" y="0"/>
                            <a:pt x="9525" y="0"/>
                          </a:cubicBezTo>
                          <a:cubicBezTo>
                            <a:pt x="3810" y="0"/>
                            <a:pt x="0" y="3810"/>
                            <a:pt x="0" y="9525"/>
                          </a:cubicBezTo>
                          <a:cubicBezTo>
                            <a:pt x="0" y="14288"/>
                            <a:pt x="3810" y="18098"/>
                            <a:pt x="7620" y="19050"/>
                          </a:cubicBezTo>
                          <a:lnTo>
                            <a:pt x="7620" y="51435"/>
                          </a:lnTo>
                          <a:cubicBezTo>
                            <a:pt x="7620" y="52388"/>
                            <a:pt x="8573" y="53340"/>
                            <a:pt x="9525" y="53340"/>
                          </a:cubicBezTo>
                          <a:cubicBezTo>
                            <a:pt x="10477" y="53340"/>
                            <a:pt x="11430" y="52388"/>
                            <a:pt x="11430" y="51435"/>
                          </a:cubicBezTo>
                          <a:lnTo>
                            <a:pt x="11430" y="19050"/>
                          </a:lnTo>
                          <a:cubicBezTo>
                            <a:pt x="15240" y="18098"/>
                            <a:pt x="19050" y="14288"/>
                            <a:pt x="19050" y="9525"/>
                          </a:cubicBezTo>
                          <a:close/>
                        </a:path>
                      </a:pathLst>
                    </a:custGeom>
                    <a:solidFill>
                      <a:srgbClr val="7BA0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95" name="Freeform 626">
                      <a:extLst>
                        <a:ext uri="{FF2B5EF4-FFF2-40B4-BE49-F238E27FC236}">
                          <a16:creationId xmlns:a16="http://schemas.microsoft.com/office/drawing/2014/main" id="{981C26C9-4AD5-FFDB-800C-7B85E8606A9C}"/>
                        </a:ext>
                      </a:extLst>
                    </p:cNvPr>
                    <p:cNvSpPr/>
                    <p:nvPr/>
                  </p:nvSpPr>
                  <p:spPr>
                    <a:xfrm>
                      <a:off x="1446763" y="3963583"/>
                      <a:ext cx="163265" cy="457132"/>
                    </a:xfrm>
                    <a:custGeom>
                      <a:avLst/>
                      <a:gdLst>
                        <a:gd name="connsiteX0" fmla="*/ 19050 w 19050"/>
                        <a:gd name="connsiteY0" fmla="*/ 9525 h 53339"/>
                        <a:gd name="connsiteX1" fmla="*/ 9525 w 19050"/>
                        <a:gd name="connsiteY1" fmla="*/ 0 h 53339"/>
                        <a:gd name="connsiteX2" fmla="*/ 0 w 19050"/>
                        <a:gd name="connsiteY2" fmla="*/ 9525 h 53339"/>
                        <a:gd name="connsiteX3" fmla="*/ 7620 w 19050"/>
                        <a:gd name="connsiteY3" fmla="*/ 19050 h 53339"/>
                        <a:gd name="connsiteX4" fmla="*/ 7620 w 19050"/>
                        <a:gd name="connsiteY4" fmla="*/ 51435 h 53339"/>
                        <a:gd name="connsiteX5" fmla="*/ 9525 w 19050"/>
                        <a:gd name="connsiteY5" fmla="*/ 53340 h 53339"/>
                        <a:gd name="connsiteX6" fmla="*/ 11430 w 19050"/>
                        <a:gd name="connsiteY6" fmla="*/ 51435 h 53339"/>
                        <a:gd name="connsiteX7" fmla="*/ 11430 w 19050"/>
                        <a:gd name="connsiteY7" fmla="*/ 19050 h 53339"/>
                        <a:gd name="connsiteX8" fmla="*/ 19050 w 19050"/>
                        <a:gd name="connsiteY8" fmla="*/ 9525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53339">
                          <a:moveTo>
                            <a:pt x="19050" y="9525"/>
                          </a:moveTo>
                          <a:cubicBezTo>
                            <a:pt x="19050" y="3810"/>
                            <a:pt x="15240" y="0"/>
                            <a:pt x="9525" y="0"/>
                          </a:cubicBezTo>
                          <a:cubicBezTo>
                            <a:pt x="3810" y="0"/>
                            <a:pt x="0" y="3810"/>
                            <a:pt x="0" y="9525"/>
                          </a:cubicBezTo>
                          <a:cubicBezTo>
                            <a:pt x="0" y="14288"/>
                            <a:pt x="3810" y="18098"/>
                            <a:pt x="7620" y="19050"/>
                          </a:cubicBezTo>
                          <a:lnTo>
                            <a:pt x="7620" y="51435"/>
                          </a:lnTo>
                          <a:cubicBezTo>
                            <a:pt x="7620" y="52388"/>
                            <a:pt x="8573" y="53340"/>
                            <a:pt x="9525" y="53340"/>
                          </a:cubicBezTo>
                          <a:cubicBezTo>
                            <a:pt x="10477" y="53340"/>
                            <a:pt x="11430" y="52388"/>
                            <a:pt x="11430" y="51435"/>
                          </a:cubicBezTo>
                          <a:lnTo>
                            <a:pt x="11430" y="19050"/>
                          </a:lnTo>
                          <a:cubicBezTo>
                            <a:pt x="15240" y="18098"/>
                            <a:pt x="19050" y="14288"/>
                            <a:pt x="19050" y="9525"/>
                          </a:cubicBezTo>
                          <a:close/>
                        </a:path>
                      </a:pathLst>
                    </a:custGeom>
                    <a:solidFill>
                      <a:srgbClr val="7BA0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96" name="Freeform 629">
                      <a:extLst>
                        <a:ext uri="{FF2B5EF4-FFF2-40B4-BE49-F238E27FC236}">
                          <a16:creationId xmlns:a16="http://schemas.microsoft.com/office/drawing/2014/main" id="{6E34802B-EF6F-181C-8AC7-F3B299E68D2A}"/>
                        </a:ext>
                      </a:extLst>
                    </p:cNvPr>
                    <p:cNvSpPr/>
                    <p:nvPr/>
                  </p:nvSpPr>
                  <p:spPr>
                    <a:xfrm>
                      <a:off x="1299826" y="3963583"/>
                      <a:ext cx="163265" cy="457132"/>
                    </a:xfrm>
                    <a:custGeom>
                      <a:avLst/>
                      <a:gdLst>
                        <a:gd name="connsiteX0" fmla="*/ 19050 w 19050"/>
                        <a:gd name="connsiteY0" fmla="*/ 9525 h 53339"/>
                        <a:gd name="connsiteX1" fmla="*/ 9525 w 19050"/>
                        <a:gd name="connsiteY1" fmla="*/ 0 h 53339"/>
                        <a:gd name="connsiteX2" fmla="*/ 0 w 19050"/>
                        <a:gd name="connsiteY2" fmla="*/ 9525 h 53339"/>
                        <a:gd name="connsiteX3" fmla="*/ 7620 w 19050"/>
                        <a:gd name="connsiteY3" fmla="*/ 19050 h 53339"/>
                        <a:gd name="connsiteX4" fmla="*/ 7620 w 19050"/>
                        <a:gd name="connsiteY4" fmla="*/ 51435 h 53339"/>
                        <a:gd name="connsiteX5" fmla="*/ 9525 w 19050"/>
                        <a:gd name="connsiteY5" fmla="*/ 53340 h 53339"/>
                        <a:gd name="connsiteX6" fmla="*/ 11430 w 19050"/>
                        <a:gd name="connsiteY6" fmla="*/ 51435 h 53339"/>
                        <a:gd name="connsiteX7" fmla="*/ 11430 w 19050"/>
                        <a:gd name="connsiteY7" fmla="*/ 19050 h 53339"/>
                        <a:gd name="connsiteX8" fmla="*/ 19050 w 19050"/>
                        <a:gd name="connsiteY8" fmla="*/ 9525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53339">
                          <a:moveTo>
                            <a:pt x="19050" y="9525"/>
                          </a:moveTo>
                          <a:cubicBezTo>
                            <a:pt x="19050" y="3810"/>
                            <a:pt x="15240" y="0"/>
                            <a:pt x="9525" y="0"/>
                          </a:cubicBezTo>
                          <a:cubicBezTo>
                            <a:pt x="3810" y="0"/>
                            <a:pt x="0" y="3810"/>
                            <a:pt x="0" y="9525"/>
                          </a:cubicBezTo>
                          <a:cubicBezTo>
                            <a:pt x="0" y="14288"/>
                            <a:pt x="3810" y="18098"/>
                            <a:pt x="7620" y="19050"/>
                          </a:cubicBezTo>
                          <a:lnTo>
                            <a:pt x="7620" y="51435"/>
                          </a:lnTo>
                          <a:cubicBezTo>
                            <a:pt x="7620" y="52388"/>
                            <a:pt x="8572" y="53340"/>
                            <a:pt x="9525" y="53340"/>
                          </a:cubicBezTo>
                          <a:cubicBezTo>
                            <a:pt x="10477" y="53340"/>
                            <a:pt x="11430" y="52388"/>
                            <a:pt x="11430" y="51435"/>
                          </a:cubicBezTo>
                          <a:lnTo>
                            <a:pt x="11430" y="19050"/>
                          </a:lnTo>
                          <a:cubicBezTo>
                            <a:pt x="16192" y="18098"/>
                            <a:pt x="19050" y="14288"/>
                            <a:pt x="19050" y="9525"/>
                          </a:cubicBezTo>
                          <a:close/>
                        </a:path>
                      </a:pathLst>
                    </a:custGeom>
                    <a:solidFill>
                      <a:srgbClr val="7BA0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97" name="Freeform 632">
                      <a:extLst>
                        <a:ext uri="{FF2B5EF4-FFF2-40B4-BE49-F238E27FC236}">
                          <a16:creationId xmlns:a16="http://schemas.microsoft.com/office/drawing/2014/main" id="{53AFBFA8-4534-FBF0-E69D-869E28BAFBC4}"/>
                        </a:ext>
                      </a:extLst>
                    </p:cNvPr>
                    <p:cNvSpPr/>
                    <p:nvPr/>
                  </p:nvSpPr>
                  <p:spPr>
                    <a:xfrm>
                      <a:off x="1161047" y="3963583"/>
                      <a:ext cx="163265" cy="457132"/>
                    </a:xfrm>
                    <a:custGeom>
                      <a:avLst/>
                      <a:gdLst>
                        <a:gd name="connsiteX0" fmla="*/ 19050 w 19050"/>
                        <a:gd name="connsiteY0" fmla="*/ 9525 h 53339"/>
                        <a:gd name="connsiteX1" fmla="*/ 9525 w 19050"/>
                        <a:gd name="connsiteY1" fmla="*/ 0 h 53339"/>
                        <a:gd name="connsiteX2" fmla="*/ 0 w 19050"/>
                        <a:gd name="connsiteY2" fmla="*/ 9525 h 53339"/>
                        <a:gd name="connsiteX3" fmla="*/ 7620 w 19050"/>
                        <a:gd name="connsiteY3" fmla="*/ 19050 h 53339"/>
                        <a:gd name="connsiteX4" fmla="*/ 7620 w 19050"/>
                        <a:gd name="connsiteY4" fmla="*/ 51435 h 53339"/>
                        <a:gd name="connsiteX5" fmla="*/ 9525 w 19050"/>
                        <a:gd name="connsiteY5" fmla="*/ 53340 h 53339"/>
                        <a:gd name="connsiteX6" fmla="*/ 11430 w 19050"/>
                        <a:gd name="connsiteY6" fmla="*/ 51435 h 53339"/>
                        <a:gd name="connsiteX7" fmla="*/ 11430 w 19050"/>
                        <a:gd name="connsiteY7" fmla="*/ 19050 h 53339"/>
                        <a:gd name="connsiteX8" fmla="*/ 19050 w 19050"/>
                        <a:gd name="connsiteY8" fmla="*/ 9525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53339">
                          <a:moveTo>
                            <a:pt x="19050" y="9525"/>
                          </a:moveTo>
                          <a:cubicBezTo>
                            <a:pt x="19050" y="3810"/>
                            <a:pt x="15240" y="0"/>
                            <a:pt x="9525" y="0"/>
                          </a:cubicBezTo>
                          <a:cubicBezTo>
                            <a:pt x="3810" y="0"/>
                            <a:pt x="0" y="3810"/>
                            <a:pt x="0" y="9525"/>
                          </a:cubicBezTo>
                          <a:cubicBezTo>
                            <a:pt x="0" y="14288"/>
                            <a:pt x="3810" y="18098"/>
                            <a:pt x="7620" y="19050"/>
                          </a:cubicBezTo>
                          <a:lnTo>
                            <a:pt x="7620" y="51435"/>
                          </a:lnTo>
                          <a:cubicBezTo>
                            <a:pt x="7620" y="52388"/>
                            <a:pt x="8573" y="53340"/>
                            <a:pt x="9525" y="53340"/>
                          </a:cubicBezTo>
                          <a:cubicBezTo>
                            <a:pt x="10477" y="53340"/>
                            <a:pt x="11430" y="52388"/>
                            <a:pt x="11430" y="51435"/>
                          </a:cubicBezTo>
                          <a:lnTo>
                            <a:pt x="11430" y="19050"/>
                          </a:lnTo>
                          <a:cubicBezTo>
                            <a:pt x="15240" y="18098"/>
                            <a:pt x="19050" y="14288"/>
                            <a:pt x="19050" y="9525"/>
                          </a:cubicBezTo>
                          <a:close/>
                        </a:path>
                      </a:pathLst>
                    </a:custGeom>
                    <a:solidFill>
                      <a:srgbClr val="7BA0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98" name="Freeform 633">
                      <a:extLst>
                        <a:ext uri="{FF2B5EF4-FFF2-40B4-BE49-F238E27FC236}">
                          <a16:creationId xmlns:a16="http://schemas.microsoft.com/office/drawing/2014/main" id="{0EC2227F-E961-FC17-4C0E-0CB06B1CA9F2}"/>
                        </a:ext>
                      </a:extLst>
                    </p:cNvPr>
                    <p:cNvSpPr/>
                    <p:nvPr/>
                  </p:nvSpPr>
                  <p:spPr>
                    <a:xfrm>
                      <a:off x="989623" y="4339083"/>
                      <a:ext cx="644891" cy="644890"/>
                    </a:xfrm>
                    <a:custGeom>
                      <a:avLst/>
                      <a:gdLst>
                        <a:gd name="connsiteX0" fmla="*/ 0 w 75247"/>
                        <a:gd name="connsiteY0" fmla="*/ 7620 h 75247"/>
                        <a:gd name="connsiteX1" fmla="*/ 7620 w 75247"/>
                        <a:gd name="connsiteY1" fmla="*/ 0 h 75247"/>
                        <a:gd name="connsiteX2" fmla="*/ 67627 w 75247"/>
                        <a:gd name="connsiteY2" fmla="*/ 0 h 75247"/>
                        <a:gd name="connsiteX3" fmla="*/ 75248 w 75247"/>
                        <a:gd name="connsiteY3" fmla="*/ 7620 h 75247"/>
                        <a:gd name="connsiteX4" fmla="*/ 75248 w 75247"/>
                        <a:gd name="connsiteY4" fmla="*/ 67627 h 75247"/>
                        <a:gd name="connsiteX5" fmla="*/ 67627 w 75247"/>
                        <a:gd name="connsiteY5" fmla="*/ 75248 h 75247"/>
                        <a:gd name="connsiteX6" fmla="*/ 7620 w 75247"/>
                        <a:gd name="connsiteY6" fmla="*/ 75248 h 75247"/>
                        <a:gd name="connsiteX7" fmla="*/ 0 w 75247"/>
                        <a:gd name="connsiteY7" fmla="*/ 67627 h 75247"/>
                        <a:gd name="connsiteX8" fmla="*/ 0 w 75247"/>
                        <a:gd name="connsiteY8" fmla="*/ 7620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 h="75247">
                          <a:moveTo>
                            <a:pt x="0" y="7620"/>
                          </a:moveTo>
                          <a:cubicBezTo>
                            <a:pt x="0" y="2858"/>
                            <a:pt x="3810" y="0"/>
                            <a:pt x="7620" y="0"/>
                          </a:cubicBezTo>
                          <a:lnTo>
                            <a:pt x="67627" y="0"/>
                          </a:lnTo>
                          <a:cubicBezTo>
                            <a:pt x="72390" y="0"/>
                            <a:pt x="75248" y="3810"/>
                            <a:pt x="75248" y="7620"/>
                          </a:cubicBezTo>
                          <a:lnTo>
                            <a:pt x="75248" y="67627"/>
                          </a:lnTo>
                          <a:cubicBezTo>
                            <a:pt x="75248" y="72390"/>
                            <a:pt x="71438" y="75248"/>
                            <a:pt x="67627" y="75248"/>
                          </a:cubicBezTo>
                          <a:lnTo>
                            <a:pt x="7620" y="75248"/>
                          </a:lnTo>
                          <a:cubicBezTo>
                            <a:pt x="2858" y="75248"/>
                            <a:pt x="0" y="71438"/>
                            <a:pt x="0" y="67627"/>
                          </a:cubicBezTo>
                          <a:lnTo>
                            <a:pt x="0" y="7620"/>
                          </a:lnTo>
                          <a:close/>
                        </a:path>
                      </a:pathLst>
                    </a:custGeom>
                    <a:solidFill>
                      <a:srgbClr val="7BA0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grpSp>
            </p:grpSp>
          </p:grpSp>
        </p:grpSp>
        <p:grpSp>
          <p:nvGrpSpPr>
            <p:cNvPr id="29" name="Group 28">
              <a:extLst>
                <a:ext uri="{FF2B5EF4-FFF2-40B4-BE49-F238E27FC236}">
                  <a16:creationId xmlns:a16="http://schemas.microsoft.com/office/drawing/2014/main" id="{1E66851C-E73E-627E-2845-95F65D4D2A65}"/>
                </a:ext>
              </a:extLst>
            </p:cNvPr>
            <p:cNvGrpSpPr/>
            <p:nvPr/>
          </p:nvGrpSpPr>
          <p:grpSpPr>
            <a:xfrm>
              <a:off x="10984633" y="2497262"/>
              <a:ext cx="516322" cy="302220"/>
              <a:chOff x="6400363" y="2270659"/>
              <a:chExt cx="475022" cy="278046"/>
            </a:xfrm>
          </p:grpSpPr>
          <p:sp>
            <p:nvSpPr>
              <p:cNvPr id="83" name="Oval 82">
                <a:extLst>
                  <a:ext uri="{FF2B5EF4-FFF2-40B4-BE49-F238E27FC236}">
                    <a16:creationId xmlns:a16="http://schemas.microsoft.com/office/drawing/2014/main" id="{70E0AA33-DA7C-4530-6F87-AE7F28D19B8B}"/>
                  </a:ext>
                </a:extLst>
              </p:cNvPr>
              <p:cNvSpPr/>
              <p:nvPr/>
            </p:nvSpPr>
            <p:spPr>
              <a:xfrm>
                <a:off x="6400363" y="2270659"/>
                <a:ext cx="278046" cy="278046"/>
              </a:xfrm>
              <a:prstGeom prst="ellipse">
                <a:avLst/>
              </a:prstGeom>
              <a:solidFill>
                <a:srgbClr val="2853DC"/>
              </a:solidFill>
              <a:ln w="10795" cap="flat" cmpd="sng" algn="ctr">
                <a:solidFill>
                  <a:srgbClr val="2853DC"/>
                </a:solidFill>
                <a:prstDash val="solid"/>
              </a:ln>
              <a:effectLst/>
            </p:spPr>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84" name="Oval 83">
                <a:extLst>
                  <a:ext uri="{FF2B5EF4-FFF2-40B4-BE49-F238E27FC236}">
                    <a16:creationId xmlns:a16="http://schemas.microsoft.com/office/drawing/2014/main" id="{4C417AEF-7520-E022-329E-8590E2F22CD9}"/>
                  </a:ext>
                </a:extLst>
              </p:cNvPr>
              <p:cNvSpPr/>
              <p:nvPr/>
            </p:nvSpPr>
            <p:spPr>
              <a:xfrm>
                <a:off x="6597339" y="2270659"/>
                <a:ext cx="278046" cy="278046"/>
              </a:xfrm>
              <a:prstGeom prst="ellipse">
                <a:avLst/>
              </a:prstGeom>
              <a:solidFill>
                <a:srgbClr val="7BA0FF"/>
              </a:solidFill>
              <a:ln w="10795" cap="flat" cmpd="sng" algn="ctr">
                <a:solidFill>
                  <a:srgbClr val="7BA0FF"/>
                </a:solidFill>
                <a:prstDash val="solid"/>
              </a:ln>
              <a:effectLst/>
            </p:spPr>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85" name="Freeform: Shape 19">
                <a:extLst>
                  <a:ext uri="{FF2B5EF4-FFF2-40B4-BE49-F238E27FC236}">
                    <a16:creationId xmlns:a16="http://schemas.microsoft.com/office/drawing/2014/main" id="{34B5C668-04DE-23B6-837A-B088651F0594}"/>
                  </a:ext>
                </a:extLst>
              </p:cNvPr>
              <p:cNvSpPr>
                <a:spLocks noChangeAspect="1"/>
              </p:cNvSpPr>
              <p:nvPr/>
            </p:nvSpPr>
            <p:spPr bwMode="auto">
              <a:xfrm>
                <a:off x="6464826" y="2370307"/>
                <a:ext cx="116802" cy="86993"/>
              </a:xfrm>
              <a:custGeom>
                <a:avLst/>
                <a:gdLst>
                  <a:gd name="connsiteX0" fmla="*/ 238347 w 1874389"/>
                  <a:gd name="connsiteY0" fmla="*/ 63273 h 1396027"/>
                  <a:gd name="connsiteX1" fmla="*/ 238347 w 1874389"/>
                  <a:gd name="connsiteY1" fmla="*/ 1012939 h 1396027"/>
                  <a:gd name="connsiteX2" fmla="*/ 1628623 w 1874389"/>
                  <a:gd name="connsiteY2" fmla="*/ 1012939 h 1396027"/>
                  <a:gd name="connsiteX3" fmla="*/ 1628623 w 1874389"/>
                  <a:gd name="connsiteY3" fmla="*/ 63273 h 1396027"/>
                  <a:gd name="connsiteX4" fmla="*/ 238763 w 1874389"/>
                  <a:gd name="connsiteY4" fmla="*/ 0 h 1396027"/>
                  <a:gd name="connsiteX5" fmla="*/ 1628760 w 1874389"/>
                  <a:gd name="connsiteY5" fmla="*/ 0 h 1396027"/>
                  <a:gd name="connsiteX6" fmla="*/ 1691802 w 1874389"/>
                  <a:gd name="connsiteY6" fmla="*/ 61567 h 1396027"/>
                  <a:gd name="connsiteX7" fmla="*/ 1691802 w 1874389"/>
                  <a:gd name="connsiteY7" fmla="*/ 1012774 h 1396027"/>
                  <a:gd name="connsiteX8" fmla="*/ 1639524 w 1874389"/>
                  <a:gd name="connsiteY8" fmla="*/ 1074341 h 1396027"/>
                  <a:gd name="connsiteX9" fmla="*/ 1747156 w 1874389"/>
                  <a:gd name="connsiteY9" fmla="*/ 1125133 h 1396027"/>
                  <a:gd name="connsiteX10" fmla="*/ 1865552 w 1874389"/>
                  <a:gd name="connsiteY10" fmla="*/ 1308295 h 1396027"/>
                  <a:gd name="connsiteX11" fmla="*/ 1820961 w 1874389"/>
                  <a:gd name="connsiteY11" fmla="*/ 1396027 h 1396027"/>
                  <a:gd name="connsiteX12" fmla="*/ 1817886 w 1874389"/>
                  <a:gd name="connsiteY12" fmla="*/ 1396027 h 1396027"/>
                  <a:gd name="connsiteX13" fmla="*/ 55788 w 1874389"/>
                  <a:gd name="connsiteY13" fmla="*/ 1396027 h 1396027"/>
                  <a:gd name="connsiteX14" fmla="*/ 46562 w 1874389"/>
                  <a:gd name="connsiteY14" fmla="*/ 1394488 h 1396027"/>
                  <a:gd name="connsiteX15" fmla="*/ 8122 w 1874389"/>
                  <a:gd name="connsiteY15" fmla="*/ 1309834 h 1396027"/>
                  <a:gd name="connsiteX16" fmla="*/ 121905 w 1874389"/>
                  <a:gd name="connsiteY16" fmla="*/ 1123594 h 1396027"/>
                  <a:gd name="connsiteX17" fmla="*/ 228000 w 1874389"/>
                  <a:gd name="connsiteY17" fmla="*/ 1074341 h 1396027"/>
                  <a:gd name="connsiteX18" fmla="*/ 177259 w 1874389"/>
                  <a:gd name="connsiteY18" fmla="*/ 1012774 h 1396027"/>
                  <a:gd name="connsiteX19" fmla="*/ 177259 w 1874389"/>
                  <a:gd name="connsiteY19" fmla="*/ 61567 h 1396027"/>
                  <a:gd name="connsiteX20" fmla="*/ 238763 w 1874389"/>
                  <a:gd name="connsiteY20" fmla="*/ 0 h 139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74389" h="1396027">
                    <a:moveTo>
                      <a:pt x="238347" y="63273"/>
                    </a:moveTo>
                    <a:lnTo>
                      <a:pt x="238347" y="1012939"/>
                    </a:lnTo>
                    <a:lnTo>
                      <a:pt x="1628623" y="1012939"/>
                    </a:lnTo>
                    <a:lnTo>
                      <a:pt x="1628623" y="63273"/>
                    </a:lnTo>
                    <a:close/>
                    <a:moveTo>
                      <a:pt x="238763" y="0"/>
                    </a:moveTo>
                    <a:cubicBezTo>
                      <a:pt x="238763" y="0"/>
                      <a:pt x="238763" y="0"/>
                      <a:pt x="1628760" y="0"/>
                    </a:cubicBezTo>
                    <a:cubicBezTo>
                      <a:pt x="1662588" y="0"/>
                      <a:pt x="1691802" y="27705"/>
                      <a:pt x="1691802" y="61567"/>
                    </a:cubicBezTo>
                    <a:cubicBezTo>
                      <a:pt x="1691802" y="61567"/>
                      <a:pt x="1691802" y="61567"/>
                      <a:pt x="1691802" y="1012774"/>
                    </a:cubicBezTo>
                    <a:cubicBezTo>
                      <a:pt x="1691802" y="1043557"/>
                      <a:pt x="1668738" y="1068184"/>
                      <a:pt x="1639524" y="1074341"/>
                    </a:cubicBezTo>
                    <a:cubicBezTo>
                      <a:pt x="1681039" y="1075880"/>
                      <a:pt x="1719479" y="1094350"/>
                      <a:pt x="1747156" y="1125133"/>
                    </a:cubicBezTo>
                    <a:cubicBezTo>
                      <a:pt x="1747156" y="1125133"/>
                      <a:pt x="1747156" y="1125133"/>
                      <a:pt x="1865552" y="1308295"/>
                    </a:cubicBezTo>
                    <a:cubicBezTo>
                      <a:pt x="1888616" y="1345235"/>
                      <a:pt x="1864014" y="1392949"/>
                      <a:pt x="1820961" y="1396027"/>
                    </a:cubicBezTo>
                    <a:cubicBezTo>
                      <a:pt x="1820961" y="1396027"/>
                      <a:pt x="1819424" y="1396027"/>
                      <a:pt x="1817886" y="1396027"/>
                    </a:cubicBezTo>
                    <a:cubicBezTo>
                      <a:pt x="1817886" y="1396027"/>
                      <a:pt x="1817886" y="1396027"/>
                      <a:pt x="55788" y="1396027"/>
                    </a:cubicBezTo>
                    <a:cubicBezTo>
                      <a:pt x="52713" y="1396027"/>
                      <a:pt x="49637" y="1394488"/>
                      <a:pt x="46562" y="1394488"/>
                    </a:cubicBezTo>
                    <a:cubicBezTo>
                      <a:pt x="6584" y="1388331"/>
                      <a:pt x="-11867" y="1343695"/>
                      <a:pt x="8122" y="1309834"/>
                    </a:cubicBezTo>
                    <a:cubicBezTo>
                      <a:pt x="8122" y="1309834"/>
                      <a:pt x="8122" y="1309834"/>
                      <a:pt x="121905" y="1123594"/>
                    </a:cubicBezTo>
                    <a:cubicBezTo>
                      <a:pt x="151119" y="1094350"/>
                      <a:pt x="188022" y="1077419"/>
                      <a:pt x="228000" y="1074341"/>
                    </a:cubicBezTo>
                    <a:cubicBezTo>
                      <a:pt x="198785" y="1068184"/>
                      <a:pt x="177259" y="1043557"/>
                      <a:pt x="177259" y="1012774"/>
                    </a:cubicBezTo>
                    <a:cubicBezTo>
                      <a:pt x="177259" y="1012774"/>
                      <a:pt x="177259" y="1012774"/>
                      <a:pt x="177259" y="61567"/>
                    </a:cubicBezTo>
                    <a:cubicBezTo>
                      <a:pt x="177259" y="27705"/>
                      <a:pt x="204936" y="0"/>
                      <a:pt x="238763" y="0"/>
                    </a:cubicBezTo>
                    <a:close/>
                  </a:path>
                </a:pathLst>
              </a:custGeom>
              <a:solidFill>
                <a:srgbClr val="7BA0FF"/>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86" name="Freeform 24">
                <a:extLst>
                  <a:ext uri="{FF2B5EF4-FFF2-40B4-BE49-F238E27FC236}">
                    <a16:creationId xmlns:a16="http://schemas.microsoft.com/office/drawing/2014/main" id="{25CAE5CE-E25F-5DC6-2C2E-739AF7193447}"/>
                  </a:ext>
                </a:extLst>
              </p:cNvPr>
              <p:cNvSpPr>
                <a:spLocks/>
              </p:cNvSpPr>
              <p:nvPr/>
            </p:nvSpPr>
            <p:spPr bwMode="auto">
              <a:xfrm>
                <a:off x="6655156" y="2361793"/>
                <a:ext cx="150410" cy="95469"/>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rgbClr val="7BA0FF">
                  <a:lumMod val="40000"/>
                  <a:lumOff val="6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Qualcomm Next" pitchFamily="50" charset="0"/>
                  <a:ea typeface="+mn-ea"/>
                  <a:cs typeface="+mn-cs"/>
                </a:endParaRPr>
              </a:p>
            </p:txBody>
          </p:sp>
        </p:grpSp>
        <p:grpSp>
          <p:nvGrpSpPr>
            <p:cNvPr id="30" name="Group 29">
              <a:extLst>
                <a:ext uri="{FF2B5EF4-FFF2-40B4-BE49-F238E27FC236}">
                  <a16:creationId xmlns:a16="http://schemas.microsoft.com/office/drawing/2014/main" id="{E1E10243-AA0E-D7C7-7261-FA4EFBD100CE}"/>
                </a:ext>
              </a:extLst>
            </p:cNvPr>
            <p:cNvGrpSpPr>
              <a:grpSpLocks noChangeAspect="1"/>
            </p:cNvGrpSpPr>
            <p:nvPr/>
          </p:nvGrpSpPr>
          <p:grpSpPr>
            <a:xfrm>
              <a:off x="7601621" y="6420679"/>
              <a:ext cx="402316" cy="368632"/>
              <a:chOff x="1054203" y="2296097"/>
              <a:chExt cx="1018723" cy="933430"/>
            </a:xfrm>
          </p:grpSpPr>
          <p:sp>
            <p:nvSpPr>
              <p:cNvPr id="57" name="Oval 7">
                <a:extLst>
                  <a:ext uri="{FF2B5EF4-FFF2-40B4-BE49-F238E27FC236}">
                    <a16:creationId xmlns:a16="http://schemas.microsoft.com/office/drawing/2014/main" id="{7F7653EC-F016-BA78-51DE-F44E320CD1D0}"/>
                  </a:ext>
                </a:extLst>
              </p:cNvPr>
              <p:cNvSpPr>
                <a:spLocks noChangeArrowheads="1"/>
              </p:cNvSpPr>
              <p:nvPr/>
            </p:nvSpPr>
            <p:spPr bwMode="auto">
              <a:xfrm>
                <a:off x="1364707" y="2829577"/>
                <a:ext cx="399631" cy="399950"/>
              </a:xfrm>
              <a:prstGeom prst="ellipse">
                <a:avLst/>
              </a:prstGeom>
              <a:solidFill>
                <a:srgbClr val="2853D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58" name="Oval 8">
                <a:extLst>
                  <a:ext uri="{FF2B5EF4-FFF2-40B4-BE49-F238E27FC236}">
                    <a16:creationId xmlns:a16="http://schemas.microsoft.com/office/drawing/2014/main" id="{8330FE31-F211-DF4E-3125-2D2BAFACCD31}"/>
                  </a:ext>
                </a:extLst>
              </p:cNvPr>
              <p:cNvSpPr>
                <a:spLocks noChangeArrowheads="1"/>
              </p:cNvSpPr>
              <p:nvPr/>
            </p:nvSpPr>
            <p:spPr bwMode="auto">
              <a:xfrm>
                <a:off x="1609725" y="2900495"/>
                <a:ext cx="35778" cy="36098"/>
              </a:xfrm>
              <a:prstGeom prst="ellipse">
                <a:avLst/>
              </a:pr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59" name="Freeform 9">
                <a:extLst>
                  <a:ext uri="{FF2B5EF4-FFF2-40B4-BE49-F238E27FC236}">
                    <a16:creationId xmlns:a16="http://schemas.microsoft.com/office/drawing/2014/main" id="{17C0979A-8BFC-ED19-01EF-DE168ECAE1FC}"/>
                  </a:ext>
                </a:extLst>
              </p:cNvPr>
              <p:cNvSpPr>
                <a:spLocks noEditPoints="1"/>
              </p:cNvSpPr>
              <p:nvPr/>
            </p:nvSpPr>
            <p:spPr bwMode="auto">
              <a:xfrm>
                <a:off x="1591197" y="2882286"/>
                <a:ext cx="72834" cy="72834"/>
              </a:xfrm>
              <a:custGeom>
                <a:avLst/>
                <a:gdLst>
                  <a:gd name="T0" fmla="*/ 474 w 948"/>
                  <a:gd name="T1" fmla="*/ 0 h 947"/>
                  <a:gd name="T2" fmla="*/ 0 w 948"/>
                  <a:gd name="T3" fmla="*/ 473 h 947"/>
                  <a:gd name="T4" fmla="*/ 474 w 948"/>
                  <a:gd name="T5" fmla="*/ 947 h 947"/>
                  <a:gd name="T6" fmla="*/ 948 w 948"/>
                  <a:gd name="T7" fmla="*/ 473 h 947"/>
                  <a:gd name="T8" fmla="*/ 474 w 948"/>
                  <a:gd name="T9" fmla="*/ 0 h 947"/>
                  <a:gd name="T10" fmla="*/ 474 w 948"/>
                  <a:gd name="T11" fmla="*/ 922 h 947"/>
                  <a:gd name="T12" fmla="*/ 26 w 948"/>
                  <a:gd name="T13" fmla="*/ 473 h 947"/>
                  <a:gd name="T14" fmla="*/ 474 w 948"/>
                  <a:gd name="T15" fmla="*/ 25 h 947"/>
                  <a:gd name="T16" fmla="*/ 923 w 948"/>
                  <a:gd name="T17" fmla="*/ 473 h 947"/>
                  <a:gd name="T18" fmla="*/ 474 w 948"/>
                  <a:gd name="T19" fmla="*/ 922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8" h="947">
                    <a:moveTo>
                      <a:pt x="474" y="0"/>
                    </a:moveTo>
                    <a:cubicBezTo>
                      <a:pt x="213" y="0"/>
                      <a:pt x="0" y="212"/>
                      <a:pt x="0" y="473"/>
                    </a:cubicBezTo>
                    <a:cubicBezTo>
                      <a:pt x="0" y="735"/>
                      <a:pt x="213" y="947"/>
                      <a:pt x="474" y="947"/>
                    </a:cubicBezTo>
                    <a:cubicBezTo>
                      <a:pt x="736" y="947"/>
                      <a:pt x="948" y="735"/>
                      <a:pt x="948" y="473"/>
                    </a:cubicBezTo>
                    <a:cubicBezTo>
                      <a:pt x="948" y="212"/>
                      <a:pt x="736" y="0"/>
                      <a:pt x="474" y="0"/>
                    </a:cubicBezTo>
                    <a:close/>
                    <a:moveTo>
                      <a:pt x="474" y="922"/>
                    </a:moveTo>
                    <a:cubicBezTo>
                      <a:pt x="226" y="922"/>
                      <a:pt x="26" y="721"/>
                      <a:pt x="26" y="473"/>
                    </a:cubicBezTo>
                    <a:cubicBezTo>
                      <a:pt x="26" y="226"/>
                      <a:pt x="226" y="25"/>
                      <a:pt x="474" y="25"/>
                    </a:cubicBezTo>
                    <a:cubicBezTo>
                      <a:pt x="722" y="25"/>
                      <a:pt x="923" y="226"/>
                      <a:pt x="923" y="473"/>
                    </a:cubicBezTo>
                    <a:cubicBezTo>
                      <a:pt x="923" y="721"/>
                      <a:pt x="722" y="922"/>
                      <a:pt x="474" y="922"/>
                    </a:cubicBezTo>
                    <a:close/>
                  </a:path>
                </a:pathLst>
              </a:cu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60" name="Oval 10">
                <a:extLst>
                  <a:ext uri="{FF2B5EF4-FFF2-40B4-BE49-F238E27FC236}">
                    <a16:creationId xmlns:a16="http://schemas.microsoft.com/office/drawing/2014/main" id="{C09B514A-3EB5-3D0E-2B7B-E4F04EFEF66C}"/>
                  </a:ext>
                </a:extLst>
              </p:cNvPr>
              <p:cNvSpPr>
                <a:spLocks noChangeArrowheads="1"/>
              </p:cNvSpPr>
              <p:nvPr/>
            </p:nvSpPr>
            <p:spPr bwMode="auto">
              <a:xfrm>
                <a:off x="1673295" y="2297375"/>
                <a:ext cx="399631" cy="399631"/>
              </a:xfrm>
              <a:prstGeom prst="ellipse">
                <a:avLst/>
              </a:prstGeom>
              <a:solidFill>
                <a:srgbClr val="2853D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61" name="Oval 11">
                <a:extLst>
                  <a:ext uri="{FF2B5EF4-FFF2-40B4-BE49-F238E27FC236}">
                    <a16:creationId xmlns:a16="http://schemas.microsoft.com/office/drawing/2014/main" id="{3BB0F2EF-83E9-F4DE-DEE8-E3C6E57DB6E2}"/>
                  </a:ext>
                </a:extLst>
              </p:cNvPr>
              <p:cNvSpPr>
                <a:spLocks noChangeArrowheads="1"/>
              </p:cNvSpPr>
              <p:nvPr/>
            </p:nvSpPr>
            <p:spPr bwMode="auto">
              <a:xfrm>
                <a:off x="1054203" y="2297375"/>
                <a:ext cx="399631" cy="399631"/>
              </a:xfrm>
              <a:prstGeom prst="ellipse">
                <a:avLst/>
              </a:prstGeom>
              <a:solidFill>
                <a:srgbClr val="2853D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62" name="Freeform 12">
                <a:extLst>
                  <a:ext uri="{FF2B5EF4-FFF2-40B4-BE49-F238E27FC236}">
                    <a16:creationId xmlns:a16="http://schemas.microsoft.com/office/drawing/2014/main" id="{59A94D55-84F3-3C93-9AB3-8ED168BC3D54}"/>
                  </a:ext>
                </a:extLst>
              </p:cNvPr>
              <p:cNvSpPr>
                <a:spLocks/>
              </p:cNvSpPr>
              <p:nvPr/>
            </p:nvSpPr>
            <p:spPr bwMode="auto">
              <a:xfrm>
                <a:off x="1134065" y="2384904"/>
                <a:ext cx="140238" cy="224573"/>
              </a:xfrm>
              <a:custGeom>
                <a:avLst/>
                <a:gdLst>
                  <a:gd name="T0" fmla="*/ 1479 w 1821"/>
                  <a:gd name="T1" fmla="*/ 105 h 2913"/>
                  <a:gd name="T2" fmla="*/ 531 w 1821"/>
                  <a:gd name="T3" fmla="*/ 814 h 2913"/>
                  <a:gd name="T4" fmla="*/ 244 w 1821"/>
                  <a:gd name="T5" fmla="*/ 814 h 2913"/>
                  <a:gd name="T6" fmla="*/ 0 w 1821"/>
                  <a:gd name="T7" fmla="*/ 1057 h 2913"/>
                  <a:gd name="T8" fmla="*/ 0 w 1821"/>
                  <a:gd name="T9" fmla="*/ 1856 h 2913"/>
                  <a:gd name="T10" fmla="*/ 244 w 1821"/>
                  <a:gd name="T11" fmla="*/ 2099 h 2913"/>
                  <a:gd name="T12" fmla="*/ 531 w 1821"/>
                  <a:gd name="T13" fmla="*/ 2099 h 2913"/>
                  <a:gd name="T14" fmla="*/ 1479 w 1821"/>
                  <a:gd name="T15" fmla="*/ 2808 h 2913"/>
                  <a:gd name="T16" fmla="*/ 1821 w 1821"/>
                  <a:gd name="T17" fmla="*/ 2633 h 2913"/>
                  <a:gd name="T18" fmla="*/ 1821 w 1821"/>
                  <a:gd name="T19" fmla="*/ 280 h 2913"/>
                  <a:gd name="T20" fmla="*/ 1479 w 1821"/>
                  <a:gd name="T21" fmla="*/ 105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1" h="2913">
                    <a:moveTo>
                      <a:pt x="1479" y="105"/>
                    </a:moveTo>
                    <a:cubicBezTo>
                      <a:pt x="531" y="814"/>
                      <a:pt x="531" y="814"/>
                      <a:pt x="531" y="814"/>
                    </a:cubicBezTo>
                    <a:cubicBezTo>
                      <a:pt x="244" y="814"/>
                      <a:pt x="244" y="814"/>
                      <a:pt x="244" y="814"/>
                    </a:cubicBezTo>
                    <a:cubicBezTo>
                      <a:pt x="110" y="814"/>
                      <a:pt x="0" y="922"/>
                      <a:pt x="0" y="1057"/>
                    </a:cubicBezTo>
                    <a:cubicBezTo>
                      <a:pt x="0" y="1856"/>
                      <a:pt x="0" y="1856"/>
                      <a:pt x="0" y="1856"/>
                    </a:cubicBezTo>
                    <a:cubicBezTo>
                      <a:pt x="0" y="1991"/>
                      <a:pt x="110" y="2099"/>
                      <a:pt x="244" y="2099"/>
                    </a:cubicBezTo>
                    <a:cubicBezTo>
                      <a:pt x="531" y="2099"/>
                      <a:pt x="531" y="2099"/>
                      <a:pt x="531" y="2099"/>
                    </a:cubicBezTo>
                    <a:cubicBezTo>
                      <a:pt x="1479" y="2808"/>
                      <a:pt x="1479" y="2808"/>
                      <a:pt x="1479" y="2808"/>
                    </a:cubicBezTo>
                    <a:cubicBezTo>
                      <a:pt x="1619" y="2913"/>
                      <a:pt x="1821" y="2810"/>
                      <a:pt x="1821" y="2633"/>
                    </a:cubicBezTo>
                    <a:cubicBezTo>
                      <a:pt x="1821" y="280"/>
                      <a:pt x="1821" y="280"/>
                      <a:pt x="1821" y="280"/>
                    </a:cubicBezTo>
                    <a:cubicBezTo>
                      <a:pt x="1821" y="103"/>
                      <a:pt x="1619" y="0"/>
                      <a:pt x="1479" y="105"/>
                    </a:cubicBezTo>
                    <a:close/>
                  </a:path>
                </a:pathLst>
              </a:cu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63" name="Freeform 13">
                <a:extLst>
                  <a:ext uri="{FF2B5EF4-FFF2-40B4-BE49-F238E27FC236}">
                    <a16:creationId xmlns:a16="http://schemas.microsoft.com/office/drawing/2014/main" id="{92433B1E-7331-99A5-E284-9B3B8AF9D10E}"/>
                  </a:ext>
                </a:extLst>
              </p:cNvPr>
              <p:cNvSpPr>
                <a:spLocks noEditPoints="1"/>
              </p:cNvSpPr>
              <p:nvPr/>
            </p:nvSpPr>
            <p:spPr bwMode="auto">
              <a:xfrm>
                <a:off x="1289637" y="2434738"/>
                <a:ext cx="84335" cy="124905"/>
              </a:xfrm>
              <a:custGeom>
                <a:avLst/>
                <a:gdLst>
                  <a:gd name="T0" fmla="*/ 536 w 1093"/>
                  <a:gd name="T1" fmla="*/ 0 h 1619"/>
                  <a:gd name="T2" fmla="*/ 651 w 1093"/>
                  <a:gd name="T3" fmla="*/ 101 h 1619"/>
                  <a:gd name="T4" fmla="*/ 651 w 1093"/>
                  <a:gd name="T5" fmla="*/ 1520 h 1619"/>
                  <a:gd name="T6" fmla="*/ 536 w 1093"/>
                  <a:gd name="T7" fmla="*/ 1619 h 1619"/>
                  <a:gd name="T8" fmla="*/ 423 w 1093"/>
                  <a:gd name="T9" fmla="*/ 1520 h 1619"/>
                  <a:gd name="T10" fmla="*/ 423 w 1093"/>
                  <a:gd name="T11" fmla="*/ 101 h 1619"/>
                  <a:gd name="T12" fmla="*/ 536 w 1093"/>
                  <a:gd name="T13" fmla="*/ 0 h 1619"/>
                  <a:gd name="T14" fmla="*/ 978 w 1093"/>
                  <a:gd name="T15" fmla="*/ 202 h 1619"/>
                  <a:gd name="T16" fmla="*/ 1093 w 1093"/>
                  <a:gd name="T17" fmla="*/ 304 h 1619"/>
                  <a:gd name="T18" fmla="*/ 1093 w 1093"/>
                  <a:gd name="T19" fmla="*/ 1315 h 1619"/>
                  <a:gd name="T20" fmla="*/ 978 w 1093"/>
                  <a:gd name="T21" fmla="*/ 1417 h 1619"/>
                  <a:gd name="T22" fmla="*/ 865 w 1093"/>
                  <a:gd name="T23" fmla="*/ 1315 h 1619"/>
                  <a:gd name="T24" fmla="*/ 865 w 1093"/>
                  <a:gd name="T25" fmla="*/ 304 h 1619"/>
                  <a:gd name="T26" fmla="*/ 978 w 1093"/>
                  <a:gd name="T27" fmla="*/ 202 h 1619"/>
                  <a:gd name="T28" fmla="*/ 112 w 1093"/>
                  <a:gd name="T29" fmla="*/ 509 h 1619"/>
                  <a:gd name="T30" fmla="*/ 227 w 1093"/>
                  <a:gd name="T31" fmla="*/ 608 h 1619"/>
                  <a:gd name="T32" fmla="*/ 227 w 1093"/>
                  <a:gd name="T33" fmla="*/ 1013 h 1619"/>
                  <a:gd name="T34" fmla="*/ 112 w 1093"/>
                  <a:gd name="T35" fmla="*/ 1116 h 1619"/>
                  <a:gd name="T36" fmla="*/ 0 w 1093"/>
                  <a:gd name="T37" fmla="*/ 1013 h 1619"/>
                  <a:gd name="T38" fmla="*/ 0 w 1093"/>
                  <a:gd name="T39" fmla="*/ 608 h 1619"/>
                  <a:gd name="T40" fmla="*/ 112 w 1093"/>
                  <a:gd name="T41" fmla="*/ 509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93" h="1619">
                    <a:moveTo>
                      <a:pt x="536" y="0"/>
                    </a:moveTo>
                    <a:cubicBezTo>
                      <a:pt x="598" y="0"/>
                      <a:pt x="651" y="45"/>
                      <a:pt x="651" y="101"/>
                    </a:cubicBezTo>
                    <a:cubicBezTo>
                      <a:pt x="651" y="101"/>
                      <a:pt x="651" y="101"/>
                      <a:pt x="651" y="1520"/>
                    </a:cubicBezTo>
                    <a:cubicBezTo>
                      <a:pt x="651" y="1576"/>
                      <a:pt x="598" y="1619"/>
                      <a:pt x="536" y="1619"/>
                    </a:cubicBezTo>
                    <a:cubicBezTo>
                      <a:pt x="474" y="1619"/>
                      <a:pt x="423" y="1576"/>
                      <a:pt x="423" y="1520"/>
                    </a:cubicBezTo>
                    <a:cubicBezTo>
                      <a:pt x="423" y="1520"/>
                      <a:pt x="423" y="1520"/>
                      <a:pt x="423" y="101"/>
                    </a:cubicBezTo>
                    <a:cubicBezTo>
                      <a:pt x="423" y="45"/>
                      <a:pt x="474" y="0"/>
                      <a:pt x="536" y="0"/>
                    </a:cubicBezTo>
                    <a:close/>
                    <a:moveTo>
                      <a:pt x="978" y="202"/>
                    </a:moveTo>
                    <a:cubicBezTo>
                      <a:pt x="1042" y="202"/>
                      <a:pt x="1093" y="247"/>
                      <a:pt x="1093" y="304"/>
                    </a:cubicBezTo>
                    <a:cubicBezTo>
                      <a:pt x="1093" y="304"/>
                      <a:pt x="1093" y="304"/>
                      <a:pt x="1093" y="1315"/>
                    </a:cubicBezTo>
                    <a:cubicBezTo>
                      <a:pt x="1093" y="1372"/>
                      <a:pt x="1042" y="1417"/>
                      <a:pt x="978" y="1417"/>
                    </a:cubicBezTo>
                    <a:cubicBezTo>
                      <a:pt x="916" y="1417"/>
                      <a:pt x="865" y="1372"/>
                      <a:pt x="865" y="1315"/>
                    </a:cubicBezTo>
                    <a:cubicBezTo>
                      <a:pt x="865" y="1315"/>
                      <a:pt x="865" y="1315"/>
                      <a:pt x="865" y="304"/>
                    </a:cubicBezTo>
                    <a:cubicBezTo>
                      <a:pt x="865" y="247"/>
                      <a:pt x="916" y="202"/>
                      <a:pt x="978" y="202"/>
                    </a:cubicBezTo>
                    <a:close/>
                    <a:moveTo>
                      <a:pt x="112" y="509"/>
                    </a:moveTo>
                    <a:cubicBezTo>
                      <a:pt x="176" y="509"/>
                      <a:pt x="227" y="552"/>
                      <a:pt x="227" y="608"/>
                    </a:cubicBezTo>
                    <a:cubicBezTo>
                      <a:pt x="227" y="1013"/>
                      <a:pt x="227" y="1013"/>
                      <a:pt x="227" y="1013"/>
                    </a:cubicBezTo>
                    <a:cubicBezTo>
                      <a:pt x="227" y="1069"/>
                      <a:pt x="176" y="1116"/>
                      <a:pt x="112" y="1116"/>
                    </a:cubicBezTo>
                    <a:cubicBezTo>
                      <a:pt x="52" y="1116"/>
                      <a:pt x="0" y="1069"/>
                      <a:pt x="0" y="1013"/>
                    </a:cubicBezTo>
                    <a:cubicBezTo>
                      <a:pt x="0" y="608"/>
                      <a:pt x="0" y="608"/>
                      <a:pt x="0" y="608"/>
                    </a:cubicBezTo>
                    <a:cubicBezTo>
                      <a:pt x="0" y="552"/>
                      <a:pt x="52" y="509"/>
                      <a:pt x="112" y="509"/>
                    </a:cubicBezTo>
                    <a:close/>
                  </a:path>
                </a:pathLst>
              </a:cu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64" name="Freeform 14">
                <a:extLst>
                  <a:ext uri="{FF2B5EF4-FFF2-40B4-BE49-F238E27FC236}">
                    <a16:creationId xmlns:a16="http://schemas.microsoft.com/office/drawing/2014/main" id="{127B37AD-4AE1-C9C6-DA22-176574423C79}"/>
                  </a:ext>
                </a:extLst>
              </p:cNvPr>
              <p:cNvSpPr>
                <a:spLocks/>
              </p:cNvSpPr>
              <p:nvPr/>
            </p:nvSpPr>
            <p:spPr bwMode="auto">
              <a:xfrm>
                <a:off x="1438819" y="2912953"/>
                <a:ext cx="289421" cy="226489"/>
              </a:xfrm>
              <a:custGeom>
                <a:avLst/>
                <a:gdLst>
                  <a:gd name="T0" fmla="*/ 20 w 3759"/>
                  <a:gd name="T1" fmla="*/ 2941 h 2941"/>
                  <a:gd name="T2" fmla="*/ 3325 w 3759"/>
                  <a:gd name="T3" fmla="*/ 2917 h 2941"/>
                  <a:gd name="T4" fmla="*/ 3300 w 3759"/>
                  <a:gd name="T5" fmla="*/ 1366 h 2941"/>
                  <a:gd name="T6" fmla="*/ 2806 w 3759"/>
                  <a:gd name="T7" fmla="*/ 1247 h 2941"/>
                  <a:gd name="T8" fmla="*/ 2717 w 3759"/>
                  <a:gd name="T9" fmla="*/ 2013 h 2941"/>
                  <a:gd name="T10" fmla="*/ 2715 w 3759"/>
                  <a:gd name="T11" fmla="*/ 575 h 2941"/>
                  <a:gd name="T12" fmla="*/ 2625 w 3759"/>
                  <a:gd name="T13" fmla="*/ 549 h 2941"/>
                  <a:gd name="T14" fmla="*/ 2590 w 3759"/>
                  <a:gd name="T15" fmla="*/ 454 h 2941"/>
                  <a:gd name="T16" fmla="*/ 2588 w 3759"/>
                  <a:gd name="T17" fmla="*/ 376 h 2941"/>
                  <a:gd name="T18" fmla="*/ 2475 w 3759"/>
                  <a:gd name="T19" fmla="*/ 359 h 2941"/>
                  <a:gd name="T20" fmla="*/ 2493 w 3759"/>
                  <a:gd name="T21" fmla="*/ 133 h 2941"/>
                  <a:gd name="T22" fmla="*/ 2451 w 3759"/>
                  <a:gd name="T23" fmla="*/ 0 h 2941"/>
                  <a:gd name="T24" fmla="*/ 2409 w 3759"/>
                  <a:gd name="T25" fmla="*/ 134 h 2941"/>
                  <a:gd name="T26" fmla="*/ 2428 w 3759"/>
                  <a:gd name="T27" fmla="*/ 359 h 2941"/>
                  <a:gd name="T28" fmla="*/ 2315 w 3759"/>
                  <a:gd name="T29" fmla="*/ 379 h 2941"/>
                  <a:gd name="T30" fmla="*/ 2302 w 3759"/>
                  <a:gd name="T31" fmla="*/ 453 h 2941"/>
                  <a:gd name="T32" fmla="*/ 2278 w 3759"/>
                  <a:gd name="T33" fmla="*/ 550 h 2941"/>
                  <a:gd name="T34" fmla="*/ 2191 w 3759"/>
                  <a:gd name="T35" fmla="*/ 573 h 2941"/>
                  <a:gd name="T36" fmla="*/ 2194 w 3759"/>
                  <a:gd name="T37" fmla="*/ 2289 h 2941"/>
                  <a:gd name="T38" fmla="*/ 2019 w 3759"/>
                  <a:gd name="T39" fmla="*/ 1121 h 2941"/>
                  <a:gd name="T40" fmla="*/ 1979 w 3759"/>
                  <a:gd name="T41" fmla="*/ 1095 h 2941"/>
                  <a:gd name="T42" fmla="*/ 1585 w 3759"/>
                  <a:gd name="T43" fmla="*/ 972 h 2941"/>
                  <a:gd name="T44" fmla="*/ 1087 w 3759"/>
                  <a:gd name="T45" fmla="*/ 950 h 2941"/>
                  <a:gd name="T46" fmla="*/ 1062 w 3759"/>
                  <a:gd name="T47" fmla="*/ 1789 h 2941"/>
                  <a:gd name="T48" fmla="*/ 722 w 3759"/>
                  <a:gd name="T49" fmla="*/ 1453 h 2941"/>
                  <a:gd name="T50" fmla="*/ 371 w 3759"/>
                  <a:gd name="T51" fmla="*/ 1540 h 2941"/>
                  <a:gd name="T52" fmla="*/ 361 w 3759"/>
                  <a:gd name="T53" fmla="*/ 1047 h 2941"/>
                  <a:gd name="T54" fmla="*/ 304 w 3759"/>
                  <a:gd name="T55" fmla="*/ 971 h 2941"/>
                  <a:gd name="T56" fmla="*/ 277 w 3759"/>
                  <a:gd name="T57" fmla="*/ 957 h 2941"/>
                  <a:gd name="T58" fmla="*/ 264 w 3759"/>
                  <a:gd name="T59" fmla="*/ 891 h 2941"/>
                  <a:gd name="T60" fmla="*/ 177 w 3759"/>
                  <a:gd name="T61" fmla="*/ 891 h 2941"/>
                  <a:gd name="T62" fmla="*/ 90 w 3759"/>
                  <a:gd name="T63" fmla="*/ 905 h 2941"/>
                  <a:gd name="T64" fmla="*/ 89 w 3759"/>
                  <a:gd name="T65" fmla="*/ 959 h 2941"/>
                  <a:gd name="T66" fmla="*/ 63 w 3759"/>
                  <a:gd name="T67" fmla="*/ 1047 h 2941"/>
                  <a:gd name="T68" fmla="*/ 0 w 3759"/>
                  <a:gd name="T69" fmla="*/ 1068 h 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59" h="2941">
                    <a:moveTo>
                      <a:pt x="1" y="2923"/>
                    </a:moveTo>
                    <a:cubicBezTo>
                      <a:pt x="1" y="2933"/>
                      <a:pt x="10" y="2941"/>
                      <a:pt x="20" y="2941"/>
                    </a:cubicBezTo>
                    <a:cubicBezTo>
                      <a:pt x="3759" y="2935"/>
                      <a:pt x="3307" y="2935"/>
                      <a:pt x="3307" y="2935"/>
                    </a:cubicBezTo>
                    <a:cubicBezTo>
                      <a:pt x="3317" y="2935"/>
                      <a:pt x="3325" y="2927"/>
                      <a:pt x="3325" y="2917"/>
                    </a:cubicBezTo>
                    <a:cubicBezTo>
                      <a:pt x="3324" y="1707"/>
                      <a:pt x="3324" y="1392"/>
                      <a:pt x="3324" y="1392"/>
                    </a:cubicBezTo>
                    <a:cubicBezTo>
                      <a:pt x="3324" y="1379"/>
                      <a:pt x="3313" y="1369"/>
                      <a:pt x="3300" y="1366"/>
                    </a:cubicBezTo>
                    <a:cubicBezTo>
                      <a:pt x="2823" y="1234"/>
                      <a:pt x="2823" y="1234"/>
                      <a:pt x="2823" y="1234"/>
                    </a:cubicBezTo>
                    <a:cubicBezTo>
                      <a:pt x="2813" y="1230"/>
                      <a:pt x="2806" y="1237"/>
                      <a:pt x="2806" y="1247"/>
                    </a:cubicBezTo>
                    <a:cubicBezTo>
                      <a:pt x="2806" y="1293"/>
                      <a:pt x="2806" y="1453"/>
                      <a:pt x="2807" y="2012"/>
                    </a:cubicBezTo>
                    <a:cubicBezTo>
                      <a:pt x="2717" y="2013"/>
                      <a:pt x="2717" y="2013"/>
                      <a:pt x="2717" y="2013"/>
                    </a:cubicBezTo>
                    <a:cubicBezTo>
                      <a:pt x="2717" y="2013"/>
                      <a:pt x="2717" y="2013"/>
                      <a:pt x="2715" y="871"/>
                    </a:cubicBezTo>
                    <a:cubicBezTo>
                      <a:pt x="2715" y="817"/>
                      <a:pt x="2715" y="634"/>
                      <a:pt x="2715" y="575"/>
                    </a:cubicBezTo>
                    <a:cubicBezTo>
                      <a:pt x="2715" y="562"/>
                      <a:pt x="2702" y="548"/>
                      <a:pt x="2689" y="549"/>
                    </a:cubicBezTo>
                    <a:cubicBezTo>
                      <a:pt x="2675" y="549"/>
                      <a:pt x="2655" y="549"/>
                      <a:pt x="2625" y="549"/>
                    </a:cubicBezTo>
                    <a:cubicBezTo>
                      <a:pt x="2625" y="549"/>
                      <a:pt x="2625" y="549"/>
                      <a:pt x="2625" y="476"/>
                    </a:cubicBezTo>
                    <a:cubicBezTo>
                      <a:pt x="2625" y="459"/>
                      <a:pt x="2606" y="448"/>
                      <a:pt x="2590" y="454"/>
                    </a:cubicBezTo>
                    <a:cubicBezTo>
                      <a:pt x="2589" y="453"/>
                      <a:pt x="2589" y="453"/>
                      <a:pt x="2588" y="452"/>
                    </a:cubicBezTo>
                    <a:cubicBezTo>
                      <a:pt x="2588" y="376"/>
                      <a:pt x="2588" y="376"/>
                      <a:pt x="2588" y="376"/>
                    </a:cubicBezTo>
                    <a:cubicBezTo>
                      <a:pt x="2588" y="366"/>
                      <a:pt x="2578" y="359"/>
                      <a:pt x="2568" y="359"/>
                    </a:cubicBezTo>
                    <a:cubicBezTo>
                      <a:pt x="2554" y="359"/>
                      <a:pt x="2524" y="359"/>
                      <a:pt x="2475" y="359"/>
                    </a:cubicBezTo>
                    <a:cubicBezTo>
                      <a:pt x="2474" y="143"/>
                      <a:pt x="2474" y="143"/>
                      <a:pt x="2474" y="143"/>
                    </a:cubicBezTo>
                    <a:cubicBezTo>
                      <a:pt x="2481" y="141"/>
                      <a:pt x="2487" y="137"/>
                      <a:pt x="2493" y="133"/>
                    </a:cubicBezTo>
                    <a:cubicBezTo>
                      <a:pt x="2512" y="120"/>
                      <a:pt x="2524" y="98"/>
                      <a:pt x="2524" y="73"/>
                    </a:cubicBezTo>
                    <a:cubicBezTo>
                      <a:pt x="2524" y="33"/>
                      <a:pt x="2491" y="0"/>
                      <a:pt x="2451" y="0"/>
                    </a:cubicBezTo>
                    <a:cubicBezTo>
                      <a:pt x="2411" y="0"/>
                      <a:pt x="2377" y="33"/>
                      <a:pt x="2377" y="73"/>
                    </a:cubicBezTo>
                    <a:cubicBezTo>
                      <a:pt x="2377" y="99"/>
                      <a:pt x="2389" y="121"/>
                      <a:pt x="2409" y="134"/>
                    </a:cubicBezTo>
                    <a:cubicBezTo>
                      <a:pt x="2414" y="138"/>
                      <a:pt x="2421" y="141"/>
                      <a:pt x="2427" y="143"/>
                    </a:cubicBezTo>
                    <a:cubicBezTo>
                      <a:pt x="2428" y="359"/>
                      <a:pt x="2428" y="359"/>
                      <a:pt x="2428" y="359"/>
                    </a:cubicBezTo>
                    <a:cubicBezTo>
                      <a:pt x="2428" y="359"/>
                      <a:pt x="2428" y="359"/>
                      <a:pt x="2338" y="360"/>
                    </a:cubicBezTo>
                    <a:cubicBezTo>
                      <a:pt x="2324" y="360"/>
                      <a:pt x="2315" y="366"/>
                      <a:pt x="2315" y="379"/>
                    </a:cubicBezTo>
                    <a:cubicBezTo>
                      <a:pt x="2315" y="393"/>
                      <a:pt x="2315" y="416"/>
                      <a:pt x="2315" y="453"/>
                    </a:cubicBezTo>
                    <a:cubicBezTo>
                      <a:pt x="2315" y="453"/>
                      <a:pt x="2315" y="453"/>
                      <a:pt x="2302" y="453"/>
                    </a:cubicBezTo>
                    <a:cubicBezTo>
                      <a:pt x="2288" y="453"/>
                      <a:pt x="2278" y="459"/>
                      <a:pt x="2278" y="473"/>
                    </a:cubicBezTo>
                    <a:cubicBezTo>
                      <a:pt x="2278" y="486"/>
                      <a:pt x="2278" y="510"/>
                      <a:pt x="2278" y="550"/>
                    </a:cubicBezTo>
                    <a:cubicBezTo>
                      <a:pt x="2278" y="550"/>
                      <a:pt x="2278" y="550"/>
                      <a:pt x="2212" y="550"/>
                    </a:cubicBezTo>
                    <a:cubicBezTo>
                      <a:pt x="2198" y="550"/>
                      <a:pt x="2191" y="559"/>
                      <a:pt x="2191" y="573"/>
                    </a:cubicBezTo>
                    <a:cubicBezTo>
                      <a:pt x="2191" y="595"/>
                      <a:pt x="2191" y="769"/>
                      <a:pt x="2192" y="872"/>
                    </a:cubicBezTo>
                    <a:cubicBezTo>
                      <a:pt x="2192" y="1071"/>
                      <a:pt x="2192" y="1474"/>
                      <a:pt x="2194" y="2289"/>
                    </a:cubicBezTo>
                    <a:cubicBezTo>
                      <a:pt x="2021" y="2290"/>
                      <a:pt x="2021" y="2290"/>
                      <a:pt x="2021" y="2290"/>
                    </a:cubicBezTo>
                    <a:cubicBezTo>
                      <a:pt x="2019" y="1478"/>
                      <a:pt x="2019" y="1212"/>
                      <a:pt x="2019" y="1121"/>
                    </a:cubicBezTo>
                    <a:cubicBezTo>
                      <a:pt x="2019" y="1115"/>
                      <a:pt x="2012" y="1105"/>
                      <a:pt x="2005" y="1099"/>
                    </a:cubicBezTo>
                    <a:cubicBezTo>
                      <a:pt x="1998" y="1092"/>
                      <a:pt x="1989" y="1092"/>
                      <a:pt x="1979" y="1095"/>
                    </a:cubicBezTo>
                    <a:cubicBezTo>
                      <a:pt x="1585" y="1236"/>
                      <a:pt x="1585" y="1236"/>
                      <a:pt x="1585" y="1236"/>
                    </a:cubicBezTo>
                    <a:cubicBezTo>
                      <a:pt x="1585" y="1029"/>
                      <a:pt x="1585" y="1009"/>
                      <a:pt x="1585" y="972"/>
                    </a:cubicBezTo>
                    <a:cubicBezTo>
                      <a:pt x="1585" y="959"/>
                      <a:pt x="1571" y="949"/>
                      <a:pt x="1558" y="949"/>
                    </a:cubicBezTo>
                    <a:cubicBezTo>
                      <a:pt x="1244" y="949"/>
                      <a:pt x="1127" y="950"/>
                      <a:pt x="1087" y="950"/>
                    </a:cubicBezTo>
                    <a:cubicBezTo>
                      <a:pt x="1074" y="950"/>
                      <a:pt x="1061" y="960"/>
                      <a:pt x="1061" y="973"/>
                    </a:cubicBezTo>
                    <a:cubicBezTo>
                      <a:pt x="1061" y="1339"/>
                      <a:pt x="1062" y="1563"/>
                      <a:pt x="1062" y="1789"/>
                    </a:cubicBezTo>
                    <a:cubicBezTo>
                      <a:pt x="932" y="1809"/>
                      <a:pt x="819" y="1846"/>
                      <a:pt x="722" y="1886"/>
                    </a:cubicBezTo>
                    <a:cubicBezTo>
                      <a:pt x="722" y="1586"/>
                      <a:pt x="722" y="1487"/>
                      <a:pt x="722" y="1453"/>
                    </a:cubicBezTo>
                    <a:cubicBezTo>
                      <a:pt x="722" y="1447"/>
                      <a:pt x="714" y="1440"/>
                      <a:pt x="705" y="1444"/>
                    </a:cubicBezTo>
                    <a:cubicBezTo>
                      <a:pt x="371" y="1540"/>
                      <a:pt x="371" y="1540"/>
                      <a:pt x="371" y="1540"/>
                    </a:cubicBezTo>
                    <a:cubicBezTo>
                      <a:pt x="371" y="1314"/>
                      <a:pt x="370" y="1084"/>
                      <a:pt x="370" y="1057"/>
                    </a:cubicBezTo>
                    <a:cubicBezTo>
                      <a:pt x="370" y="1051"/>
                      <a:pt x="367" y="1047"/>
                      <a:pt x="361" y="1047"/>
                    </a:cubicBezTo>
                    <a:cubicBezTo>
                      <a:pt x="304" y="1047"/>
                      <a:pt x="304" y="1047"/>
                      <a:pt x="304" y="1047"/>
                    </a:cubicBezTo>
                    <a:cubicBezTo>
                      <a:pt x="304" y="1004"/>
                      <a:pt x="304" y="981"/>
                      <a:pt x="304" y="971"/>
                    </a:cubicBezTo>
                    <a:cubicBezTo>
                      <a:pt x="304" y="964"/>
                      <a:pt x="297" y="957"/>
                      <a:pt x="290" y="957"/>
                    </a:cubicBezTo>
                    <a:cubicBezTo>
                      <a:pt x="277" y="957"/>
                      <a:pt x="277" y="957"/>
                      <a:pt x="277" y="957"/>
                    </a:cubicBezTo>
                    <a:cubicBezTo>
                      <a:pt x="277" y="928"/>
                      <a:pt x="277" y="911"/>
                      <a:pt x="277" y="904"/>
                    </a:cubicBezTo>
                    <a:cubicBezTo>
                      <a:pt x="277" y="898"/>
                      <a:pt x="270" y="891"/>
                      <a:pt x="264" y="891"/>
                    </a:cubicBezTo>
                    <a:cubicBezTo>
                      <a:pt x="190" y="891"/>
                      <a:pt x="190" y="891"/>
                      <a:pt x="190" y="891"/>
                    </a:cubicBezTo>
                    <a:cubicBezTo>
                      <a:pt x="177" y="891"/>
                      <a:pt x="177" y="891"/>
                      <a:pt x="177" y="891"/>
                    </a:cubicBezTo>
                    <a:cubicBezTo>
                      <a:pt x="137" y="891"/>
                      <a:pt x="117" y="891"/>
                      <a:pt x="103" y="891"/>
                    </a:cubicBezTo>
                    <a:cubicBezTo>
                      <a:pt x="97" y="891"/>
                      <a:pt x="90" y="898"/>
                      <a:pt x="90" y="905"/>
                    </a:cubicBezTo>
                    <a:cubicBezTo>
                      <a:pt x="90" y="958"/>
                      <a:pt x="90" y="958"/>
                      <a:pt x="90" y="958"/>
                    </a:cubicBezTo>
                    <a:cubicBezTo>
                      <a:pt x="90" y="958"/>
                      <a:pt x="90" y="958"/>
                      <a:pt x="89" y="959"/>
                    </a:cubicBezTo>
                    <a:cubicBezTo>
                      <a:pt x="78" y="954"/>
                      <a:pt x="63" y="966"/>
                      <a:pt x="63" y="978"/>
                    </a:cubicBezTo>
                    <a:cubicBezTo>
                      <a:pt x="63" y="1047"/>
                      <a:pt x="63" y="1047"/>
                      <a:pt x="63" y="1047"/>
                    </a:cubicBezTo>
                    <a:cubicBezTo>
                      <a:pt x="44" y="1047"/>
                      <a:pt x="30" y="1047"/>
                      <a:pt x="20" y="1047"/>
                    </a:cubicBezTo>
                    <a:cubicBezTo>
                      <a:pt x="10" y="1048"/>
                      <a:pt x="0" y="1058"/>
                      <a:pt x="0" y="1068"/>
                    </a:cubicBezTo>
                    <a:lnTo>
                      <a:pt x="1" y="2923"/>
                    </a:lnTo>
                    <a:close/>
                  </a:path>
                </a:pathLst>
              </a:cu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65" name="Freeform 15">
                <a:extLst>
                  <a:ext uri="{FF2B5EF4-FFF2-40B4-BE49-F238E27FC236}">
                    <a16:creationId xmlns:a16="http://schemas.microsoft.com/office/drawing/2014/main" id="{01647EB0-3D34-EE23-FC85-820B345C25A7}"/>
                  </a:ext>
                </a:extLst>
              </p:cNvPr>
              <p:cNvSpPr>
                <a:spLocks/>
              </p:cNvSpPr>
              <p:nvPr/>
            </p:nvSpPr>
            <p:spPr bwMode="auto">
              <a:xfrm>
                <a:off x="1465653" y="3021566"/>
                <a:ext cx="201892" cy="117877"/>
              </a:xfrm>
              <a:custGeom>
                <a:avLst/>
                <a:gdLst>
                  <a:gd name="T0" fmla="*/ 2594 w 2622"/>
                  <a:gd name="T1" fmla="*/ 984 h 1532"/>
                  <a:gd name="T2" fmla="*/ 2093 w 2622"/>
                  <a:gd name="T3" fmla="*/ 984 h 1532"/>
                  <a:gd name="T4" fmla="*/ 2093 w 2622"/>
                  <a:gd name="T5" fmla="*/ 46 h 1532"/>
                  <a:gd name="T6" fmla="*/ 2047 w 2622"/>
                  <a:gd name="T7" fmla="*/ 0 h 1532"/>
                  <a:gd name="T8" fmla="*/ 1282 w 2622"/>
                  <a:gd name="T9" fmla="*/ 0 h 1532"/>
                  <a:gd name="T10" fmla="*/ 1236 w 2622"/>
                  <a:gd name="T11" fmla="*/ 46 h 1532"/>
                  <a:gd name="T12" fmla="*/ 1236 w 2622"/>
                  <a:gd name="T13" fmla="*/ 483 h 1532"/>
                  <a:gd name="T14" fmla="*/ 846 w 2622"/>
                  <a:gd name="T15" fmla="*/ 483 h 1532"/>
                  <a:gd name="T16" fmla="*/ 819 w 2622"/>
                  <a:gd name="T17" fmla="*/ 511 h 1532"/>
                  <a:gd name="T18" fmla="*/ 819 w 2622"/>
                  <a:gd name="T19" fmla="*/ 984 h 1532"/>
                  <a:gd name="T20" fmla="*/ 28 w 2622"/>
                  <a:gd name="T21" fmla="*/ 984 h 1532"/>
                  <a:gd name="T22" fmla="*/ 0 w 2622"/>
                  <a:gd name="T23" fmla="*/ 1012 h 1532"/>
                  <a:gd name="T24" fmla="*/ 0 w 2622"/>
                  <a:gd name="T25" fmla="*/ 1504 h 1532"/>
                  <a:gd name="T26" fmla="*/ 28 w 2622"/>
                  <a:gd name="T27" fmla="*/ 1532 h 1532"/>
                  <a:gd name="T28" fmla="*/ 846 w 2622"/>
                  <a:gd name="T29" fmla="*/ 1532 h 1532"/>
                  <a:gd name="T30" fmla="*/ 915 w 2622"/>
                  <a:gd name="T31" fmla="*/ 1532 h 1532"/>
                  <a:gd name="T32" fmla="*/ 1242 w 2622"/>
                  <a:gd name="T33" fmla="*/ 1532 h 1532"/>
                  <a:gd name="T34" fmla="*/ 1259 w 2622"/>
                  <a:gd name="T35" fmla="*/ 1525 h 1532"/>
                  <a:gd name="T36" fmla="*/ 1282 w 2622"/>
                  <a:gd name="T37" fmla="*/ 1532 h 1532"/>
                  <a:gd name="T38" fmla="*/ 1708 w 2622"/>
                  <a:gd name="T39" fmla="*/ 1532 h 1532"/>
                  <a:gd name="T40" fmla="*/ 2047 w 2622"/>
                  <a:gd name="T41" fmla="*/ 1532 h 1532"/>
                  <a:gd name="T42" fmla="*/ 2594 w 2622"/>
                  <a:gd name="T43" fmla="*/ 1532 h 1532"/>
                  <a:gd name="T44" fmla="*/ 2622 w 2622"/>
                  <a:gd name="T45" fmla="*/ 1504 h 1532"/>
                  <a:gd name="T46" fmla="*/ 2622 w 2622"/>
                  <a:gd name="T47" fmla="*/ 1012 h 1532"/>
                  <a:gd name="T48" fmla="*/ 2594 w 2622"/>
                  <a:gd name="T49" fmla="*/ 984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22" h="1532">
                    <a:moveTo>
                      <a:pt x="2594" y="984"/>
                    </a:moveTo>
                    <a:cubicBezTo>
                      <a:pt x="2093" y="984"/>
                      <a:pt x="2093" y="984"/>
                      <a:pt x="2093" y="984"/>
                    </a:cubicBezTo>
                    <a:cubicBezTo>
                      <a:pt x="2093" y="46"/>
                      <a:pt x="2093" y="46"/>
                      <a:pt x="2093" y="46"/>
                    </a:cubicBezTo>
                    <a:cubicBezTo>
                      <a:pt x="2093" y="21"/>
                      <a:pt x="2073" y="0"/>
                      <a:pt x="2047" y="0"/>
                    </a:cubicBezTo>
                    <a:cubicBezTo>
                      <a:pt x="1282" y="0"/>
                      <a:pt x="1282" y="0"/>
                      <a:pt x="1282" y="0"/>
                    </a:cubicBezTo>
                    <a:cubicBezTo>
                      <a:pt x="1256" y="0"/>
                      <a:pt x="1236" y="21"/>
                      <a:pt x="1236" y="46"/>
                    </a:cubicBezTo>
                    <a:cubicBezTo>
                      <a:pt x="1236" y="483"/>
                      <a:pt x="1236" y="483"/>
                      <a:pt x="1236" y="483"/>
                    </a:cubicBezTo>
                    <a:cubicBezTo>
                      <a:pt x="846" y="483"/>
                      <a:pt x="846" y="483"/>
                      <a:pt x="846" y="483"/>
                    </a:cubicBezTo>
                    <a:cubicBezTo>
                      <a:pt x="831" y="483"/>
                      <a:pt x="819" y="496"/>
                      <a:pt x="819" y="511"/>
                    </a:cubicBezTo>
                    <a:cubicBezTo>
                      <a:pt x="819" y="984"/>
                      <a:pt x="819" y="984"/>
                      <a:pt x="819" y="984"/>
                    </a:cubicBezTo>
                    <a:cubicBezTo>
                      <a:pt x="28" y="984"/>
                      <a:pt x="28" y="984"/>
                      <a:pt x="28" y="984"/>
                    </a:cubicBezTo>
                    <a:cubicBezTo>
                      <a:pt x="12" y="984"/>
                      <a:pt x="0" y="997"/>
                      <a:pt x="0" y="1012"/>
                    </a:cubicBezTo>
                    <a:cubicBezTo>
                      <a:pt x="0" y="1504"/>
                      <a:pt x="0" y="1504"/>
                      <a:pt x="0" y="1504"/>
                    </a:cubicBezTo>
                    <a:cubicBezTo>
                      <a:pt x="0" y="1520"/>
                      <a:pt x="12" y="1532"/>
                      <a:pt x="28" y="1532"/>
                    </a:cubicBezTo>
                    <a:cubicBezTo>
                      <a:pt x="846" y="1532"/>
                      <a:pt x="846" y="1532"/>
                      <a:pt x="846" y="1532"/>
                    </a:cubicBezTo>
                    <a:cubicBezTo>
                      <a:pt x="915" y="1532"/>
                      <a:pt x="915" y="1532"/>
                      <a:pt x="915" y="1532"/>
                    </a:cubicBezTo>
                    <a:cubicBezTo>
                      <a:pt x="1242" y="1532"/>
                      <a:pt x="1242" y="1532"/>
                      <a:pt x="1242" y="1532"/>
                    </a:cubicBezTo>
                    <a:cubicBezTo>
                      <a:pt x="1249" y="1532"/>
                      <a:pt x="1255" y="1529"/>
                      <a:pt x="1259" y="1525"/>
                    </a:cubicBezTo>
                    <a:cubicBezTo>
                      <a:pt x="1266" y="1529"/>
                      <a:pt x="1274" y="1532"/>
                      <a:pt x="1282" y="1532"/>
                    </a:cubicBezTo>
                    <a:cubicBezTo>
                      <a:pt x="1708" y="1532"/>
                      <a:pt x="1708" y="1532"/>
                      <a:pt x="1708" y="1532"/>
                    </a:cubicBezTo>
                    <a:cubicBezTo>
                      <a:pt x="2047" y="1532"/>
                      <a:pt x="2047" y="1532"/>
                      <a:pt x="2047" y="1532"/>
                    </a:cubicBezTo>
                    <a:cubicBezTo>
                      <a:pt x="2594" y="1532"/>
                      <a:pt x="2594" y="1532"/>
                      <a:pt x="2594" y="1532"/>
                    </a:cubicBezTo>
                    <a:cubicBezTo>
                      <a:pt x="2610" y="1532"/>
                      <a:pt x="2622" y="1520"/>
                      <a:pt x="2622" y="1504"/>
                    </a:cubicBezTo>
                    <a:cubicBezTo>
                      <a:pt x="2622" y="1012"/>
                      <a:pt x="2622" y="1012"/>
                      <a:pt x="2622" y="1012"/>
                    </a:cubicBezTo>
                    <a:cubicBezTo>
                      <a:pt x="2622" y="997"/>
                      <a:pt x="2610" y="984"/>
                      <a:pt x="2594" y="984"/>
                    </a:cubicBezTo>
                    <a:close/>
                  </a:path>
                </a:pathLst>
              </a:custGeom>
              <a:solidFill>
                <a:srgbClr val="7BA0F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66" name="Freeform 16">
                <a:extLst>
                  <a:ext uri="{FF2B5EF4-FFF2-40B4-BE49-F238E27FC236}">
                    <a16:creationId xmlns:a16="http://schemas.microsoft.com/office/drawing/2014/main" id="{C663044B-A1B9-7C61-7814-99C33EACBA93}"/>
                  </a:ext>
                </a:extLst>
              </p:cNvPr>
              <p:cNvSpPr>
                <a:spLocks/>
              </p:cNvSpPr>
              <p:nvPr/>
            </p:nvSpPr>
            <p:spPr bwMode="auto">
              <a:xfrm>
                <a:off x="1607488" y="3031788"/>
                <a:ext cx="12139" cy="12139"/>
              </a:xfrm>
              <a:custGeom>
                <a:avLst/>
                <a:gdLst>
                  <a:gd name="T0" fmla="*/ 156 w 158"/>
                  <a:gd name="T1" fmla="*/ 157 h 157"/>
                  <a:gd name="T2" fmla="*/ 2 w 158"/>
                  <a:gd name="T3" fmla="*/ 157 h 157"/>
                  <a:gd name="T4" fmla="*/ 0 w 158"/>
                  <a:gd name="T5" fmla="*/ 156 h 157"/>
                  <a:gd name="T6" fmla="*/ 0 w 158"/>
                  <a:gd name="T7" fmla="*/ 1 h 157"/>
                  <a:gd name="T8" fmla="*/ 2 w 158"/>
                  <a:gd name="T9" fmla="*/ 0 h 157"/>
                  <a:gd name="T10" fmla="*/ 156 w 158"/>
                  <a:gd name="T11" fmla="*/ 0 h 157"/>
                  <a:gd name="T12" fmla="*/ 158 w 158"/>
                  <a:gd name="T13" fmla="*/ 1 h 157"/>
                  <a:gd name="T14" fmla="*/ 158 w 158"/>
                  <a:gd name="T15" fmla="*/ 156 h 157"/>
                  <a:gd name="T16" fmla="*/ 156 w 158"/>
                  <a:gd name="T1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57">
                    <a:moveTo>
                      <a:pt x="156" y="157"/>
                    </a:moveTo>
                    <a:cubicBezTo>
                      <a:pt x="2" y="157"/>
                      <a:pt x="2" y="157"/>
                      <a:pt x="2" y="157"/>
                    </a:cubicBezTo>
                    <a:cubicBezTo>
                      <a:pt x="1" y="157"/>
                      <a:pt x="0" y="157"/>
                      <a:pt x="0" y="156"/>
                    </a:cubicBezTo>
                    <a:cubicBezTo>
                      <a:pt x="0" y="1"/>
                      <a:pt x="0" y="1"/>
                      <a:pt x="0" y="1"/>
                    </a:cubicBezTo>
                    <a:cubicBezTo>
                      <a:pt x="0" y="0"/>
                      <a:pt x="1" y="0"/>
                      <a:pt x="2" y="0"/>
                    </a:cubicBezTo>
                    <a:cubicBezTo>
                      <a:pt x="156" y="0"/>
                      <a:pt x="156" y="0"/>
                      <a:pt x="156" y="0"/>
                    </a:cubicBezTo>
                    <a:cubicBezTo>
                      <a:pt x="157" y="0"/>
                      <a:pt x="158" y="0"/>
                      <a:pt x="158" y="1"/>
                    </a:cubicBezTo>
                    <a:cubicBezTo>
                      <a:pt x="158" y="156"/>
                      <a:pt x="158" y="156"/>
                      <a:pt x="158" y="156"/>
                    </a:cubicBezTo>
                    <a:cubicBezTo>
                      <a:pt x="158" y="157"/>
                      <a:pt x="157" y="157"/>
                      <a:pt x="156" y="157"/>
                    </a:cubicBezTo>
                    <a:close/>
                  </a:path>
                </a:pathLst>
              </a:custGeom>
              <a:solidFill>
                <a:srgbClr val="325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67" name="Freeform 17">
                <a:extLst>
                  <a:ext uri="{FF2B5EF4-FFF2-40B4-BE49-F238E27FC236}">
                    <a16:creationId xmlns:a16="http://schemas.microsoft.com/office/drawing/2014/main" id="{EB3872CC-CA9C-8F38-AE2F-11934C0017E4}"/>
                  </a:ext>
                </a:extLst>
              </p:cNvPr>
              <p:cNvSpPr>
                <a:spLocks/>
              </p:cNvSpPr>
              <p:nvPr/>
            </p:nvSpPr>
            <p:spPr bwMode="auto">
              <a:xfrm>
                <a:off x="1568516" y="3060539"/>
                <a:ext cx="12139" cy="12139"/>
              </a:xfrm>
              <a:custGeom>
                <a:avLst/>
                <a:gdLst>
                  <a:gd name="T0" fmla="*/ 156 w 158"/>
                  <a:gd name="T1" fmla="*/ 158 h 158"/>
                  <a:gd name="T2" fmla="*/ 2 w 158"/>
                  <a:gd name="T3" fmla="*/ 158 h 158"/>
                  <a:gd name="T4" fmla="*/ 0 w 158"/>
                  <a:gd name="T5" fmla="*/ 156 h 158"/>
                  <a:gd name="T6" fmla="*/ 0 w 158"/>
                  <a:gd name="T7" fmla="*/ 2 h 158"/>
                  <a:gd name="T8" fmla="*/ 2 w 158"/>
                  <a:gd name="T9" fmla="*/ 0 h 158"/>
                  <a:gd name="T10" fmla="*/ 156 w 158"/>
                  <a:gd name="T11" fmla="*/ 0 h 158"/>
                  <a:gd name="T12" fmla="*/ 158 w 158"/>
                  <a:gd name="T13" fmla="*/ 2 h 158"/>
                  <a:gd name="T14" fmla="*/ 158 w 158"/>
                  <a:gd name="T15" fmla="*/ 156 h 158"/>
                  <a:gd name="T16" fmla="*/ 156 w 158"/>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58">
                    <a:moveTo>
                      <a:pt x="156" y="158"/>
                    </a:moveTo>
                    <a:cubicBezTo>
                      <a:pt x="2" y="158"/>
                      <a:pt x="2" y="158"/>
                      <a:pt x="2" y="158"/>
                    </a:cubicBezTo>
                    <a:cubicBezTo>
                      <a:pt x="1" y="158"/>
                      <a:pt x="0" y="157"/>
                      <a:pt x="0" y="156"/>
                    </a:cubicBezTo>
                    <a:cubicBezTo>
                      <a:pt x="0" y="2"/>
                      <a:pt x="0" y="2"/>
                      <a:pt x="0" y="2"/>
                    </a:cubicBezTo>
                    <a:cubicBezTo>
                      <a:pt x="0" y="1"/>
                      <a:pt x="1" y="0"/>
                      <a:pt x="2" y="0"/>
                    </a:cubicBezTo>
                    <a:cubicBezTo>
                      <a:pt x="156" y="0"/>
                      <a:pt x="156" y="0"/>
                      <a:pt x="156" y="0"/>
                    </a:cubicBezTo>
                    <a:cubicBezTo>
                      <a:pt x="157" y="0"/>
                      <a:pt x="158" y="1"/>
                      <a:pt x="158" y="2"/>
                    </a:cubicBezTo>
                    <a:cubicBezTo>
                      <a:pt x="158" y="156"/>
                      <a:pt x="158" y="156"/>
                      <a:pt x="158" y="156"/>
                    </a:cubicBezTo>
                    <a:cubicBezTo>
                      <a:pt x="158" y="157"/>
                      <a:pt x="157" y="158"/>
                      <a:pt x="156" y="158"/>
                    </a:cubicBezTo>
                    <a:close/>
                  </a:path>
                </a:pathLst>
              </a:custGeom>
              <a:solidFill>
                <a:srgbClr val="325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68" name="Freeform 18">
                <a:extLst>
                  <a:ext uri="{FF2B5EF4-FFF2-40B4-BE49-F238E27FC236}">
                    <a16:creationId xmlns:a16="http://schemas.microsoft.com/office/drawing/2014/main" id="{4A7E216D-7114-2E44-1201-479660933644}"/>
                  </a:ext>
                </a:extLst>
              </p:cNvPr>
              <p:cNvSpPr>
                <a:spLocks/>
              </p:cNvSpPr>
              <p:nvPr/>
            </p:nvSpPr>
            <p:spPr bwMode="auto">
              <a:xfrm>
                <a:off x="1468528" y="3040413"/>
                <a:ext cx="12459" cy="12139"/>
              </a:xfrm>
              <a:custGeom>
                <a:avLst/>
                <a:gdLst>
                  <a:gd name="T0" fmla="*/ 156 w 158"/>
                  <a:gd name="T1" fmla="*/ 158 h 158"/>
                  <a:gd name="T2" fmla="*/ 2 w 158"/>
                  <a:gd name="T3" fmla="*/ 158 h 158"/>
                  <a:gd name="T4" fmla="*/ 0 w 158"/>
                  <a:gd name="T5" fmla="*/ 156 h 158"/>
                  <a:gd name="T6" fmla="*/ 0 w 158"/>
                  <a:gd name="T7" fmla="*/ 2 h 158"/>
                  <a:gd name="T8" fmla="*/ 2 w 158"/>
                  <a:gd name="T9" fmla="*/ 0 h 158"/>
                  <a:gd name="T10" fmla="*/ 156 w 158"/>
                  <a:gd name="T11" fmla="*/ 0 h 158"/>
                  <a:gd name="T12" fmla="*/ 158 w 158"/>
                  <a:gd name="T13" fmla="*/ 2 h 158"/>
                  <a:gd name="T14" fmla="*/ 158 w 158"/>
                  <a:gd name="T15" fmla="*/ 156 h 158"/>
                  <a:gd name="T16" fmla="*/ 156 w 158"/>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58">
                    <a:moveTo>
                      <a:pt x="156" y="158"/>
                    </a:moveTo>
                    <a:cubicBezTo>
                      <a:pt x="2" y="158"/>
                      <a:pt x="2" y="158"/>
                      <a:pt x="2" y="158"/>
                    </a:cubicBezTo>
                    <a:cubicBezTo>
                      <a:pt x="1" y="158"/>
                      <a:pt x="0" y="157"/>
                      <a:pt x="0" y="156"/>
                    </a:cubicBezTo>
                    <a:cubicBezTo>
                      <a:pt x="0" y="2"/>
                      <a:pt x="0" y="2"/>
                      <a:pt x="0" y="2"/>
                    </a:cubicBezTo>
                    <a:cubicBezTo>
                      <a:pt x="0" y="1"/>
                      <a:pt x="1" y="0"/>
                      <a:pt x="2" y="0"/>
                    </a:cubicBezTo>
                    <a:cubicBezTo>
                      <a:pt x="156" y="0"/>
                      <a:pt x="156" y="0"/>
                      <a:pt x="156" y="0"/>
                    </a:cubicBezTo>
                    <a:cubicBezTo>
                      <a:pt x="157" y="0"/>
                      <a:pt x="158" y="1"/>
                      <a:pt x="158" y="2"/>
                    </a:cubicBezTo>
                    <a:cubicBezTo>
                      <a:pt x="158" y="156"/>
                      <a:pt x="158" y="156"/>
                      <a:pt x="158" y="156"/>
                    </a:cubicBezTo>
                    <a:cubicBezTo>
                      <a:pt x="158" y="157"/>
                      <a:pt x="157" y="158"/>
                      <a:pt x="156" y="158"/>
                    </a:cubicBezTo>
                    <a:close/>
                  </a:path>
                </a:pathLst>
              </a:custGeom>
              <a:solidFill>
                <a:srgbClr val="325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69" name="Freeform 19">
                <a:extLst>
                  <a:ext uri="{FF2B5EF4-FFF2-40B4-BE49-F238E27FC236}">
                    <a16:creationId xmlns:a16="http://schemas.microsoft.com/office/drawing/2014/main" id="{6D3A856D-F155-C968-8900-D91D30035A5B}"/>
                  </a:ext>
                </a:extLst>
              </p:cNvPr>
              <p:cNvSpPr>
                <a:spLocks/>
              </p:cNvSpPr>
              <p:nvPr/>
            </p:nvSpPr>
            <p:spPr bwMode="auto">
              <a:xfrm>
                <a:off x="1190288" y="2736618"/>
                <a:ext cx="147266" cy="218184"/>
              </a:xfrm>
              <a:custGeom>
                <a:avLst/>
                <a:gdLst>
                  <a:gd name="T0" fmla="*/ 1681 w 1913"/>
                  <a:gd name="T1" fmla="*/ 2831 h 2832"/>
                  <a:gd name="T2" fmla="*/ 1543 w 1913"/>
                  <a:gd name="T3" fmla="*/ 2774 h 2832"/>
                  <a:gd name="T4" fmla="*/ 31 w 1913"/>
                  <a:gd name="T5" fmla="*/ 287 h 2832"/>
                  <a:gd name="T6" fmla="*/ 173 w 1913"/>
                  <a:gd name="T7" fmla="*/ 31 h 2832"/>
                  <a:gd name="T8" fmla="*/ 428 w 1913"/>
                  <a:gd name="T9" fmla="*/ 173 h 2832"/>
                  <a:gd name="T10" fmla="*/ 1827 w 1913"/>
                  <a:gd name="T11" fmla="*/ 2475 h 2832"/>
                  <a:gd name="T12" fmla="*/ 1835 w 1913"/>
                  <a:gd name="T13" fmla="*/ 2767 h 2832"/>
                  <a:gd name="T14" fmla="*/ 1681 w 1913"/>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3" h="2832">
                    <a:moveTo>
                      <a:pt x="1681" y="2831"/>
                    </a:moveTo>
                    <a:cubicBezTo>
                      <a:pt x="1631" y="2830"/>
                      <a:pt x="1582" y="2811"/>
                      <a:pt x="1543" y="2774"/>
                    </a:cubicBezTo>
                    <a:cubicBezTo>
                      <a:pt x="825" y="2093"/>
                      <a:pt x="302" y="1233"/>
                      <a:pt x="31" y="287"/>
                    </a:cubicBezTo>
                    <a:cubicBezTo>
                      <a:pt x="0" y="177"/>
                      <a:pt x="63" y="63"/>
                      <a:pt x="173" y="31"/>
                    </a:cubicBezTo>
                    <a:cubicBezTo>
                      <a:pt x="283" y="0"/>
                      <a:pt x="397" y="63"/>
                      <a:pt x="428" y="173"/>
                    </a:cubicBezTo>
                    <a:cubicBezTo>
                      <a:pt x="679" y="1048"/>
                      <a:pt x="1162" y="1844"/>
                      <a:pt x="1827" y="2475"/>
                    </a:cubicBezTo>
                    <a:cubicBezTo>
                      <a:pt x="1910" y="2553"/>
                      <a:pt x="1913" y="2684"/>
                      <a:pt x="1835" y="2767"/>
                    </a:cubicBezTo>
                    <a:cubicBezTo>
                      <a:pt x="1793" y="2811"/>
                      <a:pt x="1737" y="2832"/>
                      <a:pt x="1681" y="2831"/>
                    </a:cubicBezTo>
                    <a:close/>
                  </a:path>
                </a:pathLst>
              </a:cu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70" name="Freeform 20">
                <a:extLst>
                  <a:ext uri="{FF2B5EF4-FFF2-40B4-BE49-F238E27FC236}">
                    <a16:creationId xmlns:a16="http://schemas.microsoft.com/office/drawing/2014/main" id="{56E1DE8D-8505-C3BA-B7DB-8164CDC847C4}"/>
                  </a:ext>
                </a:extLst>
              </p:cNvPr>
              <p:cNvSpPr>
                <a:spLocks/>
              </p:cNvSpPr>
              <p:nvPr/>
            </p:nvSpPr>
            <p:spPr bwMode="auto">
              <a:xfrm>
                <a:off x="1791172" y="2736618"/>
                <a:ext cx="147266" cy="218184"/>
              </a:xfrm>
              <a:custGeom>
                <a:avLst/>
                <a:gdLst>
                  <a:gd name="T0" fmla="*/ 233 w 1914"/>
                  <a:gd name="T1" fmla="*/ 2831 h 2832"/>
                  <a:gd name="T2" fmla="*/ 371 w 1914"/>
                  <a:gd name="T3" fmla="*/ 2774 h 2832"/>
                  <a:gd name="T4" fmla="*/ 1882 w 1914"/>
                  <a:gd name="T5" fmla="*/ 287 h 2832"/>
                  <a:gd name="T6" fmla="*/ 1741 w 1914"/>
                  <a:gd name="T7" fmla="*/ 31 h 2832"/>
                  <a:gd name="T8" fmla="*/ 1486 w 1914"/>
                  <a:gd name="T9" fmla="*/ 173 h 2832"/>
                  <a:gd name="T10" fmla="*/ 87 w 1914"/>
                  <a:gd name="T11" fmla="*/ 2475 h 2832"/>
                  <a:gd name="T12" fmla="*/ 79 w 1914"/>
                  <a:gd name="T13" fmla="*/ 2767 h 2832"/>
                  <a:gd name="T14" fmla="*/ 233 w 1914"/>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4" h="2832">
                    <a:moveTo>
                      <a:pt x="233" y="2831"/>
                    </a:moveTo>
                    <a:cubicBezTo>
                      <a:pt x="283" y="2830"/>
                      <a:pt x="332" y="2811"/>
                      <a:pt x="371" y="2774"/>
                    </a:cubicBezTo>
                    <a:cubicBezTo>
                      <a:pt x="1089" y="2093"/>
                      <a:pt x="1612" y="1233"/>
                      <a:pt x="1882" y="287"/>
                    </a:cubicBezTo>
                    <a:cubicBezTo>
                      <a:pt x="1914" y="177"/>
                      <a:pt x="1850" y="63"/>
                      <a:pt x="1741" y="31"/>
                    </a:cubicBezTo>
                    <a:cubicBezTo>
                      <a:pt x="1631" y="0"/>
                      <a:pt x="1517" y="63"/>
                      <a:pt x="1486" y="173"/>
                    </a:cubicBezTo>
                    <a:cubicBezTo>
                      <a:pt x="1235" y="1048"/>
                      <a:pt x="751" y="1844"/>
                      <a:pt x="87" y="2475"/>
                    </a:cubicBezTo>
                    <a:cubicBezTo>
                      <a:pt x="4" y="2553"/>
                      <a:pt x="0" y="2684"/>
                      <a:pt x="79" y="2767"/>
                    </a:cubicBezTo>
                    <a:cubicBezTo>
                      <a:pt x="121" y="2811"/>
                      <a:pt x="177" y="2832"/>
                      <a:pt x="233" y="2831"/>
                    </a:cubicBezTo>
                    <a:close/>
                  </a:path>
                </a:pathLst>
              </a:cu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71" name="Freeform 21">
                <a:extLst>
                  <a:ext uri="{FF2B5EF4-FFF2-40B4-BE49-F238E27FC236}">
                    <a16:creationId xmlns:a16="http://schemas.microsoft.com/office/drawing/2014/main" id="{20BFA191-9B39-6C3A-7A4D-FC817A77F308}"/>
                  </a:ext>
                </a:extLst>
              </p:cNvPr>
              <p:cNvSpPr>
                <a:spLocks/>
              </p:cNvSpPr>
              <p:nvPr/>
            </p:nvSpPr>
            <p:spPr bwMode="auto">
              <a:xfrm>
                <a:off x="1437861" y="2296097"/>
                <a:ext cx="250129" cy="53029"/>
              </a:xfrm>
              <a:custGeom>
                <a:avLst/>
                <a:gdLst>
                  <a:gd name="T0" fmla="*/ 3206 w 3247"/>
                  <a:gd name="T1" fmla="*/ 348 h 689"/>
                  <a:gd name="T2" fmla="*/ 3086 w 3247"/>
                  <a:gd name="T3" fmla="*/ 260 h 689"/>
                  <a:gd name="T4" fmla="*/ 175 w 3247"/>
                  <a:gd name="T5" fmla="*/ 260 h 689"/>
                  <a:gd name="T6" fmla="*/ 30 w 3247"/>
                  <a:gd name="T7" fmla="*/ 514 h 689"/>
                  <a:gd name="T8" fmla="*/ 284 w 3247"/>
                  <a:gd name="T9" fmla="*/ 658 h 689"/>
                  <a:gd name="T10" fmla="*/ 2978 w 3247"/>
                  <a:gd name="T11" fmla="*/ 658 h 689"/>
                  <a:gd name="T12" fmla="*/ 3231 w 3247"/>
                  <a:gd name="T13" fmla="*/ 513 h 689"/>
                  <a:gd name="T14" fmla="*/ 3206 w 3247"/>
                  <a:gd name="T15" fmla="*/ 348 h 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7" h="689">
                    <a:moveTo>
                      <a:pt x="3206" y="348"/>
                    </a:moveTo>
                    <a:cubicBezTo>
                      <a:pt x="3179" y="306"/>
                      <a:pt x="3138" y="274"/>
                      <a:pt x="3086" y="260"/>
                    </a:cubicBezTo>
                    <a:cubicBezTo>
                      <a:pt x="2131" y="0"/>
                      <a:pt x="1124" y="0"/>
                      <a:pt x="175" y="260"/>
                    </a:cubicBezTo>
                    <a:cubicBezTo>
                      <a:pt x="65" y="290"/>
                      <a:pt x="0" y="404"/>
                      <a:pt x="30" y="514"/>
                    </a:cubicBezTo>
                    <a:cubicBezTo>
                      <a:pt x="60" y="624"/>
                      <a:pt x="174" y="689"/>
                      <a:pt x="284" y="658"/>
                    </a:cubicBezTo>
                    <a:cubicBezTo>
                      <a:pt x="1162" y="418"/>
                      <a:pt x="2094" y="418"/>
                      <a:pt x="2978" y="658"/>
                    </a:cubicBezTo>
                    <a:cubicBezTo>
                      <a:pt x="3088" y="688"/>
                      <a:pt x="3201" y="624"/>
                      <a:pt x="3231" y="513"/>
                    </a:cubicBezTo>
                    <a:cubicBezTo>
                      <a:pt x="3247" y="455"/>
                      <a:pt x="3236" y="396"/>
                      <a:pt x="3206" y="348"/>
                    </a:cubicBezTo>
                    <a:close/>
                  </a:path>
                </a:pathLst>
              </a:cu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72" name="Oval 22">
                <a:extLst>
                  <a:ext uri="{FF2B5EF4-FFF2-40B4-BE49-F238E27FC236}">
                    <a16:creationId xmlns:a16="http://schemas.microsoft.com/office/drawing/2014/main" id="{85DB3F64-832B-270C-CAC4-B0B4FD420545}"/>
                  </a:ext>
                </a:extLst>
              </p:cNvPr>
              <p:cNvSpPr>
                <a:spLocks noChangeArrowheads="1"/>
              </p:cNvSpPr>
              <p:nvPr/>
            </p:nvSpPr>
            <p:spPr bwMode="auto">
              <a:xfrm>
                <a:off x="1902979" y="2391932"/>
                <a:ext cx="80821" cy="81140"/>
              </a:xfrm>
              <a:prstGeom prst="ellipse">
                <a:avLst/>
              </a:pr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73" name="Freeform 23">
                <a:extLst>
                  <a:ext uri="{FF2B5EF4-FFF2-40B4-BE49-F238E27FC236}">
                    <a16:creationId xmlns:a16="http://schemas.microsoft.com/office/drawing/2014/main" id="{E282EC82-D58E-69E4-957B-CE4DE7C8D2B4}"/>
                  </a:ext>
                </a:extLst>
              </p:cNvPr>
              <p:cNvSpPr>
                <a:spLocks noEditPoints="1"/>
              </p:cNvSpPr>
              <p:nvPr/>
            </p:nvSpPr>
            <p:spPr bwMode="auto">
              <a:xfrm>
                <a:off x="1875506" y="2364779"/>
                <a:ext cx="135766" cy="135766"/>
              </a:xfrm>
              <a:custGeom>
                <a:avLst/>
                <a:gdLst>
                  <a:gd name="T0" fmla="*/ 881 w 1763"/>
                  <a:gd name="T1" fmla="*/ 30 h 1763"/>
                  <a:gd name="T2" fmla="*/ 30 w 1763"/>
                  <a:gd name="T3" fmla="*/ 881 h 1763"/>
                  <a:gd name="T4" fmla="*/ 881 w 1763"/>
                  <a:gd name="T5" fmla="*/ 1733 h 1763"/>
                  <a:gd name="T6" fmla="*/ 1733 w 1763"/>
                  <a:gd name="T7" fmla="*/ 881 h 1763"/>
                  <a:gd name="T8" fmla="*/ 881 w 1763"/>
                  <a:gd name="T9" fmla="*/ 30 h 1763"/>
                  <a:gd name="T10" fmla="*/ 881 w 1763"/>
                  <a:gd name="T11" fmla="*/ 1763 h 1763"/>
                  <a:gd name="T12" fmla="*/ 538 w 1763"/>
                  <a:gd name="T13" fmla="*/ 1694 h 1763"/>
                  <a:gd name="T14" fmla="*/ 258 w 1763"/>
                  <a:gd name="T15" fmla="*/ 1505 h 1763"/>
                  <a:gd name="T16" fmla="*/ 69 w 1763"/>
                  <a:gd name="T17" fmla="*/ 1224 h 1763"/>
                  <a:gd name="T18" fmla="*/ 0 w 1763"/>
                  <a:gd name="T19" fmla="*/ 881 h 1763"/>
                  <a:gd name="T20" fmla="*/ 69 w 1763"/>
                  <a:gd name="T21" fmla="*/ 538 h 1763"/>
                  <a:gd name="T22" fmla="*/ 258 w 1763"/>
                  <a:gd name="T23" fmla="*/ 258 h 1763"/>
                  <a:gd name="T24" fmla="*/ 538 w 1763"/>
                  <a:gd name="T25" fmla="*/ 69 h 1763"/>
                  <a:gd name="T26" fmla="*/ 881 w 1763"/>
                  <a:gd name="T27" fmla="*/ 0 h 1763"/>
                  <a:gd name="T28" fmla="*/ 1224 w 1763"/>
                  <a:gd name="T29" fmla="*/ 69 h 1763"/>
                  <a:gd name="T30" fmla="*/ 1505 w 1763"/>
                  <a:gd name="T31" fmla="*/ 258 h 1763"/>
                  <a:gd name="T32" fmla="*/ 1694 w 1763"/>
                  <a:gd name="T33" fmla="*/ 538 h 1763"/>
                  <a:gd name="T34" fmla="*/ 1763 w 1763"/>
                  <a:gd name="T35" fmla="*/ 881 h 1763"/>
                  <a:gd name="T36" fmla="*/ 1694 w 1763"/>
                  <a:gd name="T37" fmla="*/ 1224 h 1763"/>
                  <a:gd name="T38" fmla="*/ 1505 w 1763"/>
                  <a:gd name="T39" fmla="*/ 1505 h 1763"/>
                  <a:gd name="T40" fmla="*/ 1224 w 1763"/>
                  <a:gd name="T41" fmla="*/ 1694 h 1763"/>
                  <a:gd name="T42" fmla="*/ 881 w 1763"/>
                  <a:gd name="T43" fmla="*/ 1763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63" h="1763">
                    <a:moveTo>
                      <a:pt x="881" y="30"/>
                    </a:moveTo>
                    <a:cubicBezTo>
                      <a:pt x="412" y="30"/>
                      <a:pt x="30" y="412"/>
                      <a:pt x="30" y="881"/>
                    </a:cubicBezTo>
                    <a:cubicBezTo>
                      <a:pt x="30" y="1351"/>
                      <a:pt x="412" y="1733"/>
                      <a:pt x="881" y="1733"/>
                    </a:cubicBezTo>
                    <a:cubicBezTo>
                      <a:pt x="1351" y="1733"/>
                      <a:pt x="1733" y="1351"/>
                      <a:pt x="1733" y="881"/>
                    </a:cubicBezTo>
                    <a:cubicBezTo>
                      <a:pt x="1733" y="412"/>
                      <a:pt x="1351" y="30"/>
                      <a:pt x="881" y="30"/>
                    </a:cubicBezTo>
                    <a:close/>
                    <a:moveTo>
                      <a:pt x="881" y="1763"/>
                    </a:moveTo>
                    <a:cubicBezTo>
                      <a:pt x="762" y="1763"/>
                      <a:pt x="647" y="1740"/>
                      <a:pt x="538" y="1694"/>
                    </a:cubicBezTo>
                    <a:cubicBezTo>
                      <a:pt x="433" y="1649"/>
                      <a:pt x="339" y="1586"/>
                      <a:pt x="258" y="1505"/>
                    </a:cubicBezTo>
                    <a:cubicBezTo>
                      <a:pt x="177" y="1424"/>
                      <a:pt x="114" y="1329"/>
                      <a:pt x="69" y="1224"/>
                    </a:cubicBezTo>
                    <a:cubicBezTo>
                      <a:pt x="23" y="1116"/>
                      <a:pt x="0" y="1000"/>
                      <a:pt x="0" y="881"/>
                    </a:cubicBezTo>
                    <a:cubicBezTo>
                      <a:pt x="0" y="762"/>
                      <a:pt x="23" y="647"/>
                      <a:pt x="69" y="538"/>
                    </a:cubicBezTo>
                    <a:cubicBezTo>
                      <a:pt x="114" y="433"/>
                      <a:pt x="177" y="339"/>
                      <a:pt x="258" y="258"/>
                    </a:cubicBezTo>
                    <a:cubicBezTo>
                      <a:pt x="339" y="177"/>
                      <a:pt x="433" y="113"/>
                      <a:pt x="538" y="69"/>
                    </a:cubicBezTo>
                    <a:cubicBezTo>
                      <a:pt x="647" y="23"/>
                      <a:pt x="762" y="0"/>
                      <a:pt x="881" y="0"/>
                    </a:cubicBezTo>
                    <a:cubicBezTo>
                      <a:pt x="1000" y="0"/>
                      <a:pt x="1116" y="23"/>
                      <a:pt x="1224" y="69"/>
                    </a:cubicBezTo>
                    <a:cubicBezTo>
                      <a:pt x="1329" y="113"/>
                      <a:pt x="1424" y="177"/>
                      <a:pt x="1505" y="258"/>
                    </a:cubicBezTo>
                    <a:cubicBezTo>
                      <a:pt x="1586" y="339"/>
                      <a:pt x="1649" y="433"/>
                      <a:pt x="1694" y="538"/>
                    </a:cubicBezTo>
                    <a:cubicBezTo>
                      <a:pt x="1740" y="647"/>
                      <a:pt x="1763" y="762"/>
                      <a:pt x="1763" y="881"/>
                    </a:cubicBezTo>
                    <a:cubicBezTo>
                      <a:pt x="1763" y="1000"/>
                      <a:pt x="1740" y="1116"/>
                      <a:pt x="1694" y="1224"/>
                    </a:cubicBezTo>
                    <a:cubicBezTo>
                      <a:pt x="1649" y="1329"/>
                      <a:pt x="1586" y="1424"/>
                      <a:pt x="1505" y="1505"/>
                    </a:cubicBezTo>
                    <a:cubicBezTo>
                      <a:pt x="1424" y="1586"/>
                      <a:pt x="1329" y="1649"/>
                      <a:pt x="1224" y="1694"/>
                    </a:cubicBezTo>
                    <a:cubicBezTo>
                      <a:pt x="1116" y="1740"/>
                      <a:pt x="1000" y="1763"/>
                      <a:pt x="881" y="1763"/>
                    </a:cubicBezTo>
                    <a:close/>
                  </a:path>
                </a:pathLst>
              </a:cu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74" name="Oval 24">
                <a:extLst>
                  <a:ext uri="{FF2B5EF4-FFF2-40B4-BE49-F238E27FC236}">
                    <a16:creationId xmlns:a16="http://schemas.microsoft.com/office/drawing/2014/main" id="{0DE1AC08-CF3D-5EBA-20F4-9F1342D2668F}"/>
                  </a:ext>
                </a:extLst>
              </p:cNvPr>
              <p:cNvSpPr>
                <a:spLocks noChangeArrowheads="1"/>
              </p:cNvSpPr>
              <p:nvPr/>
            </p:nvSpPr>
            <p:spPr bwMode="auto">
              <a:xfrm>
                <a:off x="1924063" y="2413654"/>
                <a:ext cx="38653" cy="38334"/>
              </a:xfrm>
              <a:prstGeom prst="ellipse">
                <a:avLst/>
              </a:pr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75" name="Freeform 25">
                <a:extLst>
                  <a:ext uri="{FF2B5EF4-FFF2-40B4-BE49-F238E27FC236}">
                    <a16:creationId xmlns:a16="http://schemas.microsoft.com/office/drawing/2014/main" id="{EB3BA48D-A93B-BC78-C9EC-06A789EAA5C2}"/>
                  </a:ext>
                </a:extLst>
              </p:cNvPr>
              <p:cNvSpPr>
                <a:spLocks/>
              </p:cNvSpPr>
              <p:nvPr/>
            </p:nvSpPr>
            <p:spPr bwMode="auto">
              <a:xfrm>
                <a:off x="1803950" y="2363181"/>
                <a:ext cx="126183" cy="266101"/>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76" name="Oval 26">
                <a:extLst>
                  <a:ext uri="{FF2B5EF4-FFF2-40B4-BE49-F238E27FC236}">
                    <a16:creationId xmlns:a16="http://schemas.microsoft.com/office/drawing/2014/main" id="{63FEFF9E-D539-DB05-5FCC-F2187924D131}"/>
                  </a:ext>
                </a:extLst>
              </p:cNvPr>
              <p:cNvSpPr>
                <a:spLocks noChangeArrowheads="1"/>
              </p:cNvSpPr>
              <p:nvPr/>
            </p:nvSpPr>
            <p:spPr bwMode="auto">
              <a:xfrm>
                <a:off x="1779991" y="2409182"/>
                <a:ext cx="174100" cy="174100"/>
              </a:xfrm>
              <a:prstGeom prst="ellipse">
                <a:avLst/>
              </a:pr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77" name="Oval 27">
                <a:extLst>
                  <a:ext uri="{FF2B5EF4-FFF2-40B4-BE49-F238E27FC236}">
                    <a16:creationId xmlns:a16="http://schemas.microsoft.com/office/drawing/2014/main" id="{138921BD-3F40-30C7-158D-CD3C47D2AD24}"/>
                  </a:ext>
                </a:extLst>
              </p:cNvPr>
              <p:cNvSpPr>
                <a:spLocks noChangeArrowheads="1"/>
              </p:cNvSpPr>
              <p:nvPr/>
            </p:nvSpPr>
            <p:spPr bwMode="auto">
              <a:xfrm>
                <a:off x="1799797" y="2428988"/>
                <a:ext cx="134488" cy="134488"/>
              </a:xfrm>
              <a:prstGeom prst="ellipse">
                <a:avLst/>
              </a:prstGeom>
              <a:solidFill>
                <a:srgbClr val="325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78" name="Freeform 28">
                <a:extLst>
                  <a:ext uri="{FF2B5EF4-FFF2-40B4-BE49-F238E27FC236}">
                    <a16:creationId xmlns:a16="http://schemas.microsoft.com/office/drawing/2014/main" id="{49DC6551-17D2-887B-7860-6BB1438D3D9D}"/>
                  </a:ext>
                </a:extLst>
              </p:cNvPr>
              <p:cNvSpPr>
                <a:spLocks/>
              </p:cNvSpPr>
              <p:nvPr/>
            </p:nvSpPr>
            <p:spPr bwMode="auto">
              <a:xfrm>
                <a:off x="1952174" y="2482336"/>
                <a:ext cx="14056" cy="27792"/>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79" name="Oval 29">
                <a:extLst>
                  <a:ext uri="{FF2B5EF4-FFF2-40B4-BE49-F238E27FC236}">
                    <a16:creationId xmlns:a16="http://schemas.microsoft.com/office/drawing/2014/main" id="{4522FA9B-7F24-E22D-9FB7-31EA74A5739B}"/>
                  </a:ext>
                </a:extLst>
              </p:cNvPr>
              <p:cNvSpPr>
                <a:spLocks noChangeArrowheads="1"/>
              </p:cNvSpPr>
              <p:nvPr/>
            </p:nvSpPr>
            <p:spPr bwMode="auto">
              <a:xfrm>
                <a:off x="1445208" y="2941704"/>
                <a:ext cx="15972" cy="16292"/>
              </a:xfrm>
              <a:prstGeom prst="ellipse">
                <a:avLst/>
              </a:pr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80" name="Freeform 30">
                <a:extLst>
                  <a:ext uri="{FF2B5EF4-FFF2-40B4-BE49-F238E27FC236}">
                    <a16:creationId xmlns:a16="http://schemas.microsoft.com/office/drawing/2014/main" id="{4FCA37B5-0AF9-CC53-59DF-9772427F4D32}"/>
                  </a:ext>
                </a:extLst>
              </p:cNvPr>
              <p:cNvSpPr>
                <a:spLocks noEditPoints="1"/>
              </p:cNvSpPr>
              <p:nvPr/>
            </p:nvSpPr>
            <p:spPr bwMode="auto">
              <a:xfrm>
                <a:off x="1436583" y="2933079"/>
                <a:ext cx="33223" cy="33542"/>
              </a:xfrm>
              <a:custGeom>
                <a:avLst/>
                <a:gdLst>
                  <a:gd name="T0" fmla="*/ 218 w 435"/>
                  <a:gd name="T1" fmla="*/ 0 h 436"/>
                  <a:gd name="T2" fmla="*/ 0 w 435"/>
                  <a:gd name="T3" fmla="*/ 218 h 436"/>
                  <a:gd name="T4" fmla="*/ 218 w 435"/>
                  <a:gd name="T5" fmla="*/ 436 h 436"/>
                  <a:gd name="T6" fmla="*/ 435 w 435"/>
                  <a:gd name="T7" fmla="*/ 218 h 436"/>
                  <a:gd name="T8" fmla="*/ 218 w 435"/>
                  <a:gd name="T9" fmla="*/ 0 h 436"/>
                  <a:gd name="T10" fmla="*/ 218 w 435"/>
                  <a:gd name="T11" fmla="*/ 425 h 436"/>
                  <a:gd name="T12" fmla="*/ 11 w 435"/>
                  <a:gd name="T13" fmla="*/ 218 h 436"/>
                  <a:gd name="T14" fmla="*/ 218 w 435"/>
                  <a:gd name="T15" fmla="*/ 12 h 436"/>
                  <a:gd name="T16" fmla="*/ 424 w 435"/>
                  <a:gd name="T17" fmla="*/ 218 h 436"/>
                  <a:gd name="T18" fmla="*/ 218 w 435"/>
                  <a:gd name="T19" fmla="*/ 42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436">
                    <a:moveTo>
                      <a:pt x="218" y="0"/>
                    </a:moveTo>
                    <a:cubicBezTo>
                      <a:pt x="97" y="0"/>
                      <a:pt x="0" y="98"/>
                      <a:pt x="0" y="218"/>
                    </a:cubicBezTo>
                    <a:cubicBezTo>
                      <a:pt x="0" y="338"/>
                      <a:pt x="97" y="436"/>
                      <a:pt x="218" y="436"/>
                    </a:cubicBezTo>
                    <a:cubicBezTo>
                      <a:pt x="338" y="436"/>
                      <a:pt x="435" y="338"/>
                      <a:pt x="435" y="218"/>
                    </a:cubicBezTo>
                    <a:cubicBezTo>
                      <a:pt x="435" y="98"/>
                      <a:pt x="338" y="0"/>
                      <a:pt x="218" y="0"/>
                    </a:cubicBezTo>
                    <a:close/>
                    <a:moveTo>
                      <a:pt x="218" y="425"/>
                    </a:moveTo>
                    <a:cubicBezTo>
                      <a:pt x="104" y="425"/>
                      <a:pt x="11" y="332"/>
                      <a:pt x="11" y="218"/>
                    </a:cubicBezTo>
                    <a:cubicBezTo>
                      <a:pt x="11" y="104"/>
                      <a:pt x="104" y="12"/>
                      <a:pt x="218" y="12"/>
                    </a:cubicBezTo>
                    <a:cubicBezTo>
                      <a:pt x="332" y="12"/>
                      <a:pt x="424" y="104"/>
                      <a:pt x="424" y="218"/>
                    </a:cubicBezTo>
                    <a:cubicBezTo>
                      <a:pt x="424" y="332"/>
                      <a:pt x="332" y="425"/>
                      <a:pt x="218" y="425"/>
                    </a:cubicBezTo>
                    <a:close/>
                  </a:path>
                </a:pathLst>
              </a:cu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81" name="Oval 31">
                <a:extLst>
                  <a:ext uri="{FF2B5EF4-FFF2-40B4-BE49-F238E27FC236}">
                    <a16:creationId xmlns:a16="http://schemas.microsoft.com/office/drawing/2014/main" id="{6F0F0586-DA44-E92E-06D8-E267CA0C2127}"/>
                  </a:ext>
                </a:extLst>
              </p:cNvPr>
              <p:cNvSpPr>
                <a:spLocks noChangeArrowheads="1"/>
              </p:cNvSpPr>
              <p:nvPr/>
            </p:nvSpPr>
            <p:spPr bwMode="auto">
              <a:xfrm>
                <a:off x="1535613" y="2961510"/>
                <a:ext cx="10542" cy="10542"/>
              </a:xfrm>
              <a:prstGeom prst="ellipse">
                <a:avLst/>
              </a:pr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82" name="Freeform 32">
                <a:extLst>
                  <a:ext uri="{FF2B5EF4-FFF2-40B4-BE49-F238E27FC236}">
                    <a16:creationId xmlns:a16="http://schemas.microsoft.com/office/drawing/2014/main" id="{F53CBBBD-0B47-ACDB-F40E-55FF52595446}"/>
                  </a:ext>
                </a:extLst>
              </p:cNvPr>
              <p:cNvSpPr>
                <a:spLocks noEditPoints="1"/>
              </p:cNvSpPr>
              <p:nvPr/>
            </p:nvSpPr>
            <p:spPr bwMode="auto">
              <a:xfrm>
                <a:off x="1529862" y="2956079"/>
                <a:ext cx="22042" cy="21723"/>
              </a:xfrm>
              <a:custGeom>
                <a:avLst/>
                <a:gdLst>
                  <a:gd name="T0" fmla="*/ 142 w 285"/>
                  <a:gd name="T1" fmla="*/ 0 h 285"/>
                  <a:gd name="T2" fmla="*/ 0 w 285"/>
                  <a:gd name="T3" fmla="*/ 142 h 285"/>
                  <a:gd name="T4" fmla="*/ 142 w 285"/>
                  <a:gd name="T5" fmla="*/ 285 h 285"/>
                  <a:gd name="T6" fmla="*/ 285 w 285"/>
                  <a:gd name="T7" fmla="*/ 142 h 285"/>
                  <a:gd name="T8" fmla="*/ 142 w 285"/>
                  <a:gd name="T9" fmla="*/ 0 h 285"/>
                  <a:gd name="T10" fmla="*/ 142 w 285"/>
                  <a:gd name="T11" fmla="*/ 277 h 285"/>
                  <a:gd name="T12" fmla="*/ 7 w 285"/>
                  <a:gd name="T13" fmla="*/ 142 h 285"/>
                  <a:gd name="T14" fmla="*/ 142 w 285"/>
                  <a:gd name="T15" fmla="*/ 7 h 285"/>
                  <a:gd name="T16" fmla="*/ 277 w 285"/>
                  <a:gd name="T17" fmla="*/ 142 h 285"/>
                  <a:gd name="T18" fmla="*/ 142 w 285"/>
                  <a:gd name="T19" fmla="*/ 27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285">
                    <a:moveTo>
                      <a:pt x="142" y="0"/>
                    </a:moveTo>
                    <a:cubicBezTo>
                      <a:pt x="64" y="0"/>
                      <a:pt x="0" y="63"/>
                      <a:pt x="0" y="142"/>
                    </a:cubicBezTo>
                    <a:cubicBezTo>
                      <a:pt x="0" y="221"/>
                      <a:pt x="64" y="285"/>
                      <a:pt x="142" y="285"/>
                    </a:cubicBezTo>
                    <a:cubicBezTo>
                      <a:pt x="221" y="285"/>
                      <a:pt x="285" y="221"/>
                      <a:pt x="285" y="142"/>
                    </a:cubicBezTo>
                    <a:cubicBezTo>
                      <a:pt x="285" y="63"/>
                      <a:pt x="221" y="0"/>
                      <a:pt x="142" y="0"/>
                    </a:cubicBezTo>
                    <a:close/>
                    <a:moveTo>
                      <a:pt x="142" y="277"/>
                    </a:moveTo>
                    <a:cubicBezTo>
                      <a:pt x="68" y="277"/>
                      <a:pt x="7" y="217"/>
                      <a:pt x="7" y="142"/>
                    </a:cubicBezTo>
                    <a:cubicBezTo>
                      <a:pt x="7" y="68"/>
                      <a:pt x="68" y="7"/>
                      <a:pt x="142" y="7"/>
                    </a:cubicBezTo>
                    <a:cubicBezTo>
                      <a:pt x="217" y="7"/>
                      <a:pt x="277" y="68"/>
                      <a:pt x="277" y="142"/>
                    </a:cubicBezTo>
                    <a:cubicBezTo>
                      <a:pt x="277" y="217"/>
                      <a:pt x="217" y="277"/>
                      <a:pt x="142" y="277"/>
                    </a:cubicBezTo>
                    <a:close/>
                  </a:path>
                </a:pathLst>
              </a:cu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grpSp>
        <p:grpSp>
          <p:nvGrpSpPr>
            <p:cNvPr id="31" name="Group 30">
              <a:extLst>
                <a:ext uri="{FF2B5EF4-FFF2-40B4-BE49-F238E27FC236}">
                  <a16:creationId xmlns:a16="http://schemas.microsoft.com/office/drawing/2014/main" id="{CF369C66-CD9E-F182-2DD1-708178F24298}"/>
                </a:ext>
              </a:extLst>
            </p:cNvPr>
            <p:cNvGrpSpPr>
              <a:grpSpLocks noChangeAspect="1"/>
            </p:cNvGrpSpPr>
            <p:nvPr/>
          </p:nvGrpSpPr>
          <p:grpSpPr>
            <a:xfrm>
              <a:off x="10466957" y="280984"/>
              <a:ext cx="388738" cy="254914"/>
              <a:chOff x="3517616" y="3354969"/>
              <a:chExt cx="949556" cy="622671"/>
            </a:xfrm>
          </p:grpSpPr>
          <p:sp>
            <p:nvSpPr>
              <p:cNvPr id="55" name="Freeform 11">
                <a:extLst>
                  <a:ext uri="{FF2B5EF4-FFF2-40B4-BE49-F238E27FC236}">
                    <a16:creationId xmlns:a16="http://schemas.microsoft.com/office/drawing/2014/main" id="{8AF50290-D689-A583-4E70-482CF6B512C0}"/>
                  </a:ext>
                </a:extLst>
              </p:cNvPr>
              <p:cNvSpPr>
                <a:spLocks/>
              </p:cNvSpPr>
              <p:nvPr/>
            </p:nvSpPr>
            <p:spPr bwMode="auto">
              <a:xfrm>
                <a:off x="3517616" y="3354969"/>
                <a:ext cx="949556" cy="622671"/>
              </a:xfrm>
              <a:custGeom>
                <a:avLst/>
                <a:gdLst>
                  <a:gd name="T0" fmla="*/ 1011 w 1051"/>
                  <a:gd name="T1" fmla="*/ 689 h 689"/>
                  <a:gd name="T2" fmla="*/ 40 w 1051"/>
                  <a:gd name="T3" fmla="*/ 689 h 689"/>
                  <a:gd name="T4" fmla="*/ 0 w 1051"/>
                  <a:gd name="T5" fmla="*/ 649 h 689"/>
                  <a:gd name="T6" fmla="*/ 0 w 1051"/>
                  <a:gd name="T7" fmla="*/ 40 h 689"/>
                  <a:gd name="T8" fmla="*/ 40 w 1051"/>
                  <a:gd name="T9" fmla="*/ 0 h 689"/>
                  <a:gd name="T10" fmla="*/ 1011 w 1051"/>
                  <a:gd name="T11" fmla="*/ 0 h 689"/>
                  <a:gd name="T12" fmla="*/ 1051 w 1051"/>
                  <a:gd name="T13" fmla="*/ 40 h 689"/>
                  <a:gd name="T14" fmla="*/ 1051 w 1051"/>
                  <a:gd name="T15" fmla="*/ 649 h 689"/>
                  <a:gd name="T16" fmla="*/ 1011 w 1051"/>
                  <a:gd name="T17" fmla="*/ 689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1" h="689">
                    <a:moveTo>
                      <a:pt x="1011" y="689"/>
                    </a:moveTo>
                    <a:cubicBezTo>
                      <a:pt x="40" y="689"/>
                      <a:pt x="40" y="689"/>
                      <a:pt x="40" y="689"/>
                    </a:cubicBezTo>
                    <a:cubicBezTo>
                      <a:pt x="18" y="689"/>
                      <a:pt x="0" y="671"/>
                      <a:pt x="0" y="649"/>
                    </a:cubicBezTo>
                    <a:cubicBezTo>
                      <a:pt x="0" y="40"/>
                      <a:pt x="0" y="40"/>
                      <a:pt x="0" y="40"/>
                    </a:cubicBezTo>
                    <a:cubicBezTo>
                      <a:pt x="0" y="18"/>
                      <a:pt x="18" y="0"/>
                      <a:pt x="40" y="0"/>
                    </a:cubicBezTo>
                    <a:cubicBezTo>
                      <a:pt x="1011" y="0"/>
                      <a:pt x="1011" y="0"/>
                      <a:pt x="1011" y="0"/>
                    </a:cubicBezTo>
                    <a:cubicBezTo>
                      <a:pt x="1033" y="0"/>
                      <a:pt x="1051" y="18"/>
                      <a:pt x="1051" y="40"/>
                    </a:cubicBezTo>
                    <a:cubicBezTo>
                      <a:pt x="1051" y="649"/>
                      <a:pt x="1051" y="649"/>
                      <a:pt x="1051" y="649"/>
                    </a:cubicBezTo>
                    <a:cubicBezTo>
                      <a:pt x="1051" y="671"/>
                      <a:pt x="1033" y="689"/>
                      <a:pt x="1011" y="689"/>
                    </a:cubicBezTo>
                  </a:path>
                </a:pathLst>
              </a:custGeom>
              <a:solidFill>
                <a:srgbClr val="2853DC">
                  <a:lumMod val="10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56" name="Freeform 12">
                <a:extLst>
                  <a:ext uri="{FF2B5EF4-FFF2-40B4-BE49-F238E27FC236}">
                    <a16:creationId xmlns:a16="http://schemas.microsoft.com/office/drawing/2014/main" id="{2C5E25AE-C907-D107-30D4-2B150EB12AB3}"/>
                  </a:ext>
                </a:extLst>
              </p:cNvPr>
              <p:cNvSpPr>
                <a:spLocks/>
              </p:cNvSpPr>
              <p:nvPr/>
            </p:nvSpPr>
            <p:spPr bwMode="auto">
              <a:xfrm>
                <a:off x="3882700" y="3533793"/>
                <a:ext cx="232234" cy="261982"/>
              </a:xfrm>
              <a:custGeom>
                <a:avLst/>
                <a:gdLst>
                  <a:gd name="T0" fmla="*/ 21 w 257"/>
                  <a:gd name="T1" fmla="*/ 0 h 290"/>
                  <a:gd name="T2" fmla="*/ 0 w 257"/>
                  <a:gd name="T3" fmla="*/ 21 h 290"/>
                  <a:gd name="T4" fmla="*/ 0 w 257"/>
                  <a:gd name="T5" fmla="*/ 269 h 290"/>
                  <a:gd name="T6" fmla="*/ 21 w 257"/>
                  <a:gd name="T7" fmla="*/ 290 h 290"/>
                  <a:gd name="T8" fmla="*/ 30 w 257"/>
                  <a:gd name="T9" fmla="*/ 288 h 290"/>
                  <a:gd name="T10" fmla="*/ 30 w 257"/>
                  <a:gd name="T11" fmla="*/ 288 h 290"/>
                  <a:gd name="T12" fmla="*/ 31 w 257"/>
                  <a:gd name="T13" fmla="*/ 288 h 290"/>
                  <a:gd name="T14" fmla="*/ 33 w 257"/>
                  <a:gd name="T15" fmla="*/ 287 h 290"/>
                  <a:gd name="T16" fmla="*/ 244 w 257"/>
                  <a:gd name="T17" fmla="*/ 165 h 290"/>
                  <a:gd name="T18" fmla="*/ 244 w 257"/>
                  <a:gd name="T19" fmla="*/ 164 h 290"/>
                  <a:gd name="T20" fmla="*/ 257 w 257"/>
                  <a:gd name="T21" fmla="*/ 145 h 290"/>
                  <a:gd name="T22" fmla="*/ 245 w 257"/>
                  <a:gd name="T23" fmla="*/ 126 h 290"/>
                  <a:gd name="T24" fmla="*/ 245 w 257"/>
                  <a:gd name="T25" fmla="*/ 126 h 290"/>
                  <a:gd name="T26" fmla="*/ 33 w 257"/>
                  <a:gd name="T27" fmla="*/ 3 h 290"/>
                  <a:gd name="T28" fmla="*/ 32 w 257"/>
                  <a:gd name="T29" fmla="*/ 3 h 290"/>
                  <a:gd name="T30" fmla="*/ 30 w 257"/>
                  <a:gd name="T31" fmla="*/ 2 h 290"/>
                  <a:gd name="T32" fmla="*/ 30 w 257"/>
                  <a:gd name="T33" fmla="*/ 2 h 290"/>
                  <a:gd name="T34" fmla="*/ 21 w 257"/>
                  <a:gd name="T35"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7" h="290">
                    <a:moveTo>
                      <a:pt x="21" y="0"/>
                    </a:moveTo>
                    <a:cubicBezTo>
                      <a:pt x="9" y="0"/>
                      <a:pt x="0" y="9"/>
                      <a:pt x="0" y="21"/>
                    </a:cubicBezTo>
                    <a:cubicBezTo>
                      <a:pt x="0" y="269"/>
                      <a:pt x="0" y="269"/>
                      <a:pt x="0" y="269"/>
                    </a:cubicBezTo>
                    <a:cubicBezTo>
                      <a:pt x="0" y="281"/>
                      <a:pt x="9" y="290"/>
                      <a:pt x="21" y="290"/>
                    </a:cubicBezTo>
                    <a:cubicBezTo>
                      <a:pt x="24" y="290"/>
                      <a:pt x="27" y="290"/>
                      <a:pt x="30" y="288"/>
                    </a:cubicBezTo>
                    <a:cubicBezTo>
                      <a:pt x="30" y="288"/>
                      <a:pt x="30" y="288"/>
                      <a:pt x="30" y="288"/>
                    </a:cubicBezTo>
                    <a:cubicBezTo>
                      <a:pt x="31" y="288"/>
                      <a:pt x="31" y="288"/>
                      <a:pt x="31" y="288"/>
                    </a:cubicBezTo>
                    <a:cubicBezTo>
                      <a:pt x="32" y="287"/>
                      <a:pt x="32" y="287"/>
                      <a:pt x="33" y="287"/>
                    </a:cubicBezTo>
                    <a:cubicBezTo>
                      <a:pt x="244" y="165"/>
                      <a:pt x="244" y="165"/>
                      <a:pt x="244" y="165"/>
                    </a:cubicBezTo>
                    <a:cubicBezTo>
                      <a:pt x="244" y="164"/>
                      <a:pt x="244" y="164"/>
                      <a:pt x="244" y="164"/>
                    </a:cubicBezTo>
                    <a:cubicBezTo>
                      <a:pt x="252" y="161"/>
                      <a:pt x="257" y="154"/>
                      <a:pt x="257" y="145"/>
                    </a:cubicBezTo>
                    <a:cubicBezTo>
                      <a:pt x="257" y="137"/>
                      <a:pt x="252" y="129"/>
                      <a:pt x="245" y="126"/>
                    </a:cubicBezTo>
                    <a:cubicBezTo>
                      <a:pt x="245" y="126"/>
                      <a:pt x="245" y="126"/>
                      <a:pt x="245" y="126"/>
                    </a:cubicBezTo>
                    <a:cubicBezTo>
                      <a:pt x="33" y="3"/>
                      <a:pt x="33" y="3"/>
                      <a:pt x="33" y="3"/>
                    </a:cubicBezTo>
                    <a:cubicBezTo>
                      <a:pt x="32" y="3"/>
                      <a:pt x="32" y="3"/>
                      <a:pt x="32" y="3"/>
                    </a:cubicBezTo>
                    <a:cubicBezTo>
                      <a:pt x="30" y="2"/>
                      <a:pt x="30" y="2"/>
                      <a:pt x="30" y="2"/>
                    </a:cubicBezTo>
                    <a:cubicBezTo>
                      <a:pt x="30" y="2"/>
                      <a:pt x="30" y="2"/>
                      <a:pt x="30" y="2"/>
                    </a:cubicBezTo>
                    <a:cubicBezTo>
                      <a:pt x="27" y="1"/>
                      <a:pt x="24" y="0"/>
                      <a:pt x="21" y="0"/>
                    </a:cubicBezTo>
                  </a:path>
                </a:pathLst>
              </a:custGeom>
              <a:solidFill>
                <a:srgbClr val="7BA0FF">
                  <a:lumMod val="10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32" name="Group 31">
              <a:extLst>
                <a:ext uri="{FF2B5EF4-FFF2-40B4-BE49-F238E27FC236}">
                  <a16:creationId xmlns:a16="http://schemas.microsoft.com/office/drawing/2014/main" id="{8E69A43C-D934-8225-C84A-2353AFAD8115}"/>
                </a:ext>
              </a:extLst>
            </p:cNvPr>
            <p:cNvGrpSpPr>
              <a:grpSpLocks noChangeAspect="1"/>
            </p:cNvGrpSpPr>
            <p:nvPr/>
          </p:nvGrpSpPr>
          <p:grpSpPr>
            <a:xfrm>
              <a:off x="8755139" y="2490854"/>
              <a:ext cx="360963" cy="265151"/>
              <a:chOff x="3516417" y="3025989"/>
              <a:chExt cx="1097280" cy="806023"/>
            </a:xfrm>
          </p:grpSpPr>
          <p:sp>
            <p:nvSpPr>
              <p:cNvPr id="52" name="Freeform 10">
                <a:extLst>
                  <a:ext uri="{FF2B5EF4-FFF2-40B4-BE49-F238E27FC236}">
                    <a16:creationId xmlns:a16="http://schemas.microsoft.com/office/drawing/2014/main" id="{BE28272D-31FD-5669-813F-90F03E9198B9}"/>
                  </a:ext>
                </a:extLst>
              </p:cNvPr>
              <p:cNvSpPr>
                <a:spLocks/>
              </p:cNvSpPr>
              <p:nvPr/>
            </p:nvSpPr>
            <p:spPr bwMode="auto">
              <a:xfrm>
                <a:off x="3516417" y="3025989"/>
                <a:ext cx="1097280" cy="806023"/>
              </a:xfrm>
              <a:custGeom>
                <a:avLst/>
                <a:gdLst>
                  <a:gd name="T0" fmla="*/ 1221 w 1236"/>
                  <a:gd name="T1" fmla="*/ 850 h 907"/>
                  <a:gd name="T2" fmla="*/ 1144 w 1236"/>
                  <a:gd name="T3" fmla="*/ 731 h 907"/>
                  <a:gd name="T4" fmla="*/ 1074 w 1236"/>
                  <a:gd name="T5" fmla="*/ 698 h 907"/>
                  <a:gd name="T6" fmla="*/ 1108 w 1236"/>
                  <a:gd name="T7" fmla="*/ 658 h 907"/>
                  <a:gd name="T8" fmla="*/ 1108 w 1236"/>
                  <a:gd name="T9" fmla="*/ 40 h 907"/>
                  <a:gd name="T10" fmla="*/ 1067 w 1236"/>
                  <a:gd name="T11" fmla="*/ 0 h 907"/>
                  <a:gd name="T12" fmla="*/ 163 w 1236"/>
                  <a:gd name="T13" fmla="*/ 0 h 907"/>
                  <a:gd name="T14" fmla="*/ 123 w 1236"/>
                  <a:gd name="T15" fmla="*/ 40 h 907"/>
                  <a:gd name="T16" fmla="*/ 123 w 1236"/>
                  <a:gd name="T17" fmla="*/ 658 h 907"/>
                  <a:gd name="T18" fmla="*/ 156 w 1236"/>
                  <a:gd name="T19" fmla="*/ 698 h 907"/>
                  <a:gd name="T20" fmla="*/ 87 w 1236"/>
                  <a:gd name="T21" fmla="*/ 730 h 907"/>
                  <a:gd name="T22" fmla="*/ 13 w 1236"/>
                  <a:gd name="T23" fmla="*/ 851 h 907"/>
                  <a:gd name="T24" fmla="*/ 38 w 1236"/>
                  <a:gd name="T25" fmla="*/ 906 h 907"/>
                  <a:gd name="T26" fmla="*/ 44 w 1236"/>
                  <a:gd name="T27" fmla="*/ 907 h 907"/>
                  <a:gd name="T28" fmla="*/ 1190 w 1236"/>
                  <a:gd name="T29" fmla="*/ 907 h 907"/>
                  <a:gd name="T30" fmla="*/ 1192 w 1236"/>
                  <a:gd name="T31" fmla="*/ 907 h 907"/>
                  <a:gd name="T32" fmla="*/ 1221 w 1236"/>
                  <a:gd name="T33" fmla="*/ 85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6" h="907">
                    <a:moveTo>
                      <a:pt x="1221" y="850"/>
                    </a:moveTo>
                    <a:cubicBezTo>
                      <a:pt x="1144" y="731"/>
                      <a:pt x="1144" y="731"/>
                      <a:pt x="1144" y="731"/>
                    </a:cubicBezTo>
                    <a:cubicBezTo>
                      <a:pt x="1126" y="711"/>
                      <a:pt x="1101" y="699"/>
                      <a:pt x="1074" y="698"/>
                    </a:cubicBezTo>
                    <a:cubicBezTo>
                      <a:pt x="1093" y="694"/>
                      <a:pt x="1108" y="678"/>
                      <a:pt x="1108" y="658"/>
                    </a:cubicBezTo>
                    <a:cubicBezTo>
                      <a:pt x="1108" y="40"/>
                      <a:pt x="1108" y="40"/>
                      <a:pt x="1108" y="40"/>
                    </a:cubicBezTo>
                    <a:cubicBezTo>
                      <a:pt x="1108" y="18"/>
                      <a:pt x="1089" y="0"/>
                      <a:pt x="1067" y="0"/>
                    </a:cubicBezTo>
                    <a:cubicBezTo>
                      <a:pt x="163" y="0"/>
                      <a:pt x="163" y="0"/>
                      <a:pt x="163" y="0"/>
                    </a:cubicBezTo>
                    <a:cubicBezTo>
                      <a:pt x="141" y="0"/>
                      <a:pt x="123" y="18"/>
                      <a:pt x="123" y="40"/>
                    </a:cubicBezTo>
                    <a:cubicBezTo>
                      <a:pt x="123" y="658"/>
                      <a:pt x="123" y="658"/>
                      <a:pt x="123" y="658"/>
                    </a:cubicBezTo>
                    <a:cubicBezTo>
                      <a:pt x="123" y="678"/>
                      <a:pt x="137" y="694"/>
                      <a:pt x="156" y="698"/>
                    </a:cubicBezTo>
                    <a:cubicBezTo>
                      <a:pt x="130" y="700"/>
                      <a:pt x="106" y="711"/>
                      <a:pt x="87" y="730"/>
                    </a:cubicBezTo>
                    <a:cubicBezTo>
                      <a:pt x="13" y="851"/>
                      <a:pt x="13" y="851"/>
                      <a:pt x="13" y="851"/>
                    </a:cubicBezTo>
                    <a:cubicBezTo>
                      <a:pt x="0" y="873"/>
                      <a:pt x="12" y="902"/>
                      <a:pt x="38" y="906"/>
                    </a:cubicBezTo>
                    <a:cubicBezTo>
                      <a:pt x="40" y="906"/>
                      <a:pt x="42" y="907"/>
                      <a:pt x="44" y="907"/>
                    </a:cubicBezTo>
                    <a:cubicBezTo>
                      <a:pt x="1190" y="907"/>
                      <a:pt x="1190" y="907"/>
                      <a:pt x="1190" y="907"/>
                    </a:cubicBezTo>
                    <a:cubicBezTo>
                      <a:pt x="1191" y="907"/>
                      <a:pt x="1192" y="907"/>
                      <a:pt x="1192" y="907"/>
                    </a:cubicBezTo>
                    <a:cubicBezTo>
                      <a:pt x="1220" y="905"/>
                      <a:pt x="1236" y="874"/>
                      <a:pt x="1221" y="850"/>
                    </a:cubicBezTo>
                  </a:path>
                </a:pathLst>
              </a:custGeom>
              <a:solidFill>
                <a:srgbClr val="2853DC">
                  <a:lumMod val="10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53" name="Rectangle 52">
                <a:extLst>
                  <a:ext uri="{FF2B5EF4-FFF2-40B4-BE49-F238E27FC236}">
                    <a16:creationId xmlns:a16="http://schemas.microsoft.com/office/drawing/2014/main" id="{17941C1F-7B2F-7A66-3176-BD9A528444EF}"/>
                  </a:ext>
                </a:extLst>
              </p:cNvPr>
              <p:cNvSpPr>
                <a:spLocks noChangeArrowheads="1"/>
              </p:cNvSpPr>
              <p:nvPr/>
            </p:nvSpPr>
            <p:spPr bwMode="auto">
              <a:xfrm>
                <a:off x="3660883" y="3062521"/>
                <a:ext cx="802702" cy="548308"/>
              </a:xfrm>
              <a:prstGeom prst="rect">
                <a:avLst/>
              </a:prstGeom>
              <a:solidFill>
                <a:srgbClr val="7BA0FF">
                  <a:lumMod val="100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54" name="Rectangle 53">
                <a:extLst>
                  <a:ext uri="{FF2B5EF4-FFF2-40B4-BE49-F238E27FC236}">
                    <a16:creationId xmlns:a16="http://schemas.microsoft.com/office/drawing/2014/main" id="{1FC2308D-E64F-7AD9-45F2-32FE49AB96BD}"/>
                  </a:ext>
                </a:extLst>
              </p:cNvPr>
              <p:cNvSpPr>
                <a:spLocks noChangeArrowheads="1"/>
              </p:cNvSpPr>
              <p:nvPr/>
            </p:nvSpPr>
            <p:spPr bwMode="auto">
              <a:xfrm>
                <a:off x="3660883" y="3062521"/>
                <a:ext cx="802702" cy="548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grpSp>
          <p:nvGrpSpPr>
            <p:cNvPr id="33" name="Group 32">
              <a:extLst>
                <a:ext uri="{FF2B5EF4-FFF2-40B4-BE49-F238E27FC236}">
                  <a16:creationId xmlns:a16="http://schemas.microsoft.com/office/drawing/2014/main" id="{DB3632B9-0761-8B43-10EA-323264D3369A}"/>
                </a:ext>
              </a:extLst>
            </p:cNvPr>
            <p:cNvGrpSpPr/>
            <p:nvPr/>
          </p:nvGrpSpPr>
          <p:grpSpPr>
            <a:xfrm>
              <a:off x="11012762" y="4686010"/>
              <a:ext cx="365992" cy="425964"/>
              <a:chOff x="1106630" y="2244435"/>
              <a:chExt cx="889677" cy="1012740"/>
            </a:xfrm>
          </p:grpSpPr>
          <p:grpSp>
            <p:nvGrpSpPr>
              <p:cNvPr id="44" name="Group 43">
                <a:extLst>
                  <a:ext uri="{FF2B5EF4-FFF2-40B4-BE49-F238E27FC236}">
                    <a16:creationId xmlns:a16="http://schemas.microsoft.com/office/drawing/2014/main" id="{34083E44-92F0-ECC1-07ED-C6AF7C70A430}"/>
                  </a:ext>
                </a:extLst>
              </p:cNvPr>
              <p:cNvGrpSpPr/>
              <p:nvPr/>
            </p:nvGrpSpPr>
            <p:grpSpPr>
              <a:xfrm>
                <a:off x="1106630" y="2244435"/>
                <a:ext cx="341170" cy="340200"/>
                <a:chOff x="2744787" y="87313"/>
                <a:chExt cx="6702426" cy="6683376"/>
              </a:xfrm>
            </p:grpSpPr>
            <p:sp>
              <p:nvSpPr>
                <p:cNvPr id="50" name="Oval 12">
                  <a:extLst>
                    <a:ext uri="{FF2B5EF4-FFF2-40B4-BE49-F238E27FC236}">
                      <a16:creationId xmlns:a16="http://schemas.microsoft.com/office/drawing/2014/main" id="{63B4679A-7C1A-F5C6-F9C2-D3D1FB5A1601}"/>
                    </a:ext>
                  </a:extLst>
                </p:cNvPr>
                <p:cNvSpPr>
                  <a:spLocks noChangeArrowheads="1"/>
                </p:cNvSpPr>
                <p:nvPr/>
              </p:nvSpPr>
              <p:spPr bwMode="auto">
                <a:xfrm>
                  <a:off x="4408488" y="1746250"/>
                  <a:ext cx="3375025" cy="3365500"/>
                </a:xfrm>
                <a:prstGeom prst="ellipse">
                  <a:avLst/>
                </a:prstGeom>
                <a:solidFill>
                  <a:srgbClr val="7BA0F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51" name="Freeform: Shape 50">
                  <a:extLst>
                    <a:ext uri="{FF2B5EF4-FFF2-40B4-BE49-F238E27FC236}">
                      <a16:creationId xmlns:a16="http://schemas.microsoft.com/office/drawing/2014/main" id="{3F98A59A-B973-C314-8ED2-E54E91B5CD6F}"/>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rgbClr val="2856DB"/>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grpSp>
          <p:sp>
            <p:nvSpPr>
              <p:cNvPr id="45" name="Freeform 7">
                <a:extLst>
                  <a:ext uri="{FF2B5EF4-FFF2-40B4-BE49-F238E27FC236}">
                    <a16:creationId xmlns:a16="http://schemas.microsoft.com/office/drawing/2014/main" id="{0BA46AA8-0A16-3ADF-BFBC-62800AD5133E}"/>
                  </a:ext>
                </a:extLst>
              </p:cNvPr>
              <p:cNvSpPr>
                <a:spLocks/>
              </p:cNvSpPr>
              <p:nvPr/>
            </p:nvSpPr>
            <p:spPr bwMode="auto">
              <a:xfrm>
                <a:off x="1189404" y="2364884"/>
                <a:ext cx="770268" cy="892291"/>
              </a:xfrm>
              <a:custGeom>
                <a:avLst/>
                <a:gdLst>
                  <a:gd name="T0" fmla="*/ 4215 w 5201"/>
                  <a:gd name="T1" fmla="*/ 4752 h 6040"/>
                  <a:gd name="T2" fmla="*/ 4680 w 5201"/>
                  <a:gd name="T3" fmla="*/ 4290 h 6040"/>
                  <a:gd name="T4" fmla="*/ 4680 w 5201"/>
                  <a:gd name="T5" fmla="*/ 4290 h 6040"/>
                  <a:gd name="T6" fmla="*/ 4680 w 5201"/>
                  <a:gd name="T7" fmla="*/ 3452 h 6040"/>
                  <a:gd name="T8" fmla="*/ 4986 w 5201"/>
                  <a:gd name="T9" fmla="*/ 3452 h 6040"/>
                  <a:gd name="T10" fmla="*/ 5201 w 5201"/>
                  <a:gd name="T11" fmla="*/ 3245 h 6040"/>
                  <a:gd name="T12" fmla="*/ 5133 w 5201"/>
                  <a:gd name="T13" fmla="*/ 3087 h 6040"/>
                  <a:gd name="T14" fmla="*/ 4510 w 5201"/>
                  <a:gd name="T15" fmla="*/ 2576 h 6040"/>
                  <a:gd name="T16" fmla="*/ 4510 w 5201"/>
                  <a:gd name="T17" fmla="*/ 1313 h 6040"/>
                  <a:gd name="T18" fmla="*/ 4420 w 5201"/>
                  <a:gd name="T19" fmla="*/ 1229 h 6040"/>
                  <a:gd name="T20" fmla="*/ 3899 w 5201"/>
                  <a:gd name="T21" fmla="*/ 1229 h 6040"/>
                  <a:gd name="T22" fmla="*/ 3814 w 5201"/>
                  <a:gd name="T23" fmla="*/ 1313 h 6040"/>
                  <a:gd name="T24" fmla="*/ 3814 w 5201"/>
                  <a:gd name="T25" fmla="*/ 2010 h 6040"/>
                  <a:gd name="T26" fmla="*/ 2750 w 5201"/>
                  <a:gd name="T27" fmla="*/ 1140 h 6040"/>
                  <a:gd name="T28" fmla="*/ 2604 w 5201"/>
                  <a:gd name="T29" fmla="*/ 1078 h 6040"/>
                  <a:gd name="T30" fmla="*/ 2450 w 5201"/>
                  <a:gd name="T31" fmla="*/ 1140 h 6040"/>
                  <a:gd name="T32" fmla="*/ 699 w 5201"/>
                  <a:gd name="T33" fmla="*/ 2574 h 6040"/>
                  <a:gd name="T34" fmla="*/ 699 w 5201"/>
                  <a:gd name="T35" fmla="*/ 660 h 6040"/>
                  <a:gd name="T36" fmla="*/ 948 w 5201"/>
                  <a:gd name="T37" fmla="*/ 333 h 6040"/>
                  <a:gd name="T38" fmla="*/ 614 w 5201"/>
                  <a:gd name="T39" fmla="*/ 0 h 6040"/>
                  <a:gd name="T40" fmla="*/ 275 w 5201"/>
                  <a:gd name="T41" fmla="*/ 333 h 6040"/>
                  <a:gd name="T42" fmla="*/ 529 w 5201"/>
                  <a:gd name="T43" fmla="*/ 660 h 6040"/>
                  <a:gd name="T44" fmla="*/ 529 w 5201"/>
                  <a:gd name="T45" fmla="*/ 2713 h 6040"/>
                  <a:gd name="T46" fmla="*/ 73 w 5201"/>
                  <a:gd name="T47" fmla="*/ 3087 h 6040"/>
                  <a:gd name="T48" fmla="*/ 0 w 5201"/>
                  <a:gd name="T49" fmla="*/ 3245 h 6040"/>
                  <a:gd name="T50" fmla="*/ 216 w 5201"/>
                  <a:gd name="T51" fmla="*/ 3452 h 6040"/>
                  <a:gd name="T52" fmla="*/ 522 w 5201"/>
                  <a:gd name="T53" fmla="*/ 3452 h 6040"/>
                  <a:gd name="T54" fmla="*/ 522 w 5201"/>
                  <a:gd name="T55" fmla="*/ 3463 h 6040"/>
                  <a:gd name="T56" fmla="*/ 522 w 5201"/>
                  <a:gd name="T57" fmla="*/ 5871 h 6040"/>
                  <a:gd name="T58" fmla="*/ 696 w 5201"/>
                  <a:gd name="T59" fmla="*/ 6040 h 6040"/>
                  <a:gd name="T60" fmla="*/ 4510 w 5201"/>
                  <a:gd name="T61" fmla="*/ 6040 h 6040"/>
                  <a:gd name="T62" fmla="*/ 4680 w 5201"/>
                  <a:gd name="T63" fmla="*/ 5871 h 6040"/>
                  <a:gd name="T64" fmla="*/ 4680 w 5201"/>
                  <a:gd name="T65" fmla="*/ 5212 h 6040"/>
                  <a:gd name="T66" fmla="*/ 4680 w 5201"/>
                  <a:gd name="T67" fmla="*/ 5212 h 6040"/>
                  <a:gd name="T68" fmla="*/ 4215 w 5201"/>
                  <a:gd name="T69" fmla="*/ 4752 h 6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01" h="6040">
                    <a:moveTo>
                      <a:pt x="4215" y="4752"/>
                    </a:moveTo>
                    <a:cubicBezTo>
                      <a:pt x="4215" y="4496"/>
                      <a:pt x="4424" y="4290"/>
                      <a:pt x="4680" y="4290"/>
                    </a:cubicBezTo>
                    <a:cubicBezTo>
                      <a:pt x="4680" y="4290"/>
                      <a:pt x="4680" y="4290"/>
                      <a:pt x="4680" y="4290"/>
                    </a:cubicBezTo>
                    <a:cubicBezTo>
                      <a:pt x="4680" y="3833"/>
                      <a:pt x="4680" y="3455"/>
                      <a:pt x="4680" y="3452"/>
                    </a:cubicBezTo>
                    <a:cubicBezTo>
                      <a:pt x="4986" y="3452"/>
                      <a:pt x="4986" y="3452"/>
                      <a:pt x="4986" y="3452"/>
                    </a:cubicBezTo>
                    <a:cubicBezTo>
                      <a:pt x="5105" y="3452"/>
                      <a:pt x="5201" y="3362"/>
                      <a:pt x="5201" y="3245"/>
                    </a:cubicBezTo>
                    <a:cubicBezTo>
                      <a:pt x="5201" y="3183"/>
                      <a:pt x="5178" y="3127"/>
                      <a:pt x="5133" y="3087"/>
                    </a:cubicBezTo>
                    <a:cubicBezTo>
                      <a:pt x="4510" y="2576"/>
                      <a:pt x="4510" y="2576"/>
                      <a:pt x="4510" y="2576"/>
                    </a:cubicBezTo>
                    <a:cubicBezTo>
                      <a:pt x="4510" y="1313"/>
                      <a:pt x="4510" y="1313"/>
                      <a:pt x="4510" y="1313"/>
                    </a:cubicBezTo>
                    <a:cubicBezTo>
                      <a:pt x="4510" y="1269"/>
                      <a:pt x="4471" y="1229"/>
                      <a:pt x="4420" y="1229"/>
                    </a:cubicBezTo>
                    <a:cubicBezTo>
                      <a:pt x="3899" y="1229"/>
                      <a:pt x="3899" y="1229"/>
                      <a:pt x="3899" y="1229"/>
                    </a:cubicBezTo>
                    <a:cubicBezTo>
                      <a:pt x="3854" y="1229"/>
                      <a:pt x="3814" y="1269"/>
                      <a:pt x="3814" y="1313"/>
                    </a:cubicBezTo>
                    <a:cubicBezTo>
                      <a:pt x="3814" y="2010"/>
                      <a:pt x="3814" y="2010"/>
                      <a:pt x="3814" y="2010"/>
                    </a:cubicBezTo>
                    <a:cubicBezTo>
                      <a:pt x="2750" y="1140"/>
                      <a:pt x="2750" y="1140"/>
                      <a:pt x="2750" y="1140"/>
                    </a:cubicBezTo>
                    <a:cubicBezTo>
                      <a:pt x="2712" y="1100"/>
                      <a:pt x="2660" y="1078"/>
                      <a:pt x="2604" y="1078"/>
                    </a:cubicBezTo>
                    <a:cubicBezTo>
                      <a:pt x="2541" y="1078"/>
                      <a:pt x="2490" y="1100"/>
                      <a:pt x="2450" y="1140"/>
                    </a:cubicBezTo>
                    <a:cubicBezTo>
                      <a:pt x="1597" y="1839"/>
                      <a:pt x="1050" y="2287"/>
                      <a:pt x="699" y="2574"/>
                    </a:cubicBezTo>
                    <a:cubicBezTo>
                      <a:pt x="699" y="2292"/>
                      <a:pt x="699" y="1735"/>
                      <a:pt x="699" y="660"/>
                    </a:cubicBezTo>
                    <a:cubicBezTo>
                      <a:pt x="840" y="620"/>
                      <a:pt x="948" y="491"/>
                      <a:pt x="948" y="333"/>
                    </a:cubicBezTo>
                    <a:cubicBezTo>
                      <a:pt x="948" y="147"/>
                      <a:pt x="801" y="0"/>
                      <a:pt x="614" y="0"/>
                    </a:cubicBezTo>
                    <a:cubicBezTo>
                      <a:pt x="427" y="0"/>
                      <a:pt x="275" y="147"/>
                      <a:pt x="275" y="333"/>
                    </a:cubicBezTo>
                    <a:cubicBezTo>
                      <a:pt x="275" y="491"/>
                      <a:pt x="382" y="620"/>
                      <a:pt x="529" y="660"/>
                    </a:cubicBezTo>
                    <a:cubicBezTo>
                      <a:pt x="529" y="660"/>
                      <a:pt x="529" y="911"/>
                      <a:pt x="529" y="2713"/>
                    </a:cubicBezTo>
                    <a:cubicBezTo>
                      <a:pt x="73" y="3087"/>
                      <a:pt x="73" y="3087"/>
                      <a:pt x="73" y="3087"/>
                    </a:cubicBezTo>
                    <a:cubicBezTo>
                      <a:pt x="29" y="3127"/>
                      <a:pt x="0" y="3183"/>
                      <a:pt x="0" y="3245"/>
                    </a:cubicBezTo>
                    <a:cubicBezTo>
                      <a:pt x="0" y="3362"/>
                      <a:pt x="97" y="3452"/>
                      <a:pt x="216" y="3452"/>
                    </a:cubicBezTo>
                    <a:cubicBezTo>
                      <a:pt x="522" y="3452"/>
                      <a:pt x="522" y="3452"/>
                      <a:pt x="522" y="3452"/>
                    </a:cubicBezTo>
                    <a:cubicBezTo>
                      <a:pt x="522" y="3458"/>
                      <a:pt x="522" y="3458"/>
                      <a:pt x="522" y="3463"/>
                    </a:cubicBezTo>
                    <a:cubicBezTo>
                      <a:pt x="522" y="5871"/>
                      <a:pt x="522" y="5871"/>
                      <a:pt x="522" y="5871"/>
                    </a:cubicBezTo>
                    <a:cubicBezTo>
                      <a:pt x="522" y="5965"/>
                      <a:pt x="600" y="6040"/>
                      <a:pt x="696" y="6040"/>
                    </a:cubicBezTo>
                    <a:cubicBezTo>
                      <a:pt x="4510" y="6040"/>
                      <a:pt x="4510" y="6040"/>
                      <a:pt x="4510" y="6040"/>
                    </a:cubicBezTo>
                    <a:cubicBezTo>
                      <a:pt x="4607" y="6040"/>
                      <a:pt x="4680" y="5965"/>
                      <a:pt x="4680" y="5871"/>
                    </a:cubicBezTo>
                    <a:cubicBezTo>
                      <a:pt x="4680" y="5871"/>
                      <a:pt x="4680" y="5586"/>
                      <a:pt x="4680" y="5212"/>
                    </a:cubicBezTo>
                    <a:cubicBezTo>
                      <a:pt x="4680" y="5212"/>
                      <a:pt x="4680" y="5212"/>
                      <a:pt x="4680" y="5212"/>
                    </a:cubicBezTo>
                    <a:cubicBezTo>
                      <a:pt x="4424" y="5212"/>
                      <a:pt x="4215" y="5006"/>
                      <a:pt x="4215" y="4752"/>
                    </a:cubicBezTo>
                    <a:close/>
                  </a:path>
                </a:pathLst>
              </a:custGeom>
              <a:solidFill>
                <a:srgbClr val="2856D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2161F"/>
                  </a:solidFill>
                  <a:effectLst/>
                  <a:uLnTx/>
                  <a:uFillTx/>
                  <a:latin typeface="Qualcomm Next" pitchFamily="50" charset="0"/>
                  <a:ea typeface="+mn-ea"/>
                  <a:cs typeface="+mn-cs"/>
                </a:endParaRPr>
              </a:p>
            </p:txBody>
          </p:sp>
          <p:grpSp>
            <p:nvGrpSpPr>
              <p:cNvPr id="46" name="Group 45">
                <a:extLst>
                  <a:ext uri="{FF2B5EF4-FFF2-40B4-BE49-F238E27FC236}">
                    <a16:creationId xmlns:a16="http://schemas.microsoft.com/office/drawing/2014/main" id="{AC3F85C8-F702-B1F4-B905-27619C03BFD0}"/>
                  </a:ext>
                </a:extLst>
              </p:cNvPr>
              <p:cNvGrpSpPr/>
              <p:nvPr/>
            </p:nvGrpSpPr>
            <p:grpSpPr>
              <a:xfrm>
                <a:off x="1761802" y="2947554"/>
                <a:ext cx="234505" cy="233064"/>
                <a:chOff x="4162156" y="1116013"/>
                <a:chExt cx="4654550" cy="4625975"/>
              </a:xfrm>
            </p:grpSpPr>
            <p:sp>
              <p:nvSpPr>
                <p:cNvPr id="47" name="Oval 5">
                  <a:extLst>
                    <a:ext uri="{FF2B5EF4-FFF2-40B4-BE49-F238E27FC236}">
                      <a16:creationId xmlns:a16="http://schemas.microsoft.com/office/drawing/2014/main" id="{DF5C0E57-047F-14BB-DE39-449EC44F58D3}"/>
                    </a:ext>
                  </a:extLst>
                </p:cNvPr>
                <p:cNvSpPr>
                  <a:spLocks noChangeArrowheads="1"/>
                </p:cNvSpPr>
                <p:nvPr/>
              </p:nvSpPr>
              <p:spPr bwMode="auto">
                <a:xfrm>
                  <a:off x="4976546" y="1925641"/>
                  <a:ext cx="3013071" cy="2995618"/>
                </a:xfrm>
                <a:prstGeom prst="ellipse">
                  <a:avLst/>
                </a:prstGeom>
                <a:solidFill>
                  <a:srgbClr val="7BA0F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48" name="Freeform 6">
                  <a:extLst>
                    <a:ext uri="{FF2B5EF4-FFF2-40B4-BE49-F238E27FC236}">
                      <a16:creationId xmlns:a16="http://schemas.microsoft.com/office/drawing/2014/main" id="{5AD64E39-7125-03EE-A361-AD41E4035489}"/>
                    </a:ext>
                  </a:extLst>
                </p:cNvPr>
                <p:cNvSpPr>
                  <a:spLocks noEditPoints="1"/>
                </p:cNvSpPr>
                <p:nvPr/>
              </p:nvSpPr>
              <p:spPr bwMode="auto">
                <a:xfrm>
                  <a:off x="4162156"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rgbClr val="2856DB">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49" name="Oval 7">
                  <a:extLst>
                    <a:ext uri="{FF2B5EF4-FFF2-40B4-BE49-F238E27FC236}">
                      <a16:creationId xmlns:a16="http://schemas.microsoft.com/office/drawing/2014/main" id="{33819C7D-4DDB-0B87-F92E-1476BD915F45}"/>
                    </a:ext>
                  </a:extLst>
                </p:cNvPr>
                <p:cNvSpPr>
                  <a:spLocks noChangeArrowheads="1"/>
                </p:cNvSpPr>
                <p:nvPr/>
              </p:nvSpPr>
              <p:spPr bwMode="auto">
                <a:xfrm>
                  <a:off x="5749659" y="2667002"/>
                  <a:ext cx="1466852" cy="1511298"/>
                </a:xfrm>
                <a:prstGeom prst="ellipse">
                  <a:avLst/>
                </a:prstGeom>
                <a:solidFill>
                  <a:srgbClr val="2856D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Qualcomm Next" pitchFamily="50" charset="0"/>
                    <a:ea typeface="+mn-ea"/>
                    <a:cs typeface="+mn-cs"/>
                  </a:endParaRPr>
                </a:p>
              </p:txBody>
            </p:sp>
          </p:grpSp>
        </p:grpSp>
        <p:grpSp>
          <p:nvGrpSpPr>
            <p:cNvPr id="34" name="Group 33">
              <a:extLst>
                <a:ext uri="{FF2B5EF4-FFF2-40B4-BE49-F238E27FC236}">
                  <a16:creationId xmlns:a16="http://schemas.microsoft.com/office/drawing/2014/main" id="{5E1CF0ED-0990-D21F-852A-0977CCAFD2D9}"/>
                </a:ext>
              </a:extLst>
            </p:cNvPr>
            <p:cNvGrpSpPr/>
            <p:nvPr/>
          </p:nvGrpSpPr>
          <p:grpSpPr>
            <a:xfrm>
              <a:off x="9921844" y="4657412"/>
              <a:ext cx="367216" cy="350290"/>
              <a:chOff x="1094273" y="2302328"/>
              <a:chExt cx="919904" cy="877503"/>
            </a:xfrm>
          </p:grpSpPr>
          <p:grpSp>
            <p:nvGrpSpPr>
              <p:cNvPr id="35" name="Group 34">
                <a:extLst>
                  <a:ext uri="{FF2B5EF4-FFF2-40B4-BE49-F238E27FC236}">
                    <a16:creationId xmlns:a16="http://schemas.microsoft.com/office/drawing/2014/main" id="{B0FC2CEE-A22C-52E0-01E2-8049ECB56BF4}"/>
                  </a:ext>
                </a:extLst>
              </p:cNvPr>
              <p:cNvGrpSpPr/>
              <p:nvPr/>
            </p:nvGrpSpPr>
            <p:grpSpPr>
              <a:xfrm>
                <a:off x="1367845" y="2302328"/>
                <a:ext cx="646332" cy="642066"/>
                <a:chOff x="4054863" y="1116013"/>
                <a:chExt cx="4654550" cy="4625975"/>
              </a:xfrm>
            </p:grpSpPr>
            <p:sp>
              <p:nvSpPr>
                <p:cNvPr id="41" name="Oval 5">
                  <a:extLst>
                    <a:ext uri="{FF2B5EF4-FFF2-40B4-BE49-F238E27FC236}">
                      <a16:creationId xmlns:a16="http://schemas.microsoft.com/office/drawing/2014/main" id="{E2A15995-C17D-8EC5-A673-85057AC16747}"/>
                    </a:ext>
                  </a:extLst>
                </p:cNvPr>
                <p:cNvSpPr>
                  <a:spLocks noChangeArrowheads="1"/>
                </p:cNvSpPr>
                <p:nvPr/>
              </p:nvSpPr>
              <p:spPr bwMode="auto">
                <a:xfrm>
                  <a:off x="4869253" y="1925641"/>
                  <a:ext cx="3013071" cy="2995618"/>
                </a:xfrm>
                <a:prstGeom prst="ellipse">
                  <a:avLst/>
                </a:prstGeom>
                <a:solidFill>
                  <a:srgbClr val="7BA0FF">
                    <a:lumMod val="40000"/>
                    <a:lumOff val="6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42" name="Freeform 6">
                  <a:extLst>
                    <a:ext uri="{FF2B5EF4-FFF2-40B4-BE49-F238E27FC236}">
                      <a16:creationId xmlns:a16="http://schemas.microsoft.com/office/drawing/2014/main" id="{5E47F255-4BFB-5EBC-1E10-E620E34561FA}"/>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rgbClr val="3253D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43" name="Oval 7">
                  <a:extLst>
                    <a:ext uri="{FF2B5EF4-FFF2-40B4-BE49-F238E27FC236}">
                      <a16:creationId xmlns:a16="http://schemas.microsoft.com/office/drawing/2014/main" id="{6B63700E-3CD3-B8EB-0CA6-6B0F8202550B}"/>
                    </a:ext>
                  </a:extLst>
                </p:cNvPr>
                <p:cNvSpPr>
                  <a:spLocks noChangeArrowheads="1"/>
                </p:cNvSpPr>
                <p:nvPr/>
              </p:nvSpPr>
              <p:spPr bwMode="auto">
                <a:xfrm>
                  <a:off x="5642366" y="2667002"/>
                  <a:ext cx="1466852" cy="1511298"/>
                </a:xfrm>
                <a:prstGeom prst="ellipse">
                  <a:avLst/>
                </a:pr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Qualcomm Next" pitchFamily="50" charset="0"/>
                    <a:ea typeface="+mn-ea"/>
                    <a:cs typeface="+mn-cs"/>
                  </a:endParaRPr>
                </a:p>
              </p:txBody>
            </p:sp>
          </p:grpSp>
          <p:grpSp>
            <p:nvGrpSpPr>
              <p:cNvPr id="36" name="Group 35">
                <a:extLst>
                  <a:ext uri="{FF2B5EF4-FFF2-40B4-BE49-F238E27FC236}">
                    <a16:creationId xmlns:a16="http://schemas.microsoft.com/office/drawing/2014/main" id="{25B65590-EA64-E8FA-D4F4-4426F1F5D708}"/>
                  </a:ext>
                </a:extLst>
              </p:cNvPr>
              <p:cNvGrpSpPr/>
              <p:nvPr/>
            </p:nvGrpSpPr>
            <p:grpSpPr>
              <a:xfrm>
                <a:off x="1094273" y="2642111"/>
                <a:ext cx="867919" cy="537720"/>
                <a:chOff x="16516350" y="0"/>
                <a:chExt cx="11074400" cy="6861175"/>
              </a:xfrm>
            </p:grpSpPr>
            <p:sp>
              <p:nvSpPr>
                <p:cNvPr id="37" name="Freeform 5">
                  <a:extLst>
                    <a:ext uri="{FF2B5EF4-FFF2-40B4-BE49-F238E27FC236}">
                      <a16:creationId xmlns:a16="http://schemas.microsoft.com/office/drawing/2014/main" id="{B94CC0E6-83D3-992E-CE26-01A9D3DE38C3}"/>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rgbClr val="325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38" name="Freeform 6">
                  <a:extLst>
                    <a:ext uri="{FF2B5EF4-FFF2-40B4-BE49-F238E27FC236}">
                      <a16:creationId xmlns:a16="http://schemas.microsoft.com/office/drawing/2014/main" id="{B68D0348-039E-FAC4-F72D-AF663BE88671}"/>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rgbClr val="7B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39" name="Freeform 7">
                  <a:extLst>
                    <a:ext uri="{FF2B5EF4-FFF2-40B4-BE49-F238E27FC236}">
                      <a16:creationId xmlns:a16="http://schemas.microsoft.com/office/drawing/2014/main" id="{B4A84351-8AA3-8167-7050-A541D23B831D}"/>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rgbClr val="7B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sp>
              <p:nvSpPr>
                <p:cNvPr id="40" name="Freeform 8">
                  <a:extLst>
                    <a:ext uri="{FF2B5EF4-FFF2-40B4-BE49-F238E27FC236}">
                      <a16:creationId xmlns:a16="http://schemas.microsoft.com/office/drawing/2014/main" id="{D1CFF37B-4466-8FC6-523E-2C2D63DC5D73}"/>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rgbClr val="7B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a typeface="+mn-ea"/>
                    <a:cs typeface="+mn-cs"/>
                  </a:endParaRPr>
                </a:p>
              </p:txBody>
            </p:sp>
          </p:grpSp>
        </p:grpSp>
      </p:grpSp>
      <p:sp>
        <p:nvSpPr>
          <p:cNvPr id="9" name="Rectangle 8">
            <a:extLst>
              <a:ext uri="{FF2B5EF4-FFF2-40B4-BE49-F238E27FC236}">
                <a16:creationId xmlns:a16="http://schemas.microsoft.com/office/drawing/2014/main" id="{FBB4D732-CEC7-993A-A6D1-80FA23FBDDF1}"/>
              </a:ext>
            </a:extLst>
          </p:cNvPr>
          <p:cNvSpPr/>
          <p:nvPr/>
        </p:nvSpPr>
        <p:spPr>
          <a:xfrm>
            <a:off x="0" y="0"/>
            <a:ext cx="12192000" cy="5604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icrosoft Sans Serif" panose="020B0604020202020204" pitchFamily="34" charset="0"/>
            </a:endParaRPr>
          </a:p>
        </p:txBody>
      </p:sp>
      <p:sp>
        <p:nvSpPr>
          <p:cNvPr id="2" name="Title 1">
            <a:extLst>
              <a:ext uri="{FF2B5EF4-FFF2-40B4-BE49-F238E27FC236}">
                <a16:creationId xmlns:a16="http://schemas.microsoft.com/office/drawing/2014/main" id="{F01D4D08-C6A9-AF32-9256-5F8E71986570}"/>
              </a:ext>
            </a:extLst>
          </p:cNvPr>
          <p:cNvSpPr>
            <a:spLocks noGrp="1"/>
          </p:cNvSpPr>
          <p:nvPr>
            <p:ph type="title"/>
          </p:nvPr>
        </p:nvSpPr>
        <p:spPr>
          <a:xfrm>
            <a:off x="368595" y="81728"/>
            <a:ext cx="8747414" cy="360812"/>
          </a:xfrm>
        </p:spPr>
        <p:txBody>
          <a:bodyPr/>
          <a:lstStyle/>
          <a:p>
            <a:r>
              <a:rPr lang="en-US" dirty="0">
                <a:solidFill>
                  <a:schemeClr val="accent5"/>
                </a:solidFill>
              </a:rPr>
              <a:t>About Qualcomm</a:t>
            </a:r>
          </a:p>
        </p:txBody>
      </p:sp>
      <p:sp>
        <p:nvSpPr>
          <p:cNvPr id="8" name="Title 1">
            <a:extLst>
              <a:ext uri="{FF2B5EF4-FFF2-40B4-BE49-F238E27FC236}">
                <a16:creationId xmlns:a16="http://schemas.microsoft.com/office/drawing/2014/main" id="{ED161F09-063E-B64C-9960-3D80574D1F9C}"/>
              </a:ext>
            </a:extLst>
          </p:cNvPr>
          <p:cNvSpPr txBox="1">
            <a:spLocks/>
          </p:cNvSpPr>
          <p:nvPr/>
        </p:nvSpPr>
        <p:spPr>
          <a:xfrm>
            <a:off x="11042024" y="474395"/>
            <a:ext cx="781381" cy="230197"/>
          </a:xfrm>
          <a:prstGeom prst="rect">
            <a:avLst/>
          </a:prstGeom>
        </p:spPr>
        <p:txBody>
          <a:bodyPr vert="horz" wrap="square" lIns="0" tIns="0" rIns="0" bIns="0" rtlCol="0" anchor="t">
            <a:noAutofit/>
          </a:bodyPr>
          <a:lstStyle>
            <a:lvl1pPr algn="l" defTabSz="914400" rtl="0" eaLnBrk="1" latinLnBrk="0" hangingPunct="1">
              <a:lnSpc>
                <a:spcPct val="85000"/>
              </a:lnSpc>
              <a:spcBef>
                <a:spcPct val="0"/>
              </a:spcBef>
              <a:buNone/>
              <a:defRPr sz="2800" kern="2000" spc="-50" baseline="0">
                <a:solidFill>
                  <a:schemeClr val="accent1"/>
                </a:solidFill>
                <a:latin typeface="+mj-lt"/>
                <a:ea typeface="+mj-ea"/>
                <a:cs typeface="+mj-cs"/>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1400" b="0" i="0" u="none" strike="noStrike" kern="2000" cap="none" spc="-50" normalizeH="0" baseline="0" noProof="0">
                <a:ln>
                  <a:noFill/>
                </a:ln>
                <a:solidFill>
                  <a:srgbClr val="2A2AEA">
                    <a:lumMod val="60000"/>
                    <a:lumOff val="40000"/>
                  </a:srgbClr>
                </a:solidFill>
                <a:effectLst/>
                <a:uLnTx/>
                <a:uFillTx/>
                <a:latin typeface="Aptos Display" panose="02110004020202020204"/>
                <a:ea typeface="+mj-ea"/>
                <a:cs typeface="+mj-cs"/>
              </a:rPr>
              <a:t> </a:t>
            </a:r>
          </a:p>
        </p:txBody>
      </p:sp>
      <p:sp>
        <p:nvSpPr>
          <p:cNvPr id="6" name="Content Placeholder 5">
            <a:extLst>
              <a:ext uri="{FF2B5EF4-FFF2-40B4-BE49-F238E27FC236}">
                <a16:creationId xmlns:a16="http://schemas.microsoft.com/office/drawing/2014/main" id="{AC9E9237-3BD2-5FC2-40C4-76CD8FF965F5}"/>
              </a:ext>
            </a:extLst>
          </p:cNvPr>
          <p:cNvSpPr>
            <a:spLocks noGrp="1"/>
          </p:cNvSpPr>
          <p:nvPr>
            <p:ph idx="1"/>
          </p:nvPr>
        </p:nvSpPr>
        <p:spPr>
          <a:xfrm>
            <a:off x="413637" y="1034834"/>
            <a:ext cx="11160126" cy="4344989"/>
          </a:xfrm>
        </p:spPr>
        <p:txBody>
          <a:bodyPr/>
          <a:lstStyle/>
          <a:p>
            <a:endParaRPr lang="en-US" dirty="0"/>
          </a:p>
          <a:p>
            <a:r>
              <a:rPr lang="en-US" dirty="0"/>
              <a:t>US based company with over 50K employees worldwide</a:t>
            </a:r>
          </a:p>
          <a:p>
            <a:r>
              <a:rPr lang="en-US" dirty="0"/>
              <a:t>Semiconductor and software solutions for various connected products</a:t>
            </a:r>
          </a:p>
          <a:p>
            <a:endParaRPr lang="en-US" dirty="0"/>
          </a:p>
        </p:txBody>
      </p:sp>
      <p:pic>
        <p:nvPicPr>
          <p:cNvPr id="232" name="Picture 231">
            <a:extLst>
              <a:ext uri="{FF2B5EF4-FFF2-40B4-BE49-F238E27FC236}">
                <a16:creationId xmlns:a16="http://schemas.microsoft.com/office/drawing/2014/main" id="{311E2722-C2E1-95FF-C545-DD65D979BC9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3328" y="2360024"/>
            <a:ext cx="9523940" cy="3621148"/>
          </a:xfrm>
          <a:prstGeom prst="rect">
            <a:avLst/>
          </a:prstGeom>
        </p:spPr>
      </p:pic>
    </p:spTree>
    <p:extLst>
      <p:ext uri="{BB962C8B-B14F-4D97-AF65-F5344CB8AC3E}">
        <p14:creationId xmlns:p14="http://schemas.microsoft.com/office/powerpoint/2010/main" val="35908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B4D732-CEC7-993A-A6D1-80FA23FBDDF1}"/>
              </a:ext>
            </a:extLst>
          </p:cNvPr>
          <p:cNvSpPr/>
          <p:nvPr/>
        </p:nvSpPr>
        <p:spPr>
          <a:xfrm>
            <a:off x="0" y="0"/>
            <a:ext cx="12192000" cy="5604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icrosoft Sans Serif" panose="020B0604020202020204" pitchFamily="34" charset="0"/>
            </a:endParaRPr>
          </a:p>
        </p:txBody>
      </p:sp>
      <p:sp>
        <p:nvSpPr>
          <p:cNvPr id="2" name="Title 1">
            <a:extLst>
              <a:ext uri="{FF2B5EF4-FFF2-40B4-BE49-F238E27FC236}">
                <a16:creationId xmlns:a16="http://schemas.microsoft.com/office/drawing/2014/main" id="{F01D4D08-C6A9-AF32-9256-5F8E71986570}"/>
              </a:ext>
            </a:extLst>
          </p:cNvPr>
          <p:cNvSpPr>
            <a:spLocks noGrp="1"/>
          </p:cNvSpPr>
          <p:nvPr>
            <p:ph type="title"/>
          </p:nvPr>
        </p:nvSpPr>
        <p:spPr>
          <a:xfrm>
            <a:off x="368595" y="81728"/>
            <a:ext cx="8747414" cy="360812"/>
          </a:xfrm>
        </p:spPr>
        <p:txBody>
          <a:bodyPr/>
          <a:lstStyle/>
          <a:p>
            <a:r>
              <a:rPr lang="en-US" dirty="0">
                <a:solidFill>
                  <a:schemeClr val="accent5"/>
                </a:solidFill>
              </a:rPr>
              <a:t>What Qualcomm have done for 5G broadcast?</a:t>
            </a:r>
            <a:endParaRPr lang="en-US" i="1" dirty="0">
              <a:solidFill>
                <a:schemeClr val="accent5"/>
              </a:solidFill>
            </a:endParaRPr>
          </a:p>
        </p:txBody>
      </p:sp>
      <p:sp>
        <p:nvSpPr>
          <p:cNvPr id="3" name="Content Placeholder 2">
            <a:extLst>
              <a:ext uri="{FF2B5EF4-FFF2-40B4-BE49-F238E27FC236}">
                <a16:creationId xmlns:a16="http://schemas.microsoft.com/office/drawing/2014/main" id="{499A19B6-F711-B860-60EB-BD795D7EA2F5}"/>
              </a:ext>
            </a:extLst>
          </p:cNvPr>
          <p:cNvSpPr>
            <a:spLocks noGrp="1"/>
          </p:cNvSpPr>
          <p:nvPr>
            <p:ph idx="1"/>
          </p:nvPr>
        </p:nvSpPr>
        <p:spPr>
          <a:xfrm>
            <a:off x="254623" y="1395774"/>
            <a:ext cx="11340880" cy="4614906"/>
          </a:xfrm>
        </p:spPr>
        <p:txBody>
          <a:bodyPr vert="horz" lIns="0" tIns="0" rIns="0" bIns="0" rtlCol="0" anchor="t">
            <a:noAutofit/>
          </a:bodyPr>
          <a:lstStyle/>
          <a:p>
            <a:pPr marL="0" indent="0">
              <a:buNone/>
            </a:pPr>
            <a:endParaRPr lang="en-US" sz="2000" dirty="0">
              <a:solidFill>
                <a:schemeClr val="accent1"/>
              </a:solidFill>
            </a:endParaRPr>
          </a:p>
          <a:p>
            <a:endParaRPr lang="en-US" sz="2000" dirty="0">
              <a:solidFill>
                <a:schemeClr val="accent1"/>
              </a:solidFill>
            </a:endParaRPr>
          </a:p>
          <a:p>
            <a:pPr marL="401320" lvl="1"/>
            <a:endParaRPr lang="en-US" dirty="0"/>
          </a:p>
        </p:txBody>
      </p:sp>
      <p:sp>
        <p:nvSpPr>
          <p:cNvPr id="8" name="Title 1">
            <a:extLst>
              <a:ext uri="{FF2B5EF4-FFF2-40B4-BE49-F238E27FC236}">
                <a16:creationId xmlns:a16="http://schemas.microsoft.com/office/drawing/2014/main" id="{ED161F09-063E-B64C-9960-3D80574D1F9C}"/>
              </a:ext>
            </a:extLst>
          </p:cNvPr>
          <p:cNvSpPr txBox="1">
            <a:spLocks/>
          </p:cNvSpPr>
          <p:nvPr/>
        </p:nvSpPr>
        <p:spPr>
          <a:xfrm>
            <a:off x="11042024" y="474395"/>
            <a:ext cx="781381" cy="230197"/>
          </a:xfrm>
          <a:prstGeom prst="rect">
            <a:avLst/>
          </a:prstGeom>
        </p:spPr>
        <p:txBody>
          <a:bodyPr vert="horz" wrap="square" lIns="0" tIns="0" rIns="0" bIns="0" rtlCol="0" anchor="t">
            <a:noAutofit/>
          </a:bodyPr>
          <a:lstStyle>
            <a:lvl1pPr algn="l" defTabSz="914400" rtl="0" eaLnBrk="1" latinLnBrk="0" hangingPunct="1">
              <a:lnSpc>
                <a:spcPct val="85000"/>
              </a:lnSpc>
              <a:spcBef>
                <a:spcPct val="0"/>
              </a:spcBef>
              <a:buNone/>
              <a:defRPr sz="2800" kern="2000" spc="-50" baseline="0">
                <a:solidFill>
                  <a:schemeClr val="accent1"/>
                </a:solidFill>
                <a:latin typeface="+mj-lt"/>
                <a:ea typeface="+mj-ea"/>
                <a:cs typeface="+mj-cs"/>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1400" b="0" i="0" u="none" strike="noStrike" kern="2000" cap="none" spc="-50" normalizeH="0" baseline="0" noProof="0">
                <a:ln>
                  <a:noFill/>
                </a:ln>
                <a:solidFill>
                  <a:srgbClr val="2A2AEA">
                    <a:lumMod val="60000"/>
                    <a:lumOff val="40000"/>
                  </a:srgbClr>
                </a:solidFill>
                <a:effectLst/>
                <a:uLnTx/>
                <a:uFillTx/>
                <a:latin typeface="Aptos Display" panose="02110004020202020204"/>
                <a:ea typeface="+mj-ea"/>
                <a:cs typeface="+mj-cs"/>
              </a:rPr>
              <a:t> </a:t>
            </a:r>
          </a:p>
        </p:txBody>
      </p:sp>
      <p:sp>
        <p:nvSpPr>
          <p:cNvPr id="6" name="TextBox 5">
            <a:extLst>
              <a:ext uri="{FF2B5EF4-FFF2-40B4-BE49-F238E27FC236}">
                <a16:creationId xmlns:a16="http://schemas.microsoft.com/office/drawing/2014/main" id="{CBA4B339-89B6-16C8-4EAD-7FA1526C2DAE}"/>
              </a:ext>
            </a:extLst>
          </p:cNvPr>
          <p:cNvSpPr txBox="1"/>
          <p:nvPr/>
        </p:nvSpPr>
        <p:spPr>
          <a:xfrm>
            <a:off x="743712" y="1395774"/>
            <a:ext cx="10298312" cy="1772793"/>
          </a:xfrm>
          <a:prstGeom prst="rect">
            <a:avLst/>
          </a:prstGeom>
        </p:spPr>
        <p:txBody>
          <a:bodyPr wrap="square" lIns="0" tIns="0" rIns="0" bIns="0" rtlCol="0">
            <a:spAutoFit/>
          </a:bodyP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Key role for defining 5G Broadcast specification with 3GPP Release 16 in 2020</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Together with Rohde &amp; Schwarz developed PoC with  linear TV and emergency notifications</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Numerous trials and demos in several countries to showcase variety of use cases</a:t>
            </a:r>
          </a:p>
          <a:p>
            <a:pPr marL="800100" marR="0" lvl="1" indent="-342900" algn="l" defTabSz="914400" rtl="0" eaLnBrk="1" fontAlgn="auto" latinLnBrk="0" hangingPunct="1">
              <a:lnSpc>
                <a:spcPct val="96000"/>
              </a:lnSpc>
              <a:spcBef>
                <a:spcPts val="0"/>
              </a:spcBef>
              <a:spcAft>
                <a:spcPts val="0"/>
              </a:spcAft>
              <a:buClrTx/>
              <a:buSzTx/>
              <a:buFont typeface="+mj-lt"/>
              <a:buAutoNum type="alphaLcParenR"/>
              <a:tabLst/>
              <a:defRPr/>
            </a:pP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endParaRPr>
          </a:p>
          <a:p>
            <a:pPr marL="342900" marR="0" lvl="0" indent="-342900" algn="l" defTabSz="914400" rtl="0" eaLnBrk="1" fontAlgn="auto" latinLnBrk="0" hangingPunct="1">
              <a:lnSpc>
                <a:spcPct val="96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endParaRPr>
          </a:p>
          <a:p>
            <a:pPr marL="800100" marR="0" lvl="1" indent="-342900" algn="l" defTabSz="914400" rtl="0" eaLnBrk="1" fontAlgn="auto" latinLnBrk="0" hangingPunct="1">
              <a:lnSpc>
                <a:spcPct val="96000"/>
              </a:lnSpc>
              <a:spcBef>
                <a:spcPts val="0"/>
              </a:spcBef>
              <a:spcAft>
                <a:spcPts val="0"/>
              </a:spcAft>
              <a:buClrTx/>
              <a:buSzTx/>
              <a:buFont typeface="+mj-lt"/>
              <a:buAutoNum type="alphaLcParenR"/>
              <a:tabLst/>
              <a:defRPr/>
            </a:pP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endParaRPr>
          </a:p>
        </p:txBody>
      </p:sp>
      <p:pic>
        <p:nvPicPr>
          <p:cNvPr id="4" name="Picture 2">
            <a:extLst>
              <a:ext uri="{FF2B5EF4-FFF2-40B4-BE49-F238E27FC236}">
                <a16:creationId xmlns:a16="http://schemas.microsoft.com/office/drawing/2014/main" id="{9118CCD9-542C-72FA-CFD3-EFD4F79EBCB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2315" r="7748" b="19998"/>
          <a:stretch/>
        </p:blipFill>
        <p:spPr bwMode="auto">
          <a:xfrm>
            <a:off x="440917" y="3283814"/>
            <a:ext cx="3159760" cy="23721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CFBC04B-1A89-081A-8778-4A1659E91953}"/>
              </a:ext>
            </a:extLst>
          </p:cNvPr>
          <p:cNvPicPr>
            <a:picLocks noChangeAspect="1"/>
          </p:cNvPicPr>
          <p:nvPr/>
        </p:nvPicPr>
        <p:blipFill>
          <a:blip r:embed="rId4" cstate="email">
            <a:extLst>
              <a:ext uri="{28A0092B-C50C-407E-A947-70E740481C1C}">
                <a14:useLocalDpi xmlns:a14="http://schemas.microsoft.com/office/drawing/2010/main"/>
              </a:ext>
            </a:extLst>
          </a:blip>
          <a:srcRect l="25217" t="55950" r="18497" b="13760"/>
          <a:stretch/>
        </p:blipFill>
        <p:spPr>
          <a:xfrm>
            <a:off x="4688413" y="4843594"/>
            <a:ext cx="2997200" cy="1711312"/>
          </a:xfrm>
          <a:prstGeom prst="rect">
            <a:avLst/>
          </a:prstGeom>
        </p:spPr>
      </p:pic>
      <p:pic>
        <p:nvPicPr>
          <p:cNvPr id="11" name="Immagine 27">
            <a:extLst>
              <a:ext uri="{FF2B5EF4-FFF2-40B4-BE49-F238E27FC236}">
                <a16:creationId xmlns:a16="http://schemas.microsoft.com/office/drawing/2014/main" id="{EBDADE4A-612F-1218-2127-BE8CCBB836A4}"/>
              </a:ext>
            </a:extLst>
          </p:cNvPr>
          <p:cNvPicPr>
            <a:picLocks noChangeAspect="1"/>
          </p:cNvPicPr>
          <p:nvPr/>
        </p:nvPicPr>
        <p:blipFill>
          <a:blip r:embed="rId5"/>
          <a:stretch>
            <a:fillRect/>
          </a:stretch>
        </p:blipFill>
        <p:spPr>
          <a:xfrm>
            <a:off x="4325085" y="2977871"/>
            <a:ext cx="3135565" cy="1763756"/>
          </a:xfrm>
          <a:prstGeom prst="ellipse">
            <a:avLst/>
          </a:prstGeom>
          <a:ln>
            <a:noFill/>
          </a:ln>
          <a:effectLst>
            <a:softEdge rad="112500"/>
          </a:effectLst>
        </p:spPr>
      </p:pic>
      <p:pic>
        <p:nvPicPr>
          <p:cNvPr id="12" name="Picture 11">
            <a:extLst>
              <a:ext uri="{FF2B5EF4-FFF2-40B4-BE49-F238E27FC236}">
                <a16:creationId xmlns:a16="http://schemas.microsoft.com/office/drawing/2014/main" id="{F6C2CE72-44AD-3751-A278-771F123AAB44}"/>
              </a:ext>
            </a:extLst>
          </p:cNvPr>
          <p:cNvPicPr>
            <a:picLocks noChangeAspect="1"/>
          </p:cNvPicPr>
          <p:nvPr/>
        </p:nvPicPr>
        <p:blipFill>
          <a:blip r:embed="rId6"/>
          <a:srcRect r="23697"/>
          <a:stretch/>
        </p:blipFill>
        <p:spPr>
          <a:xfrm>
            <a:off x="8404803" y="3516946"/>
            <a:ext cx="3027911" cy="2068259"/>
          </a:xfrm>
          <a:prstGeom prst="rect">
            <a:avLst/>
          </a:prstGeom>
        </p:spPr>
      </p:pic>
    </p:spTree>
    <p:extLst>
      <p:ext uri="{BB962C8B-B14F-4D97-AF65-F5344CB8AC3E}">
        <p14:creationId xmlns:p14="http://schemas.microsoft.com/office/powerpoint/2010/main" val="278144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B4D732-CEC7-993A-A6D1-80FA23FBDDF1}"/>
              </a:ext>
            </a:extLst>
          </p:cNvPr>
          <p:cNvSpPr/>
          <p:nvPr/>
        </p:nvSpPr>
        <p:spPr>
          <a:xfrm>
            <a:off x="0" y="0"/>
            <a:ext cx="12192000" cy="5604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icrosoft Sans Serif" panose="020B0604020202020204" pitchFamily="34" charset="0"/>
            </a:endParaRPr>
          </a:p>
        </p:txBody>
      </p:sp>
      <p:sp>
        <p:nvSpPr>
          <p:cNvPr id="2" name="Title 1">
            <a:extLst>
              <a:ext uri="{FF2B5EF4-FFF2-40B4-BE49-F238E27FC236}">
                <a16:creationId xmlns:a16="http://schemas.microsoft.com/office/drawing/2014/main" id="{F01D4D08-C6A9-AF32-9256-5F8E71986570}"/>
              </a:ext>
            </a:extLst>
          </p:cNvPr>
          <p:cNvSpPr>
            <a:spLocks noGrp="1"/>
          </p:cNvSpPr>
          <p:nvPr>
            <p:ph type="title"/>
          </p:nvPr>
        </p:nvSpPr>
        <p:spPr>
          <a:xfrm>
            <a:off x="368595" y="81728"/>
            <a:ext cx="8747414" cy="360812"/>
          </a:xfrm>
        </p:spPr>
        <p:txBody>
          <a:bodyPr/>
          <a:lstStyle/>
          <a:p>
            <a:r>
              <a:rPr lang="en-US" dirty="0">
                <a:solidFill>
                  <a:schemeClr val="accent5"/>
                </a:solidFill>
              </a:rPr>
              <a:t>Next steps</a:t>
            </a:r>
          </a:p>
        </p:txBody>
      </p:sp>
      <p:sp>
        <p:nvSpPr>
          <p:cNvPr id="3" name="Content Placeholder 2">
            <a:extLst>
              <a:ext uri="{FF2B5EF4-FFF2-40B4-BE49-F238E27FC236}">
                <a16:creationId xmlns:a16="http://schemas.microsoft.com/office/drawing/2014/main" id="{499A19B6-F711-B860-60EB-BD795D7EA2F5}"/>
              </a:ext>
            </a:extLst>
          </p:cNvPr>
          <p:cNvSpPr>
            <a:spLocks noGrp="1"/>
          </p:cNvSpPr>
          <p:nvPr>
            <p:ph idx="1"/>
          </p:nvPr>
        </p:nvSpPr>
        <p:spPr>
          <a:xfrm>
            <a:off x="254623" y="704592"/>
            <a:ext cx="11340880" cy="5306088"/>
          </a:xfrm>
        </p:spPr>
        <p:txBody>
          <a:bodyPr vert="horz" lIns="0" tIns="0" rIns="0" bIns="0" rtlCol="0" anchor="t">
            <a:noAutofit/>
          </a:bodyPr>
          <a:lstStyle/>
          <a:p>
            <a:pPr marL="0" indent="0">
              <a:buNone/>
            </a:pPr>
            <a:endParaRPr lang="en-US" sz="2000" dirty="0">
              <a:solidFill>
                <a:schemeClr val="accent1"/>
              </a:solidFill>
            </a:endParaRPr>
          </a:p>
          <a:p>
            <a:endParaRPr lang="en-US" sz="2000" dirty="0">
              <a:solidFill>
                <a:schemeClr val="accent1"/>
              </a:solidFill>
            </a:endParaRPr>
          </a:p>
          <a:p>
            <a:pPr marL="401320" lvl="1"/>
            <a:endParaRPr lang="en-US" dirty="0"/>
          </a:p>
          <a:p>
            <a:pPr marL="401320" lvl="1"/>
            <a:endParaRPr lang="en-US" dirty="0"/>
          </a:p>
        </p:txBody>
      </p:sp>
      <p:sp>
        <p:nvSpPr>
          <p:cNvPr id="8" name="Title 1">
            <a:extLst>
              <a:ext uri="{FF2B5EF4-FFF2-40B4-BE49-F238E27FC236}">
                <a16:creationId xmlns:a16="http://schemas.microsoft.com/office/drawing/2014/main" id="{ED161F09-063E-B64C-9960-3D80574D1F9C}"/>
              </a:ext>
            </a:extLst>
          </p:cNvPr>
          <p:cNvSpPr txBox="1">
            <a:spLocks/>
          </p:cNvSpPr>
          <p:nvPr/>
        </p:nvSpPr>
        <p:spPr>
          <a:xfrm>
            <a:off x="11042024" y="474395"/>
            <a:ext cx="781381" cy="230197"/>
          </a:xfrm>
          <a:prstGeom prst="rect">
            <a:avLst/>
          </a:prstGeom>
        </p:spPr>
        <p:txBody>
          <a:bodyPr vert="horz" wrap="square" lIns="0" tIns="0" rIns="0" bIns="0" rtlCol="0" anchor="t">
            <a:noAutofit/>
          </a:bodyPr>
          <a:lstStyle>
            <a:lvl1pPr algn="l" defTabSz="914400" rtl="0" eaLnBrk="1" latinLnBrk="0" hangingPunct="1">
              <a:lnSpc>
                <a:spcPct val="85000"/>
              </a:lnSpc>
              <a:spcBef>
                <a:spcPct val="0"/>
              </a:spcBef>
              <a:buNone/>
              <a:defRPr sz="2800" kern="2000" spc="-50" baseline="0">
                <a:solidFill>
                  <a:schemeClr val="accent1"/>
                </a:solidFill>
                <a:latin typeface="+mj-lt"/>
                <a:ea typeface="+mj-ea"/>
                <a:cs typeface="+mj-cs"/>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1400" b="0" i="0" u="none" strike="noStrike" kern="2000" cap="none" spc="-50" normalizeH="0" baseline="0" noProof="0">
                <a:ln>
                  <a:noFill/>
                </a:ln>
                <a:solidFill>
                  <a:srgbClr val="2A2AEA">
                    <a:lumMod val="60000"/>
                    <a:lumOff val="40000"/>
                  </a:srgbClr>
                </a:solidFill>
                <a:effectLst/>
                <a:uLnTx/>
                <a:uFillTx/>
                <a:latin typeface="Aptos Display" panose="02110004020202020204"/>
                <a:ea typeface="+mj-ea"/>
                <a:cs typeface="+mj-cs"/>
              </a:rPr>
              <a:t> </a:t>
            </a:r>
          </a:p>
        </p:txBody>
      </p:sp>
      <p:sp>
        <p:nvSpPr>
          <p:cNvPr id="4" name="TextBox 3">
            <a:extLst>
              <a:ext uri="{FF2B5EF4-FFF2-40B4-BE49-F238E27FC236}">
                <a16:creationId xmlns:a16="http://schemas.microsoft.com/office/drawing/2014/main" id="{9D2CC125-902B-CBE6-FA76-162CFE728D98}"/>
              </a:ext>
            </a:extLst>
          </p:cNvPr>
          <p:cNvSpPr txBox="1"/>
          <p:nvPr/>
        </p:nvSpPr>
        <p:spPr>
          <a:xfrm>
            <a:off x="743712" y="1395774"/>
            <a:ext cx="10298312" cy="1477328"/>
          </a:xfrm>
          <a:prstGeom prst="rect">
            <a:avLst/>
          </a:prstGeom>
        </p:spPr>
        <p:txBody>
          <a:bodyPr wrap="square" lIns="0" tIns="0" rIns="0" bIns="0" rtlCol="0">
            <a:spAutoFit/>
          </a:bodyP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Finalize 5G Broadcast receiver profile</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Enhancements with time &amp; frequency interleaver</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Larger trials and test beds in additional countries involving mobile OEMs</a:t>
            </a:r>
          </a:p>
          <a:p>
            <a:pPr marL="342900" marR="0" lvl="0" indent="-342900" algn="l" defTabSz="914400" rtl="0" eaLnBrk="1" fontAlgn="auto" latinLnBrk="0" hangingPunct="1">
              <a:lnSpc>
                <a:spcPct val="96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endParaRPr>
          </a:p>
          <a:p>
            <a:pPr marL="800100" marR="0" lvl="1" indent="-342900" algn="l" defTabSz="914400" rtl="0" eaLnBrk="1" fontAlgn="auto" latinLnBrk="0" hangingPunct="1">
              <a:lnSpc>
                <a:spcPct val="96000"/>
              </a:lnSpc>
              <a:spcBef>
                <a:spcPts val="0"/>
              </a:spcBef>
              <a:spcAft>
                <a:spcPts val="0"/>
              </a:spcAft>
              <a:buClrTx/>
              <a:buSzTx/>
              <a:buFont typeface="+mj-lt"/>
              <a:buAutoNum type="alphaLcParenR"/>
              <a:tabLst/>
              <a:defRPr/>
            </a:pP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endParaRPr>
          </a:p>
        </p:txBody>
      </p:sp>
      <p:pic>
        <p:nvPicPr>
          <p:cNvPr id="6" name="Picture 5">
            <a:extLst>
              <a:ext uri="{FF2B5EF4-FFF2-40B4-BE49-F238E27FC236}">
                <a16:creationId xmlns:a16="http://schemas.microsoft.com/office/drawing/2014/main" id="{796B0B38-6D56-1B05-4049-346968413A74}"/>
              </a:ext>
            </a:extLst>
          </p:cNvPr>
          <p:cNvPicPr>
            <a:picLocks noChangeAspect="1"/>
          </p:cNvPicPr>
          <p:nvPr/>
        </p:nvPicPr>
        <p:blipFill rotWithShape="1">
          <a:blip r:embed="rId3"/>
          <a:srcRect l="16056" r="20464"/>
          <a:stretch/>
        </p:blipFill>
        <p:spPr>
          <a:xfrm>
            <a:off x="5925063" y="3211881"/>
            <a:ext cx="4034628" cy="3246841"/>
          </a:xfrm>
          <a:prstGeom prst="rect">
            <a:avLst/>
          </a:prstGeom>
        </p:spPr>
      </p:pic>
      <p:pic>
        <p:nvPicPr>
          <p:cNvPr id="7" name="Picture 6">
            <a:extLst>
              <a:ext uri="{FF2B5EF4-FFF2-40B4-BE49-F238E27FC236}">
                <a16:creationId xmlns:a16="http://schemas.microsoft.com/office/drawing/2014/main" id="{B0197EF7-B616-C865-F182-1C2051D4AA01}"/>
              </a:ext>
            </a:extLst>
          </p:cNvPr>
          <p:cNvPicPr>
            <a:picLocks noChangeAspect="1"/>
          </p:cNvPicPr>
          <p:nvPr/>
        </p:nvPicPr>
        <p:blipFill rotWithShape="1">
          <a:blip r:embed="rId4"/>
          <a:srcRect l="2511" r="7091"/>
          <a:stretch/>
        </p:blipFill>
        <p:spPr>
          <a:xfrm>
            <a:off x="368595" y="3337550"/>
            <a:ext cx="4499272" cy="2995504"/>
          </a:xfrm>
          <a:prstGeom prst="rect">
            <a:avLst/>
          </a:prstGeom>
        </p:spPr>
      </p:pic>
    </p:spTree>
    <p:extLst>
      <p:ext uri="{BB962C8B-B14F-4D97-AF65-F5344CB8AC3E}">
        <p14:creationId xmlns:p14="http://schemas.microsoft.com/office/powerpoint/2010/main" val="180808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B4D732-CEC7-993A-A6D1-80FA23FBDDF1}"/>
              </a:ext>
            </a:extLst>
          </p:cNvPr>
          <p:cNvSpPr/>
          <p:nvPr/>
        </p:nvSpPr>
        <p:spPr>
          <a:xfrm>
            <a:off x="0" y="0"/>
            <a:ext cx="12192000" cy="5604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icrosoft Sans Serif" panose="020B0604020202020204" pitchFamily="34" charset="0"/>
            </a:endParaRPr>
          </a:p>
        </p:txBody>
      </p:sp>
      <p:sp>
        <p:nvSpPr>
          <p:cNvPr id="2" name="Title 1">
            <a:extLst>
              <a:ext uri="{FF2B5EF4-FFF2-40B4-BE49-F238E27FC236}">
                <a16:creationId xmlns:a16="http://schemas.microsoft.com/office/drawing/2014/main" id="{F01D4D08-C6A9-AF32-9256-5F8E71986570}"/>
              </a:ext>
            </a:extLst>
          </p:cNvPr>
          <p:cNvSpPr>
            <a:spLocks noGrp="1"/>
          </p:cNvSpPr>
          <p:nvPr>
            <p:ph type="title"/>
          </p:nvPr>
        </p:nvSpPr>
        <p:spPr>
          <a:xfrm>
            <a:off x="368595" y="81728"/>
            <a:ext cx="8747414" cy="360812"/>
          </a:xfrm>
        </p:spPr>
        <p:txBody>
          <a:bodyPr/>
          <a:lstStyle/>
          <a:p>
            <a:r>
              <a:rPr lang="en-US" dirty="0">
                <a:solidFill>
                  <a:schemeClr val="accent5"/>
                </a:solidFill>
              </a:rPr>
              <a:t>Challenges</a:t>
            </a:r>
          </a:p>
        </p:txBody>
      </p:sp>
      <p:sp>
        <p:nvSpPr>
          <p:cNvPr id="8" name="Title 1">
            <a:extLst>
              <a:ext uri="{FF2B5EF4-FFF2-40B4-BE49-F238E27FC236}">
                <a16:creationId xmlns:a16="http://schemas.microsoft.com/office/drawing/2014/main" id="{ED161F09-063E-B64C-9960-3D80574D1F9C}"/>
              </a:ext>
            </a:extLst>
          </p:cNvPr>
          <p:cNvSpPr txBox="1">
            <a:spLocks/>
          </p:cNvSpPr>
          <p:nvPr/>
        </p:nvSpPr>
        <p:spPr>
          <a:xfrm>
            <a:off x="11042024" y="474395"/>
            <a:ext cx="781381" cy="230197"/>
          </a:xfrm>
          <a:prstGeom prst="rect">
            <a:avLst/>
          </a:prstGeom>
        </p:spPr>
        <p:txBody>
          <a:bodyPr vert="horz" wrap="square" lIns="0" tIns="0" rIns="0" bIns="0" rtlCol="0" anchor="t">
            <a:noAutofit/>
          </a:bodyPr>
          <a:lstStyle>
            <a:lvl1pPr algn="l" defTabSz="914400" rtl="0" eaLnBrk="1" latinLnBrk="0" hangingPunct="1">
              <a:lnSpc>
                <a:spcPct val="85000"/>
              </a:lnSpc>
              <a:spcBef>
                <a:spcPct val="0"/>
              </a:spcBef>
              <a:buNone/>
              <a:defRPr sz="2800" kern="2000" spc="-50" baseline="0">
                <a:solidFill>
                  <a:schemeClr val="accent1"/>
                </a:solidFill>
                <a:latin typeface="+mj-lt"/>
                <a:ea typeface="+mj-ea"/>
                <a:cs typeface="+mj-cs"/>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1400" b="0" i="0" u="none" strike="noStrike" kern="2000" cap="none" spc="-50" normalizeH="0" baseline="0" noProof="0">
                <a:ln>
                  <a:noFill/>
                </a:ln>
                <a:solidFill>
                  <a:srgbClr val="2A2AEA">
                    <a:lumMod val="60000"/>
                    <a:lumOff val="40000"/>
                  </a:srgbClr>
                </a:solidFill>
                <a:effectLst/>
                <a:uLnTx/>
                <a:uFillTx/>
                <a:latin typeface="Aptos Display" panose="02110004020202020204"/>
                <a:ea typeface="+mj-ea"/>
                <a:cs typeface="+mj-cs"/>
              </a:rPr>
              <a:t> </a:t>
            </a:r>
          </a:p>
        </p:txBody>
      </p:sp>
      <p:sp>
        <p:nvSpPr>
          <p:cNvPr id="7" name="TextBox 6">
            <a:extLst>
              <a:ext uri="{FF2B5EF4-FFF2-40B4-BE49-F238E27FC236}">
                <a16:creationId xmlns:a16="http://schemas.microsoft.com/office/drawing/2014/main" id="{FB1AEA45-275D-36ED-4A20-602670EF9F66}"/>
              </a:ext>
            </a:extLst>
          </p:cNvPr>
          <p:cNvSpPr txBox="1"/>
          <p:nvPr/>
        </p:nvSpPr>
        <p:spPr>
          <a:xfrm>
            <a:off x="743712" y="1395774"/>
            <a:ext cx="10298312" cy="3841052"/>
          </a:xfrm>
          <a:prstGeom prst="rect">
            <a:avLst/>
          </a:prstGeom>
        </p:spPr>
        <p:txBody>
          <a:bodyPr wrap="square" lIns="0" tIns="0" rIns="0" bIns="0" rtlCol="0">
            <a:spAutoFit/>
          </a:bodyP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endParaRPr>
          </a:p>
          <a:p>
            <a:pPr marL="342900" marR="0" lvl="0" indent="-34290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Broadcasters</a:t>
            </a:r>
          </a:p>
          <a:p>
            <a:pPr marL="800100" marR="0" lvl="1" indent="-34290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Additional investment in infra</a:t>
            </a:r>
          </a:p>
          <a:p>
            <a:pPr marL="800100" marR="0" lvl="1" indent="-34290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Spectrum re-allocation</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Device OEMs</a:t>
            </a:r>
          </a:p>
          <a:p>
            <a:pPr marL="742950" marR="0" lvl="1"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How they benefit from technology?</a:t>
            </a:r>
          </a:p>
          <a:p>
            <a:pPr marL="742950" marR="0" lvl="1"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How to present and market feature to consumers?</a:t>
            </a:r>
          </a:p>
          <a:p>
            <a:pPr marL="742950" marR="0" lvl="1"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rPr>
              <a:t>How 5G Broadcast would integrate with existing services?</a:t>
            </a:r>
          </a:p>
          <a:p>
            <a:pPr marL="0" marR="0" lvl="0" indent="0" algn="l" defTabSz="914400" rtl="0" eaLnBrk="1" fontAlgn="auto" latinLnBrk="0" hangingPunct="1">
              <a:lnSpc>
                <a:spcPct val="96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endParaRPr>
          </a:p>
          <a:p>
            <a:pPr marL="800100" marR="0" lvl="1" indent="-34290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endParaRPr>
          </a:p>
          <a:p>
            <a:pPr marL="800100" marR="0" lvl="1" indent="-34290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endParaRPr>
          </a:p>
          <a:p>
            <a:pPr marL="800100" marR="0" lvl="1" indent="-342900" algn="l" defTabSz="914400" rtl="0" eaLnBrk="1" fontAlgn="auto" latinLnBrk="0" hangingPunct="1">
              <a:lnSpc>
                <a:spcPct val="96000"/>
              </a:lnSpc>
              <a:spcBef>
                <a:spcPts val="0"/>
              </a:spcBef>
              <a:spcAft>
                <a:spcPts val="0"/>
              </a:spcAft>
              <a:buClrTx/>
              <a:buSzTx/>
              <a:buFont typeface="+mj-lt"/>
              <a:buAutoNum type="alphaLcParenR"/>
              <a:tabLst/>
              <a:defRPr/>
            </a:pP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icrosoft Sans Serif" panose="020B0604020202020204" pitchFamily="34" charset="0"/>
            </a:endParaRPr>
          </a:p>
        </p:txBody>
      </p:sp>
      <p:pic>
        <p:nvPicPr>
          <p:cNvPr id="1026" name="Picture 2" descr="OnePlus logo by Michael Sharanda on ...">
            <a:extLst>
              <a:ext uri="{FF2B5EF4-FFF2-40B4-BE49-F238E27FC236}">
                <a16:creationId xmlns:a16="http://schemas.microsoft.com/office/drawing/2014/main" id="{A90D688C-9806-AB2D-C48E-D30E8452E962}"/>
              </a:ext>
            </a:extLst>
          </p:cNvPr>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949062" y="3891757"/>
            <a:ext cx="2512157" cy="18816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A7DA0C9-9DD0-EEBE-C504-BFF1F2434A5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6685" y="4269798"/>
            <a:ext cx="1098803" cy="10988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torola Logo and symbol, meaning ...">
            <a:extLst>
              <a:ext uri="{FF2B5EF4-FFF2-40B4-BE49-F238E27FC236}">
                <a16:creationId xmlns:a16="http://schemas.microsoft.com/office/drawing/2014/main" id="{D795694B-9D8D-82E5-67D8-BC4DFB13AEA0}"/>
              </a:ext>
            </a:extLst>
          </p:cNvPr>
          <p:cNvPicPr>
            <a:picLocks noChangeAspect="1" noChangeArrowheads="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184892" y="4269798"/>
            <a:ext cx="1962147" cy="1098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1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49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9" name="Picture 8198">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031" name="Title 1">
            <a:extLst>
              <a:ext uri="{FF2B5EF4-FFF2-40B4-BE49-F238E27FC236}">
                <a16:creationId xmlns:a16="http://schemas.microsoft.com/office/drawing/2014/main" id="{35A1330E-3D2E-9DE6-67AB-5821B27A9D14}"/>
              </a:ext>
            </a:extLst>
          </p:cNvPr>
          <p:cNvSpPr>
            <a:spLocks noGrp="1"/>
          </p:cNvSpPr>
          <p:nvPr>
            <p:ph type="title"/>
          </p:nvPr>
        </p:nvSpPr>
        <p:spPr>
          <a:xfrm>
            <a:off x="619760" y="764373"/>
            <a:ext cx="6832600" cy="1293028"/>
          </a:xfrm>
        </p:spPr>
        <p:txBody>
          <a:bodyPr vert="horz" lIns="91440" tIns="45720" rIns="91440" bIns="45720" rtlCol="0" anchor="ctr">
            <a:normAutofit/>
          </a:bodyPr>
          <a:lstStyle/>
          <a:p>
            <a:pPr algn="r"/>
            <a:r>
              <a:rPr lang="en-US" sz="4000" b="0" i="0" kern="1200" cap="all" baseline="0" dirty="0">
                <a:solidFill>
                  <a:schemeClr val="tx1"/>
                </a:solidFill>
                <a:effectLst/>
                <a:latin typeface="+mj-lt"/>
                <a:ea typeface="+mj-ea"/>
                <a:cs typeface="+mj-cs"/>
              </a:rPr>
              <a:t>SuperFrank CopsIdas</a:t>
            </a:r>
            <a:endParaRPr lang="en-US" sz="4000" kern="1200" cap="all" baseline="0" dirty="0">
              <a:solidFill>
                <a:schemeClr val="tx1"/>
              </a:solidFill>
              <a:latin typeface="+mj-lt"/>
              <a:ea typeface="+mj-ea"/>
              <a:cs typeface="+mj-cs"/>
            </a:endParaRPr>
          </a:p>
        </p:txBody>
      </p:sp>
      <p:sp>
        <p:nvSpPr>
          <p:cNvPr id="1033" name="Text Placeholder 3">
            <a:extLst>
              <a:ext uri="{FF2B5EF4-FFF2-40B4-BE49-F238E27FC236}">
                <a16:creationId xmlns:a16="http://schemas.microsoft.com/office/drawing/2014/main" id="{2A8F63DC-6D12-BC08-2B5B-DE187AD7E77A}"/>
              </a:ext>
            </a:extLst>
          </p:cNvPr>
          <p:cNvSpPr>
            <a:spLocks noGrp="1"/>
          </p:cNvSpPr>
          <p:nvPr>
            <p:ph type="body" sz="half" idx="2"/>
          </p:nvPr>
        </p:nvSpPr>
        <p:spPr>
          <a:xfrm>
            <a:off x="619760" y="2194560"/>
            <a:ext cx="6832600" cy="4024125"/>
          </a:xfrm>
        </p:spPr>
        <p:txBody>
          <a:bodyPr vert="horz" lIns="91440" tIns="45720" rIns="91440" bIns="45720" rtlCol="0">
            <a:normAutofit/>
          </a:bodyPr>
          <a:lstStyle/>
          <a:p>
            <a:r>
              <a:rPr lang="en-US" sz="1500" b="0" i="0" dirty="0">
                <a:effectLst/>
              </a:rPr>
              <a:t>“SuperFrank” Copsidas is the enigmatic CEO of XGen Network (XGN), spearheading the revolution in 5G Broadcasting technology across the United States. As the visionary Founder and President of the 5G Broadcast Collective, he champions the global advancement of this groundbreaking technology.</a:t>
            </a:r>
          </a:p>
          <a:p>
            <a:r>
              <a:rPr lang="en-US" sz="1500" b="0" i="0" dirty="0">
                <a:effectLst/>
              </a:rPr>
              <a:t>Holding FCC licenses for nine LPTV Broadcast stations spanning from Boston to St. Louis, SuperFrank is also the dynamic Founder and President of the LPTV Broadcasters Association. His influence extends to the FCC/NAB “Future of TV Initiative” committee, where he plays a pivotal role in shaping the future of television.</a:t>
            </a:r>
          </a:p>
          <a:p>
            <a:r>
              <a:rPr lang="en-US" sz="1500" b="0" i="0" dirty="0">
                <a:effectLst/>
              </a:rPr>
              <a:t>SuperFrank’s storied career is a testament to his entrepreneurial spirit, with ventures that span ground and airline transportation, real estate, bottled water, radio stations, and even artist management, where he notably represented the legendary James Brown.</a:t>
            </a:r>
          </a:p>
          <a:p>
            <a:r>
              <a:rPr lang="en-US" sz="1500" b="0" i="0" dirty="0">
                <a:effectLst/>
              </a:rPr>
              <a:t>And the origin of the moniker “SuperFrank”? That remains shrouded in mystery, inviting you to conjure your own tales of its inception.</a:t>
            </a:r>
          </a:p>
        </p:txBody>
      </p:sp>
      <p:pic>
        <p:nvPicPr>
          <p:cNvPr id="8194" name="Picture 2" descr="Frank">
            <a:extLst>
              <a:ext uri="{FF2B5EF4-FFF2-40B4-BE49-F238E27FC236}">
                <a16:creationId xmlns:a16="http://schemas.microsoft.com/office/drawing/2014/main" id="{2236D385-D731-498C-960A-6F946DDCF9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861238" y="933480"/>
            <a:ext cx="3644962" cy="5097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548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BC2E-BDD8-6735-E4AA-B7C69D863297}"/>
              </a:ext>
            </a:extLst>
          </p:cNvPr>
          <p:cNvSpPr>
            <a:spLocks noGrp="1"/>
          </p:cNvSpPr>
          <p:nvPr>
            <p:ph type="title"/>
          </p:nvPr>
        </p:nvSpPr>
        <p:spPr/>
        <p:txBody>
          <a:bodyPr/>
          <a:lstStyle/>
          <a:p>
            <a:r>
              <a:rPr lang="de-DE" dirty="0"/>
              <a:t>Introduction</a:t>
            </a:r>
            <a:endParaRPr lang="en-US" dirty="0"/>
          </a:p>
        </p:txBody>
      </p:sp>
      <p:sp>
        <p:nvSpPr>
          <p:cNvPr id="3" name="Content Placeholder 2">
            <a:extLst>
              <a:ext uri="{FF2B5EF4-FFF2-40B4-BE49-F238E27FC236}">
                <a16:creationId xmlns:a16="http://schemas.microsoft.com/office/drawing/2014/main" id="{EB6A2DFE-04EB-4A85-BE29-9A5DC3DA9FC3}"/>
              </a:ext>
            </a:extLst>
          </p:cNvPr>
          <p:cNvSpPr>
            <a:spLocks noGrp="1"/>
          </p:cNvSpPr>
          <p:nvPr>
            <p:ph idx="1"/>
          </p:nvPr>
        </p:nvSpPr>
        <p:spPr/>
        <p:txBody>
          <a:bodyPr>
            <a:normAutofit/>
          </a:bodyPr>
          <a:lstStyle/>
          <a:p>
            <a:r>
              <a:rPr lang="en-US" sz="3200" dirty="0"/>
              <a:t>Who you are and what you represent? </a:t>
            </a:r>
          </a:p>
          <a:p>
            <a:r>
              <a:rPr lang="en-US" sz="3200" dirty="0"/>
              <a:t>Status of 5G Broadcast</a:t>
            </a:r>
          </a:p>
          <a:p>
            <a:r>
              <a:rPr lang="en-US" sz="3200" dirty="0"/>
              <a:t>Next Steps and Plans</a:t>
            </a:r>
          </a:p>
          <a:p>
            <a:r>
              <a:rPr lang="en-US" sz="3200" dirty="0"/>
              <a:t>Discussion Points, Challenges, Opportunities</a:t>
            </a:r>
          </a:p>
          <a:p>
            <a:endParaRPr lang="en-US" sz="3200" dirty="0"/>
          </a:p>
        </p:txBody>
      </p:sp>
      <p:pic>
        <p:nvPicPr>
          <p:cNvPr id="4" name="Picture 2" descr="IEEE Broadcast Technology Society">
            <a:extLst>
              <a:ext uri="{FF2B5EF4-FFF2-40B4-BE49-F238E27FC236}">
                <a16:creationId xmlns:a16="http://schemas.microsoft.com/office/drawing/2014/main" id="{2723592F-AE7C-F63C-3595-6588233FF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3873" y="5158509"/>
            <a:ext cx="4265074" cy="1060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925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5ED3A42-0B6E-40FB-B148-D4BBFD337068}"/>
              </a:ext>
            </a:extLst>
          </p:cNvPr>
          <p:cNvGrpSpPr/>
          <p:nvPr/>
        </p:nvGrpSpPr>
        <p:grpSpPr>
          <a:xfrm>
            <a:off x="2181847" y="1681791"/>
            <a:ext cx="8963098" cy="5116311"/>
            <a:chOff x="2181847" y="1681791"/>
            <a:chExt cx="8963098" cy="5116311"/>
          </a:xfrm>
        </p:grpSpPr>
        <p:pic>
          <p:nvPicPr>
            <p:cNvPr id="6" name="Picture 5" descr="A close-up of a sign&#10;&#10;Description automatically generated">
              <a:extLst>
                <a:ext uri="{FF2B5EF4-FFF2-40B4-BE49-F238E27FC236}">
                  <a16:creationId xmlns:a16="http://schemas.microsoft.com/office/drawing/2014/main" id="{DE905E52-C099-7754-E7FE-3DBE3B64B072}"/>
                </a:ext>
              </a:extLst>
            </p:cNvPr>
            <p:cNvPicPr>
              <a:picLocks noChangeAspect="1"/>
            </p:cNvPicPr>
            <p:nvPr/>
          </p:nvPicPr>
          <p:blipFill>
            <a:blip r:embed="rId3"/>
            <a:stretch>
              <a:fillRect/>
            </a:stretch>
          </p:blipFill>
          <p:spPr>
            <a:xfrm>
              <a:off x="2201189" y="2481906"/>
              <a:ext cx="3678014" cy="950546"/>
            </a:xfrm>
            <a:prstGeom prst="rect">
              <a:avLst/>
            </a:prstGeom>
          </p:spPr>
        </p:pic>
        <p:pic>
          <p:nvPicPr>
            <p:cNvPr id="13" name="Picture 12" descr="A tower with a antenna and cell phones&#10;&#10;Description automatically generated with medium confidence">
              <a:extLst>
                <a:ext uri="{FF2B5EF4-FFF2-40B4-BE49-F238E27FC236}">
                  <a16:creationId xmlns:a16="http://schemas.microsoft.com/office/drawing/2014/main" id="{FFFAFE6B-FD79-F981-2A9F-DBEF4750DD85}"/>
                </a:ext>
              </a:extLst>
            </p:cNvPr>
            <p:cNvPicPr>
              <a:picLocks noChangeAspect="1"/>
            </p:cNvPicPr>
            <p:nvPr/>
          </p:nvPicPr>
          <p:blipFill rotWithShape="1">
            <a:blip r:embed="rId4"/>
            <a:srcRect b="2372"/>
            <a:stretch/>
          </p:blipFill>
          <p:spPr>
            <a:xfrm>
              <a:off x="2181847" y="1681791"/>
              <a:ext cx="8963098" cy="5116311"/>
            </a:xfrm>
            <a:prstGeom prst="rect">
              <a:avLst/>
            </a:prstGeom>
          </p:spPr>
        </p:pic>
      </p:grpSp>
      <p:sp>
        <p:nvSpPr>
          <p:cNvPr id="11" name="Rectangle 10">
            <a:extLst>
              <a:ext uri="{FF2B5EF4-FFF2-40B4-BE49-F238E27FC236}">
                <a16:creationId xmlns:a16="http://schemas.microsoft.com/office/drawing/2014/main" id="{1DF78B28-1C16-5727-4BDC-C15F515D0A56}"/>
              </a:ext>
            </a:extLst>
          </p:cNvPr>
          <p:cNvSpPr/>
          <p:nvPr/>
        </p:nvSpPr>
        <p:spPr>
          <a:xfrm>
            <a:off x="-1" y="6315058"/>
            <a:ext cx="12192000" cy="547090"/>
          </a:xfrm>
          <a:prstGeom prst="rect">
            <a:avLst/>
          </a:prstGeom>
          <a:solidFill>
            <a:srgbClr val="3322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59684A47-A994-8113-2099-DC9B983F4755}"/>
              </a:ext>
            </a:extLst>
          </p:cNvPr>
          <p:cNvSpPr/>
          <p:nvPr/>
        </p:nvSpPr>
        <p:spPr>
          <a:xfrm>
            <a:off x="2003191" y="-1"/>
            <a:ext cx="10188809" cy="1352865"/>
          </a:xfrm>
          <a:prstGeom prst="rect">
            <a:avLst/>
          </a:prstGeom>
          <a:gradFill flip="none" rotWithShape="1">
            <a:gsLst>
              <a:gs pos="0">
                <a:srgbClr val="493795">
                  <a:shade val="30000"/>
                  <a:satMod val="115000"/>
                </a:srgbClr>
              </a:gs>
              <a:gs pos="50000">
                <a:srgbClr val="493795">
                  <a:shade val="67500"/>
                  <a:satMod val="115000"/>
                </a:srgbClr>
              </a:gs>
              <a:gs pos="100000">
                <a:srgbClr val="493795">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2B93">
                  <a:lumMod val="20000"/>
                  <a:lumOff val="80000"/>
                </a:srgbClr>
              </a:solidFill>
              <a:effectLst/>
              <a:uLnTx/>
              <a:uFillTx/>
              <a:latin typeface="Aptos" panose="02110004020202020204"/>
              <a:ea typeface="+mn-ea"/>
              <a:cs typeface="+mn-cs"/>
            </a:endParaRPr>
          </a:p>
        </p:txBody>
      </p:sp>
      <p:pic>
        <p:nvPicPr>
          <p:cNvPr id="8" name="Picture 7" descr="A logo with text and a wifi symbol&#10;&#10;Description automatically generated">
            <a:extLst>
              <a:ext uri="{FF2B5EF4-FFF2-40B4-BE49-F238E27FC236}">
                <a16:creationId xmlns:a16="http://schemas.microsoft.com/office/drawing/2014/main" id="{BC43801E-2B83-1BF5-4F98-43CF1BB70A6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 y="28148"/>
            <a:ext cx="2003190" cy="1358656"/>
          </a:xfrm>
          <a:prstGeom prst="rect">
            <a:avLst/>
          </a:prstGeom>
        </p:spPr>
      </p:pic>
      <p:sp>
        <p:nvSpPr>
          <p:cNvPr id="10" name="Title 1">
            <a:extLst>
              <a:ext uri="{FF2B5EF4-FFF2-40B4-BE49-F238E27FC236}">
                <a16:creationId xmlns:a16="http://schemas.microsoft.com/office/drawing/2014/main" id="{4D51BA55-0366-E305-57A0-7DB3C88CC34D}"/>
              </a:ext>
            </a:extLst>
          </p:cNvPr>
          <p:cNvSpPr txBox="1">
            <a:spLocks/>
          </p:cNvSpPr>
          <p:nvPr/>
        </p:nvSpPr>
        <p:spPr>
          <a:xfrm>
            <a:off x="-1" y="533256"/>
            <a:ext cx="12192000" cy="5315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ptos Display" panose="02110004020202020204"/>
                <a:ea typeface="+mj-ea"/>
                <a:cs typeface="+mj-cs"/>
              </a:rPr>
              <a:t>What is 5G Broadcast?</a:t>
            </a:r>
          </a:p>
        </p:txBody>
      </p:sp>
      <p:sp>
        <p:nvSpPr>
          <p:cNvPr id="7" name="Rectangle 6">
            <a:extLst>
              <a:ext uri="{FF2B5EF4-FFF2-40B4-BE49-F238E27FC236}">
                <a16:creationId xmlns:a16="http://schemas.microsoft.com/office/drawing/2014/main" id="{A9093DF5-3849-2359-4A88-75854D7CD515}"/>
              </a:ext>
            </a:extLst>
          </p:cNvPr>
          <p:cNvSpPr/>
          <p:nvPr/>
        </p:nvSpPr>
        <p:spPr>
          <a:xfrm>
            <a:off x="0" y="1330752"/>
            <a:ext cx="12191999" cy="59898"/>
          </a:xfrm>
          <a:prstGeom prst="rect">
            <a:avLst/>
          </a:prstGeom>
          <a:solidFill>
            <a:srgbClr val="49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Footer Placeholder 2">
            <a:extLst>
              <a:ext uri="{FF2B5EF4-FFF2-40B4-BE49-F238E27FC236}">
                <a16:creationId xmlns:a16="http://schemas.microsoft.com/office/drawing/2014/main" id="{FE68AE79-728C-8BB4-6A7C-4A68A7BD757B}"/>
              </a:ext>
            </a:extLst>
          </p:cNvPr>
          <p:cNvSpPr txBox="1">
            <a:spLocks/>
          </p:cNvSpPr>
          <p:nvPr/>
        </p:nvSpPr>
        <p:spPr>
          <a:xfrm>
            <a:off x="3809502" y="6480867"/>
            <a:ext cx="4114800" cy="214374"/>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prstClr val="white">
                    <a:lumMod val="75000"/>
                  </a:prstClr>
                </a:solidFill>
                <a:effectLst/>
                <a:uLnTx/>
                <a:uFillTx/>
                <a:latin typeface="Aptos" panose="02110004020202020204"/>
                <a:ea typeface="+mn-ea"/>
                <a:cs typeface="+mn-cs"/>
              </a:rPr>
              <a:t>XGen</a:t>
            </a:r>
            <a:r>
              <a:rPr kumimoji="0" lang="en-US" sz="900" b="0" i="0" u="none" strike="noStrike" kern="1200" cap="none" spc="0" normalizeH="0" baseline="0" noProof="0">
                <a:ln>
                  <a:noFill/>
                </a:ln>
                <a:solidFill>
                  <a:prstClr val="white">
                    <a:lumMod val="75000"/>
                  </a:prstClr>
                </a:solidFill>
                <a:effectLst/>
                <a:uLnTx/>
                <a:uFillTx/>
                <a:latin typeface="Aptos" panose="02110004020202020204"/>
                <a:ea typeface="+mn-ea"/>
                <a:cs typeface="+mn-cs"/>
              </a:rPr>
              <a:t> Network LLC</a:t>
            </a:r>
          </a:p>
        </p:txBody>
      </p:sp>
      <p:sp>
        <p:nvSpPr>
          <p:cNvPr id="4" name="TextBox 3">
            <a:extLst>
              <a:ext uri="{FF2B5EF4-FFF2-40B4-BE49-F238E27FC236}">
                <a16:creationId xmlns:a16="http://schemas.microsoft.com/office/drawing/2014/main" id="{CF17AEF9-9FB8-4EC6-D0A2-110A1651544A}"/>
              </a:ext>
            </a:extLst>
          </p:cNvPr>
          <p:cNvSpPr txBox="1"/>
          <p:nvPr/>
        </p:nvSpPr>
        <p:spPr>
          <a:xfrm>
            <a:off x="123687" y="6418429"/>
            <a:ext cx="28719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a:ln>
                  <a:noFill/>
                </a:ln>
                <a:solidFill>
                  <a:prstClr val="white"/>
                </a:solidFill>
                <a:effectLst/>
                <a:uLnTx/>
                <a:uFillTx/>
                <a:latin typeface="Aptos Display" panose="02110004020202020204"/>
                <a:ea typeface="+mn-ea"/>
                <a:cs typeface="Arial"/>
              </a:rPr>
              <a:t>Visit us at </a:t>
            </a:r>
            <a:r>
              <a:rPr kumimoji="0" lang="en-US" sz="1800" b="1" i="0" u="none" strike="noStrike" kern="100" cap="none" spc="0" normalizeH="0" baseline="0" noProof="0">
                <a:ln>
                  <a:noFill/>
                </a:ln>
                <a:solidFill>
                  <a:prstClr val="white"/>
                </a:solidFill>
                <a:effectLst/>
                <a:uLnTx/>
                <a:uFillTx/>
                <a:latin typeface="Aptos Display" panose="02110004020202020204"/>
                <a:ea typeface="+mn-ea"/>
                <a:cs typeface="Arial"/>
              </a:rPr>
              <a:t>Booth 14.B18</a:t>
            </a:r>
            <a:endParaRPr kumimoji="0" lang="en-US" sz="1800" b="1" i="0" u="none" strike="noStrike" kern="1200" cap="none" spc="0" normalizeH="0" baseline="0" noProof="0">
              <a:ln>
                <a:noFill/>
              </a:ln>
              <a:solidFill>
                <a:prstClr val="white"/>
              </a:solidFill>
              <a:effectLst/>
              <a:uLnTx/>
              <a:uFillTx/>
              <a:latin typeface="Aptos Display" panose="02110004020202020204"/>
              <a:ea typeface="+mn-ea"/>
              <a:cs typeface="+mn-cs"/>
            </a:endParaRPr>
          </a:p>
        </p:txBody>
      </p:sp>
    </p:spTree>
    <p:extLst>
      <p:ext uri="{BB962C8B-B14F-4D97-AF65-F5344CB8AC3E}">
        <p14:creationId xmlns:p14="http://schemas.microsoft.com/office/powerpoint/2010/main" val="1239595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ower with cell phones and waves&#10;&#10;Description automatically generated with medium confidence">
            <a:extLst>
              <a:ext uri="{FF2B5EF4-FFF2-40B4-BE49-F238E27FC236}">
                <a16:creationId xmlns:a16="http://schemas.microsoft.com/office/drawing/2014/main" id="{DBD2361C-14CC-F12B-2808-CC4880A73733}"/>
              </a:ext>
            </a:extLst>
          </p:cNvPr>
          <p:cNvPicPr>
            <a:picLocks noChangeAspect="1"/>
          </p:cNvPicPr>
          <p:nvPr/>
        </p:nvPicPr>
        <p:blipFill rotWithShape="1">
          <a:blip r:embed="rId3"/>
          <a:srcRect l="21442" r="14644"/>
          <a:stretch/>
        </p:blipFill>
        <p:spPr>
          <a:xfrm>
            <a:off x="272305" y="1652729"/>
            <a:ext cx="3461772" cy="5079600"/>
          </a:xfrm>
          <a:prstGeom prst="rect">
            <a:avLst/>
          </a:prstGeom>
        </p:spPr>
      </p:pic>
      <p:sp>
        <p:nvSpPr>
          <p:cNvPr id="15" name="Rectangle 14">
            <a:extLst>
              <a:ext uri="{FF2B5EF4-FFF2-40B4-BE49-F238E27FC236}">
                <a16:creationId xmlns:a16="http://schemas.microsoft.com/office/drawing/2014/main" id="{59684A47-A994-8113-2099-DC9B983F4755}"/>
              </a:ext>
            </a:extLst>
          </p:cNvPr>
          <p:cNvSpPr/>
          <p:nvPr/>
        </p:nvSpPr>
        <p:spPr>
          <a:xfrm>
            <a:off x="2003191" y="-1"/>
            <a:ext cx="10188809" cy="1352865"/>
          </a:xfrm>
          <a:prstGeom prst="rect">
            <a:avLst/>
          </a:prstGeom>
          <a:gradFill flip="none" rotWithShape="1">
            <a:gsLst>
              <a:gs pos="0">
                <a:srgbClr val="483797">
                  <a:shade val="30000"/>
                  <a:satMod val="115000"/>
                </a:srgbClr>
              </a:gs>
              <a:gs pos="50000">
                <a:srgbClr val="483797">
                  <a:shade val="67500"/>
                  <a:satMod val="115000"/>
                </a:srgbClr>
              </a:gs>
              <a:gs pos="100000">
                <a:srgbClr val="483797">
                  <a:shade val="100000"/>
                  <a:satMod val="115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2B93">
                  <a:lumMod val="20000"/>
                  <a:lumOff val="80000"/>
                </a:srgbClr>
              </a:solidFill>
              <a:effectLst/>
              <a:uLnTx/>
              <a:uFillTx/>
              <a:latin typeface="Aptos" panose="02110004020202020204"/>
              <a:ea typeface="+mn-ea"/>
              <a:cs typeface="+mn-cs"/>
            </a:endParaRPr>
          </a:p>
        </p:txBody>
      </p:sp>
      <p:pic>
        <p:nvPicPr>
          <p:cNvPr id="8" name="Picture 7" descr="A logo with text and a wifi symbol&#10;&#10;Description automatically generated">
            <a:extLst>
              <a:ext uri="{FF2B5EF4-FFF2-40B4-BE49-F238E27FC236}">
                <a16:creationId xmlns:a16="http://schemas.microsoft.com/office/drawing/2014/main" id="{BC43801E-2B83-1BF5-4F98-43CF1BB70A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 y="28148"/>
            <a:ext cx="2003190" cy="1358656"/>
          </a:xfrm>
          <a:prstGeom prst="rect">
            <a:avLst/>
          </a:prstGeom>
        </p:spPr>
      </p:pic>
      <p:sp>
        <p:nvSpPr>
          <p:cNvPr id="6" name="Rectangle 5">
            <a:extLst>
              <a:ext uri="{FF2B5EF4-FFF2-40B4-BE49-F238E27FC236}">
                <a16:creationId xmlns:a16="http://schemas.microsoft.com/office/drawing/2014/main" id="{7084E384-A9B2-7B62-FB4A-01F2BA9707E3}"/>
              </a:ext>
            </a:extLst>
          </p:cNvPr>
          <p:cNvSpPr/>
          <p:nvPr/>
        </p:nvSpPr>
        <p:spPr>
          <a:xfrm>
            <a:off x="0" y="1330752"/>
            <a:ext cx="12191999" cy="59898"/>
          </a:xfrm>
          <a:prstGeom prst="rect">
            <a:avLst/>
          </a:prstGeom>
          <a:solidFill>
            <a:srgbClr val="49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4DB855C3-6F46-8EC2-E50F-9A3AEC9A9A82}"/>
              </a:ext>
            </a:extLst>
          </p:cNvPr>
          <p:cNvSpPr/>
          <p:nvPr/>
        </p:nvSpPr>
        <p:spPr>
          <a:xfrm>
            <a:off x="-1" y="6315058"/>
            <a:ext cx="12192000" cy="547090"/>
          </a:xfrm>
          <a:prstGeom prst="rect">
            <a:avLst/>
          </a:prstGeom>
          <a:solidFill>
            <a:srgbClr val="3322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ooter Placeholder 2">
            <a:extLst>
              <a:ext uri="{FF2B5EF4-FFF2-40B4-BE49-F238E27FC236}">
                <a16:creationId xmlns:a16="http://schemas.microsoft.com/office/drawing/2014/main" id="{13D8E6D2-8CDB-CF07-6447-7F6B11045D95}"/>
              </a:ext>
            </a:extLst>
          </p:cNvPr>
          <p:cNvSpPr txBox="1">
            <a:spLocks/>
          </p:cNvSpPr>
          <p:nvPr/>
        </p:nvSpPr>
        <p:spPr>
          <a:xfrm>
            <a:off x="3809502" y="6480867"/>
            <a:ext cx="4114800" cy="214374"/>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prstClr val="white">
                    <a:lumMod val="75000"/>
                  </a:prstClr>
                </a:solidFill>
                <a:effectLst/>
                <a:uLnTx/>
                <a:uFillTx/>
                <a:latin typeface="Aptos" panose="02110004020202020204"/>
                <a:ea typeface="+mn-ea"/>
                <a:cs typeface="+mn-cs"/>
              </a:rPr>
              <a:t>XGen</a:t>
            </a:r>
            <a:r>
              <a:rPr kumimoji="0" lang="en-US" sz="900" b="0" i="0" u="none" strike="noStrike" kern="1200" cap="none" spc="0" normalizeH="0" baseline="0" noProof="0">
                <a:ln>
                  <a:noFill/>
                </a:ln>
                <a:solidFill>
                  <a:prstClr val="white">
                    <a:lumMod val="75000"/>
                  </a:prstClr>
                </a:solidFill>
                <a:effectLst/>
                <a:uLnTx/>
                <a:uFillTx/>
                <a:latin typeface="Aptos" panose="02110004020202020204"/>
                <a:ea typeface="+mn-ea"/>
                <a:cs typeface="+mn-cs"/>
              </a:rPr>
              <a:t> Network LLC</a:t>
            </a:r>
          </a:p>
        </p:txBody>
      </p:sp>
      <p:sp>
        <p:nvSpPr>
          <p:cNvPr id="5" name="Rectangle 4">
            <a:extLst>
              <a:ext uri="{FF2B5EF4-FFF2-40B4-BE49-F238E27FC236}">
                <a16:creationId xmlns:a16="http://schemas.microsoft.com/office/drawing/2014/main" id="{37BC4752-951A-6286-6DF0-73D82BBD11E4}"/>
              </a:ext>
            </a:extLst>
          </p:cNvPr>
          <p:cNvSpPr/>
          <p:nvPr/>
        </p:nvSpPr>
        <p:spPr>
          <a:xfrm>
            <a:off x="11243855" y="1392938"/>
            <a:ext cx="419100" cy="49221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6C87EABF-23B6-EA23-C989-2D9E6E80A8E2}"/>
              </a:ext>
            </a:extLst>
          </p:cNvPr>
          <p:cNvSpPr txBox="1"/>
          <p:nvPr/>
        </p:nvSpPr>
        <p:spPr>
          <a:xfrm>
            <a:off x="4145183" y="2176592"/>
            <a:ext cx="785345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marR="0" lvl="0" indent="-347345" algn="l" defTabSz="914400" rtl="0" eaLnBrk="1" fontAlgn="auto" latinLnBrk="0" hangingPunct="1">
              <a:lnSpc>
                <a:spcPct val="100000"/>
              </a:lnSpc>
              <a:spcBef>
                <a:spcPts val="0"/>
              </a:spcBef>
              <a:spcAft>
                <a:spcPts val="0"/>
              </a:spcAft>
              <a:buClrTx/>
              <a:buSzTx/>
              <a:buFont typeface="Wingdings"/>
              <a:buChar char="§"/>
              <a:tabLst/>
              <a:defRPr/>
            </a:pPr>
            <a:r>
              <a:rPr kumimoji="0" lang="en-US" sz="3200" b="0" i="0" u="none" strike="noStrike" kern="100" cap="none" spc="0" normalizeH="0" baseline="0" noProof="0">
                <a:ln>
                  <a:noFill/>
                </a:ln>
                <a:solidFill>
                  <a:srgbClr val="171717"/>
                </a:solidFill>
                <a:effectLst/>
                <a:uLnTx/>
                <a:uFillTx/>
                <a:latin typeface="Calibri"/>
                <a:ea typeface="Calibri"/>
                <a:cs typeface="Arial"/>
              </a:rPr>
              <a:t>Emergency Alerts/First Responder Solutions</a:t>
            </a:r>
            <a:endParaRPr kumimoji="0" lang="en-US" sz="3200" b="0" i="0" u="none" strike="noStrike" kern="1200" cap="none" spc="0" normalizeH="0" baseline="0" noProof="0">
              <a:ln>
                <a:noFill/>
              </a:ln>
              <a:solidFill>
                <a:srgbClr val="483797"/>
              </a:solidFill>
              <a:effectLst/>
              <a:uLnTx/>
              <a:uFillTx/>
              <a:latin typeface="Calibri"/>
              <a:ea typeface="Calibri"/>
              <a:cs typeface="Calibri"/>
            </a:endParaRPr>
          </a:p>
          <a:p>
            <a:pPr marL="347345" marR="0" lvl="0" indent="-347345" algn="l" defTabSz="914400" rtl="0" eaLnBrk="1" fontAlgn="auto" latinLnBrk="0" hangingPunct="1">
              <a:lnSpc>
                <a:spcPct val="100000"/>
              </a:lnSpc>
              <a:spcBef>
                <a:spcPts val="0"/>
              </a:spcBef>
              <a:spcAft>
                <a:spcPts val="0"/>
              </a:spcAft>
              <a:buClrTx/>
              <a:buSzTx/>
              <a:buFont typeface="Wingdings"/>
              <a:buChar char="§"/>
              <a:tabLst/>
              <a:defRPr/>
            </a:pPr>
            <a:endParaRPr kumimoji="0" lang="en-US" sz="3200" b="0" i="0" u="none" strike="noStrike" kern="100" cap="none" spc="0" normalizeH="0" baseline="0" noProof="0">
              <a:ln>
                <a:noFill/>
              </a:ln>
              <a:solidFill>
                <a:srgbClr val="171717"/>
              </a:solidFill>
              <a:effectLst/>
              <a:uLnTx/>
              <a:uFillTx/>
              <a:latin typeface="Calibri"/>
              <a:ea typeface="Calibri"/>
              <a:cs typeface="Arial"/>
            </a:endParaRPr>
          </a:p>
          <a:p>
            <a:pPr marL="347345" marR="0" lvl="0" indent="-347345" algn="l" defTabSz="914400" rtl="0" eaLnBrk="1" fontAlgn="auto" latinLnBrk="0" hangingPunct="1">
              <a:lnSpc>
                <a:spcPct val="100000"/>
              </a:lnSpc>
              <a:spcBef>
                <a:spcPts val="0"/>
              </a:spcBef>
              <a:spcAft>
                <a:spcPts val="0"/>
              </a:spcAft>
              <a:buClrTx/>
              <a:buSzTx/>
              <a:buFont typeface="Wingdings"/>
              <a:buChar char="§"/>
              <a:tabLst/>
              <a:defRPr/>
            </a:pPr>
            <a:r>
              <a:rPr kumimoji="0" lang="en-US" sz="3200" b="0" i="0" u="none" strike="noStrike" kern="100" cap="none" spc="0" normalizeH="0" baseline="0" noProof="0">
                <a:ln>
                  <a:noFill/>
                </a:ln>
                <a:solidFill>
                  <a:srgbClr val="171717"/>
                </a:solidFill>
                <a:effectLst/>
                <a:uLnTx/>
                <a:uFillTx/>
                <a:latin typeface="Calibri"/>
                <a:ea typeface="Calibri"/>
                <a:cs typeface="Arial"/>
              </a:rPr>
              <a:t>Ancillary data delivery to road signs, particularly in emergencies</a:t>
            </a:r>
          </a:p>
          <a:p>
            <a:pPr marL="347345" marR="0" lvl="0" indent="-347345" algn="l" defTabSz="914400" rtl="0" eaLnBrk="1" fontAlgn="auto" latinLnBrk="0" hangingPunct="1">
              <a:lnSpc>
                <a:spcPct val="100000"/>
              </a:lnSpc>
              <a:spcBef>
                <a:spcPts val="0"/>
              </a:spcBef>
              <a:spcAft>
                <a:spcPts val="0"/>
              </a:spcAft>
              <a:buClrTx/>
              <a:buSzTx/>
              <a:buFont typeface="Wingdings"/>
              <a:buChar char="§"/>
              <a:tabLst/>
              <a:defRPr/>
            </a:pPr>
            <a:endParaRPr kumimoji="0" lang="en-US" sz="3200" b="0" i="0" u="none" strike="noStrike" kern="100" cap="none" spc="0" normalizeH="0" baseline="0" noProof="0">
              <a:ln>
                <a:noFill/>
              </a:ln>
              <a:solidFill>
                <a:srgbClr val="171717"/>
              </a:solidFill>
              <a:effectLst/>
              <a:uLnTx/>
              <a:uFillTx/>
              <a:latin typeface="Calibri"/>
              <a:ea typeface="Calibri"/>
              <a:cs typeface="Arial"/>
            </a:endParaRPr>
          </a:p>
          <a:p>
            <a:pPr marL="347345" marR="0" lvl="0" indent="-347345" algn="l" defTabSz="914400" rtl="0" eaLnBrk="1" fontAlgn="auto" latinLnBrk="0" hangingPunct="1">
              <a:lnSpc>
                <a:spcPct val="100000"/>
              </a:lnSpc>
              <a:spcBef>
                <a:spcPts val="0"/>
              </a:spcBef>
              <a:spcAft>
                <a:spcPts val="0"/>
              </a:spcAft>
              <a:buClrTx/>
              <a:buSzTx/>
              <a:buFont typeface="Wingdings"/>
              <a:buChar char="§"/>
              <a:tabLst/>
              <a:defRPr/>
            </a:pPr>
            <a:r>
              <a:rPr kumimoji="0" lang="en-US" sz="3200" b="0" i="0" u="none" strike="noStrike" kern="100" cap="none" spc="0" normalizeH="0" baseline="0" noProof="0">
                <a:ln>
                  <a:noFill/>
                </a:ln>
                <a:solidFill>
                  <a:srgbClr val="171717"/>
                </a:solidFill>
                <a:effectLst/>
                <a:uLnTx/>
                <a:uFillTx/>
                <a:latin typeface="Calibri"/>
                <a:ea typeface="Calibri"/>
                <a:cs typeface="Arial"/>
              </a:rPr>
              <a:t>United States 5G Broadcast Proof of Concept 2</a:t>
            </a:r>
          </a:p>
          <a:p>
            <a:pPr marL="347345" marR="0" lvl="0" indent="-347345" algn="l" defTabSz="914400" rtl="0" eaLnBrk="1" fontAlgn="auto" latinLnBrk="0" hangingPunct="1">
              <a:lnSpc>
                <a:spcPct val="100000"/>
              </a:lnSpc>
              <a:spcBef>
                <a:spcPts val="0"/>
              </a:spcBef>
              <a:spcAft>
                <a:spcPts val="0"/>
              </a:spcAft>
              <a:buClrTx/>
              <a:buSzTx/>
              <a:buFont typeface="Wingdings"/>
              <a:buChar char="§"/>
              <a:tabLst/>
              <a:defRPr/>
            </a:pPr>
            <a:endParaRPr kumimoji="0" lang="en-US" sz="3200" b="0" i="0" u="none" strike="noStrike" kern="100" cap="none" spc="0" normalizeH="0" baseline="0" noProof="0">
              <a:ln>
                <a:noFill/>
              </a:ln>
              <a:solidFill>
                <a:srgbClr val="171717"/>
              </a:solidFill>
              <a:effectLst/>
              <a:uLnTx/>
              <a:uFillTx/>
              <a:latin typeface="Calibri"/>
              <a:ea typeface="Calibri"/>
              <a:cs typeface="Arial"/>
            </a:endParaRPr>
          </a:p>
        </p:txBody>
      </p:sp>
      <p:sp>
        <p:nvSpPr>
          <p:cNvPr id="3" name="Title 1">
            <a:extLst>
              <a:ext uri="{FF2B5EF4-FFF2-40B4-BE49-F238E27FC236}">
                <a16:creationId xmlns:a16="http://schemas.microsoft.com/office/drawing/2014/main" id="{B4468528-DC2F-C37D-3C68-6CCD3D8F373C}"/>
              </a:ext>
            </a:extLst>
          </p:cNvPr>
          <p:cNvSpPr txBox="1">
            <a:spLocks/>
          </p:cNvSpPr>
          <p:nvPr/>
        </p:nvSpPr>
        <p:spPr>
          <a:xfrm>
            <a:off x="2003190" y="479024"/>
            <a:ext cx="10188809" cy="531571"/>
          </a:xfrm>
          <a:prstGeom prst="rect">
            <a:avLst/>
          </a:prstGeom>
        </p:spPr>
        <p:txBody>
          <a:bodyPr spcFirstLastPara="1" vert="horz" wrap="square" lIns="91425" tIns="91425" rIns="91425" bIns="91425" rtlCol="0" anchor="t" anchorCtr="0">
            <a:noAutofit/>
          </a:bodyPr>
          <a:lstStyle>
            <a:lvl1pPr lvl="0" algn="ctr" defTabSz="914400" rtl="0" eaLnBrk="1" latinLnBrk="0" hangingPunct="1">
              <a:lnSpc>
                <a:spcPct val="90000"/>
              </a:lnSpc>
              <a:spcBef>
                <a:spcPts val="0"/>
              </a:spcBef>
              <a:spcAft>
                <a:spcPts val="0"/>
              </a:spcAft>
              <a:buSzPts val="2400"/>
              <a:buNone/>
              <a:defRPr sz="3200" kern="1200">
                <a:solidFill>
                  <a:schemeClr val="tx1"/>
                </a:solidFill>
                <a:latin typeface="+mj-lt"/>
                <a:ea typeface="+mj-ea"/>
                <a:cs typeface="+mj-cs"/>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pPr marL="0" marR="0" lvl="0" indent="0" algn="ctr" defTabSz="914400" rtl="0" eaLnBrk="1" fontAlgn="auto" latinLnBrk="0" hangingPunct="1">
              <a:lnSpc>
                <a:spcPct val="90000"/>
              </a:lnSpc>
              <a:spcBef>
                <a:spcPts val="0"/>
              </a:spcBef>
              <a:spcAft>
                <a:spcPts val="0"/>
              </a:spcAft>
              <a:buClrTx/>
              <a:buSzPts val="2400"/>
              <a:buFontTx/>
              <a:buNone/>
              <a:tabLst/>
              <a:defRPr/>
            </a:pPr>
            <a:r>
              <a:rPr kumimoji="0" lang="en-US" sz="3200" b="0" i="0" u="none" strike="noStrike" kern="1200" cap="none" spc="0" normalizeH="0" baseline="0" noProof="0">
                <a:ln>
                  <a:noFill/>
                </a:ln>
                <a:solidFill>
                  <a:prstClr val="white"/>
                </a:solidFill>
                <a:effectLst/>
                <a:uLnTx/>
                <a:uFillTx/>
                <a:latin typeface="Aptos Display" panose="02110004020202020204"/>
                <a:ea typeface="+mj-ea"/>
                <a:cs typeface="+mj-cs"/>
              </a:rPr>
              <a:t>Priorities</a:t>
            </a:r>
          </a:p>
          <a:p>
            <a:pPr marL="0" marR="0" lvl="0" indent="0" algn="l" defTabSz="914400" rtl="0" eaLnBrk="1" fontAlgn="auto" latinLnBrk="0" hangingPunct="1">
              <a:lnSpc>
                <a:spcPct val="90000"/>
              </a:lnSpc>
              <a:spcBef>
                <a:spcPts val="0"/>
              </a:spcBef>
              <a:spcAft>
                <a:spcPts val="0"/>
              </a:spcAft>
              <a:buClrTx/>
              <a:buSzPts val="2400"/>
              <a:buFontTx/>
              <a:buNone/>
              <a:tabLst/>
              <a:defRPr/>
            </a:pPr>
            <a:endParaRPr kumimoji="0" lang="en-US" sz="3200" b="0" i="0" u="none" strike="noStrike" kern="1200" cap="none" spc="0" normalizeH="0" baseline="0" noProof="0">
              <a:ln>
                <a:noFill/>
              </a:ln>
              <a:solidFill>
                <a:prstClr val="white"/>
              </a:solidFill>
              <a:effectLst/>
              <a:uLnTx/>
              <a:uFillTx/>
              <a:latin typeface="Aptos Display" panose="02110004020202020204"/>
              <a:ea typeface="+mj-ea"/>
              <a:cs typeface="+mj-cs"/>
            </a:endParaRPr>
          </a:p>
        </p:txBody>
      </p:sp>
      <p:sp>
        <p:nvSpPr>
          <p:cNvPr id="9" name="TextBox 8">
            <a:extLst>
              <a:ext uri="{FF2B5EF4-FFF2-40B4-BE49-F238E27FC236}">
                <a16:creationId xmlns:a16="http://schemas.microsoft.com/office/drawing/2014/main" id="{7C35C143-B95A-571F-6894-E410CF85CE99}"/>
              </a:ext>
            </a:extLst>
          </p:cNvPr>
          <p:cNvSpPr txBox="1"/>
          <p:nvPr/>
        </p:nvSpPr>
        <p:spPr>
          <a:xfrm>
            <a:off x="123687" y="6418429"/>
            <a:ext cx="28719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a:ln>
                  <a:noFill/>
                </a:ln>
                <a:solidFill>
                  <a:prstClr val="white"/>
                </a:solidFill>
                <a:effectLst/>
                <a:uLnTx/>
                <a:uFillTx/>
                <a:latin typeface="Aptos Display" panose="02110004020202020204"/>
                <a:ea typeface="+mn-ea"/>
                <a:cs typeface="Arial"/>
              </a:rPr>
              <a:t>Visit us at </a:t>
            </a:r>
            <a:r>
              <a:rPr kumimoji="0" lang="en-US" sz="1800" b="1" i="0" u="none" strike="noStrike" kern="100" cap="none" spc="0" normalizeH="0" baseline="0" noProof="0">
                <a:ln>
                  <a:noFill/>
                </a:ln>
                <a:solidFill>
                  <a:prstClr val="white"/>
                </a:solidFill>
                <a:effectLst/>
                <a:uLnTx/>
                <a:uFillTx/>
                <a:latin typeface="Aptos Display" panose="02110004020202020204"/>
                <a:ea typeface="+mn-ea"/>
                <a:cs typeface="Arial"/>
              </a:rPr>
              <a:t>Booth 14.B18</a:t>
            </a:r>
            <a:endParaRPr kumimoji="0" lang="en-US" sz="1800" b="1" i="0" u="none" strike="noStrike" kern="1200" cap="none" spc="0" normalizeH="0" baseline="0" noProof="0">
              <a:ln>
                <a:noFill/>
              </a:ln>
              <a:solidFill>
                <a:prstClr val="white"/>
              </a:solidFill>
              <a:effectLst/>
              <a:uLnTx/>
              <a:uFillTx/>
              <a:latin typeface="Aptos Display" panose="02110004020202020204"/>
              <a:ea typeface="+mn-ea"/>
              <a:cs typeface="+mn-cs"/>
            </a:endParaRPr>
          </a:p>
        </p:txBody>
      </p:sp>
    </p:spTree>
    <p:extLst>
      <p:ext uri="{BB962C8B-B14F-4D97-AF65-F5344CB8AC3E}">
        <p14:creationId xmlns:p14="http://schemas.microsoft.com/office/powerpoint/2010/main" val="1787203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tower with cell phones and waves&#10;&#10;Description automatically generated with medium confidence">
            <a:extLst>
              <a:ext uri="{FF2B5EF4-FFF2-40B4-BE49-F238E27FC236}">
                <a16:creationId xmlns:a16="http://schemas.microsoft.com/office/drawing/2014/main" id="{CD565775-B319-550F-7C0C-16A8FAD89A73}"/>
              </a:ext>
            </a:extLst>
          </p:cNvPr>
          <p:cNvPicPr>
            <a:picLocks noChangeAspect="1"/>
          </p:cNvPicPr>
          <p:nvPr/>
        </p:nvPicPr>
        <p:blipFill rotWithShape="1">
          <a:blip r:embed="rId3"/>
          <a:srcRect l="21442" r="14644"/>
          <a:stretch/>
        </p:blipFill>
        <p:spPr>
          <a:xfrm>
            <a:off x="272305" y="1652729"/>
            <a:ext cx="3461772" cy="5079600"/>
          </a:xfrm>
          <a:prstGeom prst="rect">
            <a:avLst/>
          </a:prstGeom>
        </p:spPr>
      </p:pic>
      <p:sp>
        <p:nvSpPr>
          <p:cNvPr id="11" name="Rectangle 10">
            <a:extLst>
              <a:ext uri="{FF2B5EF4-FFF2-40B4-BE49-F238E27FC236}">
                <a16:creationId xmlns:a16="http://schemas.microsoft.com/office/drawing/2014/main" id="{1DF78B28-1C16-5727-4BDC-C15F515D0A56}"/>
              </a:ext>
            </a:extLst>
          </p:cNvPr>
          <p:cNvSpPr/>
          <p:nvPr/>
        </p:nvSpPr>
        <p:spPr>
          <a:xfrm>
            <a:off x="-1" y="6315058"/>
            <a:ext cx="12192000" cy="547090"/>
          </a:xfrm>
          <a:prstGeom prst="rect">
            <a:avLst/>
          </a:prstGeom>
          <a:solidFill>
            <a:srgbClr val="3322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59684A47-A994-8113-2099-DC9B983F4755}"/>
              </a:ext>
            </a:extLst>
          </p:cNvPr>
          <p:cNvSpPr/>
          <p:nvPr/>
        </p:nvSpPr>
        <p:spPr>
          <a:xfrm>
            <a:off x="2003191" y="-1"/>
            <a:ext cx="10188809" cy="1352865"/>
          </a:xfrm>
          <a:prstGeom prst="rect">
            <a:avLst/>
          </a:prstGeom>
          <a:gradFill flip="none" rotWithShape="1">
            <a:gsLst>
              <a:gs pos="0">
                <a:srgbClr val="493795">
                  <a:shade val="30000"/>
                  <a:satMod val="115000"/>
                </a:srgbClr>
              </a:gs>
              <a:gs pos="50000">
                <a:srgbClr val="493795">
                  <a:shade val="67500"/>
                  <a:satMod val="115000"/>
                </a:srgbClr>
              </a:gs>
              <a:gs pos="100000">
                <a:srgbClr val="493795">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2B93">
                  <a:lumMod val="20000"/>
                  <a:lumOff val="80000"/>
                </a:srgbClr>
              </a:solidFill>
              <a:effectLst/>
              <a:uLnTx/>
              <a:uFillTx/>
              <a:latin typeface="Aptos" panose="02110004020202020204"/>
              <a:ea typeface="+mn-ea"/>
              <a:cs typeface="+mn-cs"/>
            </a:endParaRPr>
          </a:p>
        </p:txBody>
      </p:sp>
      <p:pic>
        <p:nvPicPr>
          <p:cNvPr id="8" name="Picture 7" descr="A logo with text and a wifi symbol&#10;&#10;Description automatically generated">
            <a:extLst>
              <a:ext uri="{FF2B5EF4-FFF2-40B4-BE49-F238E27FC236}">
                <a16:creationId xmlns:a16="http://schemas.microsoft.com/office/drawing/2014/main" id="{BC43801E-2B83-1BF5-4F98-43CF1BB70A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 y="28148"/>
            <a:ext cx="2003190" cy="1358656"/>
          </a:xfrm>
          <a:prstGeom prst="rect">
            <a:avLst/>
          </a:prstGeom>
        </p:spPr>
      </p:pic>
      <p:sp>
        <p:nvSpPr>
          <p:cNvPr id="10" name="Title 1">
            <a:extLst>
              <a:ext uri="{FF2B5EF4-FFF2-40B4-BE49-F238E27FC236}">
                <a16:creationId xmlns:a16="http://schemas.microsoft.com/office/drawing/2014/main" id="{4D51BA55-0366-E305-57A0-7DB3C88CC34D}"/>
              </a:ext>
            </a:extLst>
          </p:cNvPr>
          <p:cNvSpPr txBox="1">
            <a:spLocks/>
          </p:cNvSpPr>
          <p:nvPr/>
        </p:nvSpPr>
        <p:spPr>
          <a:xfrm>
            <a:off x="-1" y="533256"/>
            <a:ext cx="12192000" cy="5315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ptos Display" panose="02110004020202020204"/>
                <a:ea typeface="+mj-ea"/>
                <a:cs typeface="+mj-cs"/>
              </a:rPr>
              <a:t>We Are One – Working Together</a:t>
            </a:r>
          </a:p>
        </p:txBody>
      </p:sp>
      <p:sp>
        <p:nvSpPr>
          <p:cNvPr id="7" name="Rectangle 6">
            <a:extLst>
              <a:ext uri="{FF2B5EF4-FFF2-40B4-BE49-F238E27FC236}">
                <a16:creationId xmlns:a16="http://schemas.microsoft.com/office/drawing/2014/main" id="{A9093DF5-3849-2359-4A88-75854D7CD515}"/>
              </a:ext>
            </a:extLst>
          </p:cNvPr>
          <p:cNvSpPr/>
          <p:nvPr/>
        </p:nvSpPr>
        <p:spPr>
          <a:xfrm>
            <a:off x="0" y="1330752"/>
            <a:ext cx="12191999" cy="59898"/>
          </a:xfrm>
          <a:prstGeom prst="rect">
            <a:avLst/>
          </a:prstGeom>
          <a:solidFill>
            <a:srgbClr val="49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Footer Placeholder 2">
            <a:extLst>
              <a:ext uri="{FF2B5EF4-FFF2-40B4-BE49-F238E27FC236}">
                <a16:creationId xmlns:a16="http://schemas.microsoft.com/office/drawing/2014/main" id="{FE68AE79-728C-8BB4-6A7C-4A68A7BD757B}"/>
              </a:ext>
            </a:extLst>
          </p:cNvPr>
          <p:cNvSpPr txBox="1">
            <a:spLocks/>
          </p:cNvSpPr>
          <p:nvPr/>
        </p:nvSpPr>
        <p:spPr>
          <a:xfrm>
            <a:off x="3809502" y="6480867"/>
            <a:ext cx="4114800" cy="214374"/>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prstClr val="white">
                    <a:lumMod val="75000"/>
                  </a:prstClr>
                </a:solidFill>
                <a:effectLst/>
                <a:uLnTx/>
                <a:uFillTx/>
                <a:latin typeface="Aptos" panose="02110004020202020204"/>
                <a:ea typeface="+mn-ea"/>
                <a:cs typeface="+mn-cs"/>
              </a:rPr>
              <a:t>XGen</a:t>
            </a:r>
            <a:r>
              <a:rPr kumimoji="0" lang="en-US" sz="900" b="0" i="0" u="none" strike="noStrike" kern="1200" cap="none" spc="0" normalizeH="0" baseline="0" noProof="0">
                <a:ln>
                  <a:noFill/>
                </a:ln>
                <a:solidFill>
                  <a:prstClr val="white">
                    <a:lumMod val="75000"/>
                  </a:prstClr>
                </a:solidFill>
                <a:effectLst/>
                <a:uLnTx/>
                <a:uFillTx/>
                <a:latin typeface="Aptos" panose="02110004020202020204"/>
                <a:ea typeface="+mn-ea"/>
                <a:cs typeface="+mn-cs"/>
              </a:rPr>
              <a:t> Network LLC</a:t>
            </a:r>
          </a:p>
        </p:txBody>
      </p:sp>
      <p:sp>
        <p:nvSpPr>
          <p:cNvPr id="19" name="TextBox 18">
            <a:extLst>
              <a:ext uri="{FF2B5EF4-FFF2-40B4-BE49-F238E27FC236}">
                <a16:creationId xmlns:a16="http://schemas.microsoft.com/office/drawing/2014/main" id="{D88DAB60-0927-15F7-DE25-D28E28A32130}"/>
              </a:ext>
            </a:extLst>
          </p:cNvPr>
          <p:cNvSpPr txBox="1"/>
          <p:nvPr/>
        </p:nvSpPr>
        <p:spPr>
          <a:xfrm>
            <a:off x="123687" y="6418429"/>
            <a:ext cx="28719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a:ln>
                  <a:noFill/>
                </a:ln>
                <a:solidFill>
                  <a:prstClr val="white"/>
                </a:solidFill>
                <a:effectLst/>
                <a:uLnTx/>
                <a:uFillTx/>
                <a:latin typeface="Aptos Display" panose="02110004020202020204"/>
                <a:ea typeface="+mn-ea"/>
                <a:cs typeface="Arial"/>
              </a:rPr>
              <a:t>Visit us at </a:t>
            </a:r>
            <a:r>
              <a:rPr kumimoji="0" lang="en-US" sz="1800" b="1" i="0" u="none" strike="noStrike" kern="100" cap="none" spc="0" normalizeH="0" baseline="0" noProof="0">
                <a:ln>
                  <a:noFill/>
                </a:ln>
                <a:solidFill>
                  <a:prstClr val="white"/>
                </a:solidFill>
                <a:effectLst/>
                <a:uLnTx/>
                <a:uFillTx/>
                <a:latin typeface="Aptos Display" panose="02110004020202020204"/>
                <a:ea typeface="+mn-ea"/>
                <a:cs typeface="Arial"/>
              </a:rPr>
              <a:t>Booth 14.B18</a:t>
            </a:r>
            <a:endParaRPr kumimoji="0" lang="en-US" sz="1800" b="1" i="0" u="none" strike="noStrike" kern="1200" cap="none" spc="0" normalizeH="0" baseline="0" noProof="0">
              <a:ln>
                <a:noFill/>
              </a:ln>
              <a:solidFill>
                <a:prstClr val="white"/>
              </a:solidFill>
              <a:effectLst/>
              <a:uLnTx/>
              <a:uFillTx/>
              <a:latin typeface="Aptos Display" panose="02110004020202020204"/>
              <a:ea typeface="+mn-ea"/>
              <a:cs typeface="+mn-cs"/>
            </a:endParaRPr>
          </a:p>
        </p:txBody>
      </p:sp>
      <p:grpSp>
        <p:nvGrpSpPr>
          <p:cNvPr id="36" name="Group 35">
            <a:extLst>
              <a:ext uri="{FF2B5EF4-FFF2-40B4-BE49-F238E27FC236}">
                <a16:creationId xmlns:a16="http://schemas.microsoft.com/office/drawing/2014/main" id="{49CE659C-AE8B-CA37-2C9A-8DD753F240CD}"/>
              </a:ext>
            </a:extLst>
          </p:cNvPr>
          <p:cNvGrpSpPr/>
          <p:nvPr/>
        </p:nvGrpSpPr>
        <p:grpSpPr>
          <a:xfrm>
            <a:off x="4892778" y="2054359"/>
            <a:ext cx="7278612" cy="3500529"/>
            <a:chOff x="4339841" y="1877353"/>
            <a:chExt cx="6902616" cy="3507228"/>
          </a:xfrm>
        </p:grpSpPr>
        <p:sp>
          <p:nvSpPr>
            <p:cNvPr id="16" name="TextBox 15">
              <a:extLst>
                <a:ext uri="{FF2B5EF4-FFF2-40B4-BE49-F238E27FC236}">
                  <a16:creationId xmlns:a16="http://schemas.microsoft.com/office/drawing/2014/main" id="{50E90884-840C-CAD0-C5F1-65D2F288913D}"/>
                </a:ext>
              </a:extLst>
            </p:cNvPr>
            <p:cNvSpPr txBox="1"/>
            <p:nvPr/>
          </p:nvSpPr>
          <p:spPr>
            <a:xfrm>
              <a:off x="4339841" y="1877353"/>
              <a:ext cx="6902616" cy="35072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marR="0" lvl="0" indent="-347345" algn="l" defTabSz="914400" rtl="0" eaLnBrk="1" fontAlgn="auto" latinLnBrk="0" hangingPunct="1">
                <a:lnSpc>
                  <a:spcPct val="150000"/>
                </a:lnSpc>
                <a:spcBef>
                  <a:spcPts val="0"/>
                </a:spcBef>
                <a:spcAft>
                  <a:spcPts val="0"/>
                </a:spcAft>
                <a:buClrTx/>
                <a:buSzTx/>
                <a:buFont typeface="Wingdings"/>
                <a:buChar char="§"/>
                <a:tabLst/>
                <a:defRPr/>
              </a:pPr>
              <a:r>
                <a:rPr kumimoji="0" lang="en-US" sz="3200" b="0" i="0" u="none" strike="noStrike" kern="100" cap="none" spc="0" normalizeH="0" baseline="0" noProof="0">
                  <a:ln>
                    <a:noFill/>
                  </a:ln>
                  <a:solidFill>
                    <a:srgbClr val="171717"/>
                  </a:solidFill>
                  <a:effectLst/>
                  <a:uLnTx/>
                  <a:uFillTx/>
                  <a:latin typeface="Calibri"/>
                  <a:ea typeface="Calibri"/>
                  <a:cs typeface="Arial"/>
                </a:rPr>
                <a:t>5G Broadcast Collective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a:ln>
                    <a:noFill/>
                  </a:ln>
                  <a:solidFill>
                    <a:srgbClr val="171717"/>
                  </a:solidFill>
                  <a:effectLst/>
                  <a:uLnTx/>
                  <a:uFillTx/>
                  <a:latin typeface="Calibri"/>
                  <a:ea typeface="Calibri"/>
                  <a:cs typeface="Arial"/>
                </a:rPr>
                <a:t>      </a:t>
              </a:r>
              <a:r>
                <a:rPr kumimoji="0" lang="en-US" sz="2400" b="0" i="0" u="none" strike="noStrike" kern="1200" cap="none" spc="0" normalizeH="0" baseline="0" noProof="0">
                  <a:ln>
                    <a:noFill/>
                  </a:ln>
                  <a:solidFill>
                    <a:srgbClr val="002060"/>
                  </a:solidFill>
                  <a:effectLst/>
                  <a:uLnTx/>
                  <a:uFillTx/>
                  <a:latin typeface="Calibri"/>
                  <a:ea typeface="Calibri"/>
                  <a:cs typeface="Calibri"/>
                </a:rPr>
                <a:t>Collaborate, Research, Educate, Lobby</a:t>
              </a:r>
              <a:endParaRPr kumimoji="0" lang="en-US" sz="3200" b="0" i="0" u="none" strike="noStrike" kern="100" cap="none" spc="0" normalizeH="0" baseline="0" noProof="0">
                <a:ln>
                  <a:noFill/>
                </a:ln>
                <a:solidFill>
                  <a:srgbClr val="002060"/>
                </a:solidFill>
                <a:effectLst/>
                <a:uLnTx/>
                <a:uFillTx/>
                <a:latin typeface="Calibri"/>
                <a:ea typeface="Calibri"/>
                <a:cs typeface="Arial"/>
              </a:endParaRPr>
            </a:p>
            <a:p>
              <a:pPr marL="347345" marR="0" lvl="0" indent="-347345" algn="l" defTabSz="914400" rtl="0" eaLnBrk="1" fontAlgn="auto" latinLnBrk="0" hangingPunct="1">
                <a:lnSpc>
                  <a:spcPct val="150000"/>
                </a:lnSpc>
                <a:spcBef>
                  <a:spcPts val="500"/>
                </a:spcBef>
                <a:spcAft>
                  <a:spcPts val="0"/>
                </a:spcAft>
                <a:buClrTx/>
                <a:buSzTx/>
                <a:buFont typeface="Wingdings"/>
                <a:buChar char="§"/>
                <a:tabLst/>
                <a:defRPr/>
              </a:pPr>
              <a:r>
                <a:rPr kumimoji="0" lang="en-US" sz="3200" b="0" i="0" u="none" strike="noStrike" kern="100" cap="none" spc="0" normalizeH="0" baseline="0" noProof="0">
                  <a:ln>
                    <a:noFill/>
                  </a:ln>
                  <a:solidFill>
                    <a:srgbClr val="171717"/>
                  </a:solidFill>
                  <a:effectLst/>
                  <a:uLnTx/>
                  <a:uFillTx/>
                  <a:latin typeface="Calibri"/>
                  <a:ea typeface="Calibri"/>
                  <a:cs typeface="Arial"/>
                </a:rPr>
                <a:t>FREE Proof of Concept*</a:t>
              </a:r>
              <a:r>
                <a:rPr kumimoji="0" lang="en-US" sz="900" b="0" i="0" u="none" strike="noStrike" kern="100" cap="none" spc="0" normalizeH="0" baseline="0" noProof="0">
                  <a:ln>
                    <a:noFill/>
                  </a:ln>
                  <a:solidFill>
                    <a:srgbClr val="171717"/>
                  </a:solidFill>
                  <a:effectLst/>
                  <a:uLnTx/>
                  <a:uFillTx/>
                  <a:latin typeface="Calibri"/>
                  <a:ea typeface="Calibri"/>
                  <a:cs typeface="Arial"/>
                </a:rPr>
                <a:t>(* Plus travel expenses)</a:t>
              </a:r>
              <a:endParaRPr kumimoji="0" lang="en-US" sz="3200" b="0" i="0" u="none" strike="noStrike" kern="100" cap="none" spc="0" normalizeH="0" baseline="0" noProof="0">
                <a:ln>
                  <a:noFill/>
                </a:ln>
                <a:solidFill>
                  <a:srgbClr val="171717"/>
                </a:solidFill>
                <a:effectLst/>
                <a:uLnTx/>
                <a:uFillTx/>
                <a:latin typeface="Calibri"/>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83797"/>
                  </a:solidFill>
                  <a:effectLst/>
                  <a:uLnTx/>
                  <a:uFillTx/>
                  <a:latin typeface="Calibri"/>
                  <a:ea typeface="+mn-ea"/>
                  <a:cs typeface="Calibri"/>
                </a:rPr>
                <a:t>	</a:t>
              </a:r>
              <a:r>
                <a:rPr kumimoji="0" lang="en-US" sz="2400" b="0" i="0" u="none" strike="noStrike" kern="1200" cap="none" spc="0" normalizeH="0" baseline="0" noProof="0">
                  <a:ln>
                    <a:noFill/>
                  </a:ln>
                  <a:solidFill>
                    <a:srgbClr val="002060"/>
                  </a:solidFill>
                  <a:effectLst/>
                  <a:uLnTx/>
                  <a:uFillTx/>
                  <a:latin typeface="Calibri"/>
                  <a:ea typeface="+mn-ea"/>
                  <a:cs typeface="Calibri"/>
                </a:rPr>
                <a:t>At your location, anywhere in the world</a:t>
              </a:r>
            </a:p>
            <a:p>
              <a:pPr marL="347345" marR="0" lvl="0" indent="-347345" algn="l" defTabSz="914400" rtl="0" eaLnBrk="1" fontAlgn="auto" latinLnBrk="0" hangingPunct="1">
                <a:lnSpc>
                  <a:spcPct val="150000"/>
                </a:lnSpc>
                <a:spcBef>
                  <a:spcPts val="0"/>
                </a:spcBef>
                <a:spcAft>
                  <a:spcPts val="0"/>
                </a:spcAft>
                <a:buClrTx/>
                <a:buSzTx/>
                <a:buFont typeface="Wingdings"/>
                <a:buChar char="§"/>
                <a:tabLst/>
                <a:defRPr/>
              </a:pPr>
              <a:r>
                <a:rPr kumimoji="0" lang="en-US" sz="3200" b="0" i="0" u="none" strike="noStrike" kern="100" cap="none" spc="0" normalizeH="0" baseline="0" noProof="0">
                  <a:ln>
                    <a:noFill/>
                  </a:ln>
                  <a:solidFill>
                    <a:srgbClr val="171717"/>
                  </a:solidFill>
                  <a:effectLst/>
                  <a:uLnTx/>
                  <a:uFillTx/>
                  <a:latin typeface="Calibri"/>
                  <a:ea typeface="+mn-ea"/>
                  <a:cs typeface="Arial"/>
                </a:rPr>
                <a:t>Working Together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a:ln>
                    <a:noFill/>
                  </a:ln>
                  <a:solidFill>
                    <a:srgbClr val="171717"/>
                  </a:solidFill>
                  <a:effectLst/>
                  <a:uLnTx/>
                  <a:uFillTx/>
                  <a:latin typeface="Calibri"/>
                  <a:ea typeface="+mn-ea"/>
                  <a:cs typeface="Arial"/>
                </a:rPr>
                <a:t>      </a:t>
              </a:r>
              <a:r>
                <a:rPr kumimoji="0" lang="en-US" sz="2400" b="0" i="0" u="none" strike="noStrike" kern="1200" cap="none" spc="0" normalizeH="0" baseline="0" noProof="0">
                  <a:ln>
                    <a:noFill/>
                  </a:ln>
                  <a:solidFill>
                    <a:srgbClr val="002060"/>
                  </a:solidFill>
                  <a:effectLst/>
                  <a:uLnTx/>
                  <a:uFillTx/>
                  <a:latin typeface="Calibri"/>
                  <a:ea typeface="+mn-ea"/>
                  <a:cs typeface="Calibri"/>
                </a:rPr>
                <a:t>Creating a global community</a:t>
              </a:r>
            </a:p>
          </p:txBody>
        </p:sp>
        <p:cxnSp>
          <p:nvCxnSpPr>
            <p:cNvPr id="21" name="Connector: Elbow 20">
              <a:extLst>
                <a:ext uri="{FF2B5EF4-FFF2-40B4-BE49-F238E27FC236}">
                  <a16:creationId xmlns:a16="http://schemas.microsoft.com/office/drawing/2014/main" id="{4C1324CF-FA15-E919-11AE-D40B1EDE3276}"/>
                </a:ext>
              </a:extLst>
            </p:cNvPr>
            <p:cNvCxnSpPr>
              <a:cxnSpLocks/>
            </p:cNvCxnSpPr>
            <p:nvPr/>
          </p:nvCxnSpPr>
          <p:spPr>
            <a:xfrm>
              <a:off x="4865098" y="2653438"/>
              <a:ext cx="230246" cy="203933"/>
            </a:xfrm>
            <a:prstGeom prst="bentConnector3">
              <a:avLst>
                <a:gd name="adj1" fmla="val -1428"/>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Connector: Elbow 33">
              <a:extLst>
                <a:ext uri="{FF2B5EF4-FFF2-40B4-BE49-F238E27FC236}">
                  <a16:creationId xmlns:a16="http://schemas.microsoft.com/office/drawing/2014/main" id="{6EFB3926-5C47-ADB7-9261-86D821EECC25}"/>
                </a:ext>
              </a:extLst>
            </p:cNvPr>
            <p:cNvCxnSpPr>
              <a:cxnSpLocks/>
            </p:cNvCxnSpPr>
            <p:nvPr/>
          </p:nvCxnSpPr>
          <p:spPr>
            <a:xfrm>
              <a:off x="4916713" y="3796086"/>
              <a:ext cx="230246" cy="203933"/>
            </a:xfrm>
            <a:prstGeom prst="bentConnector3">
              <a:avLst>
                <a:gd name="adj1" fmla="val -1428"/>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Connector: Elbow 34">
              <a:extLst>
                <a:ext uri="{FF2B5EF4-FFF2-40B4-BE49-F238E27FC236}">
                  <a16:creationId xmlns:a16="http://schemas.microsoft.com/office/drawing/2014/main" id="{DC68FE2A-B030-7458-4895-691BCADFDCD3}"/>
                </a:ext>
              </a:extLst>
            </p:cNvPr>
            <p:cNvCxnSpPr>
              <a:cxnSpLocks/>
            </p:cNvCxnSpPr>
            <p:nvPr/>
          </p:nvCxnSpPr>
          <p:spPr>
            <a:xfrm>
              <a:off x="4916714" y="4930807"/>
              <a:ext cx="230246" cy="203933"/>
            </a:xfrm>
            <a:prstGeom prst="bentConnector3">
              <a:avLst>
                <a:gd name="adj1" fmla="val -1428"/>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grpSp>
      <p:sp>
        <p:nvSpPr>
          <p:cNvPr id="37" name="TextBox 36">
            <a:extLst>
              <a:ext uri="{FF2B5EF4-FFF2-40B4-BE49-F238E27FC236}">
                <a16:creationId xmlns:a16="http://schemas.microsoft.com/office/drawing/2014/main" id="{1CD583D6-2CD8-1733-C1BF-C0C27514E64B}"/>
              </a:ext>
            </a:extLst>
          </p:cNvPr>
          <p:cNvSpPr txBox="1"/>
          <p:nvPr/>
        </p:nvSpPr>
        <p:spPr>
          <a:xfrm>
            <a:off x="9910536" y="5715378"/>
            <a:ext cx="25954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31B4B"/>
                </a:solidFill>
                <a:effectLst/>
                <a:uLnTx/>
                <a:uFillTx/>
                <a:latin typeface="Aptos Display" panose="02110004020202020204"/>
                <a:ea typeface="+mn-ea"/>
                <a:cs typeface="Segoe UI"/>
              </a:rPr>
              <a:t>www.XGN.network​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srgbClr val="231B4B"/>
                </a:solidFill>
                <a:effectLst/>
                <a:uLnTx/>
                <a:uFillTx/>
                <a:latin typeface="Aptos Display" panose="02110004020202020204"/>
                <a:ea typeface="+mn-ea"/>
                <a:cs typeface="Segoe UI"/>
                <a:hlinkClick r:id="rId6">
                  <a:extLst>
                    <a:ext uri="{A12FA001-AC4F-418D-AE19-62706E023703}">
                      <ahyp:hlinkClr xmlns:ahyp="http://schemas.microsoft.com/office/drawing/2018/hyperlinkcolor" val="tx"/>
                    </a:ext>
                  </a:extLst>
                </a:hlinkClick>
              </a:rPr>
              <a:t>contact@xgn.network</a:t>
            </a:r>
          </a:p>
        </p:txBody>
      </p:sp>
    </p:spTree>
    <p:extLst>
      <p:ext uri="{BB962C8B-B14F-4D97-AF65-F5344CB8AC3E}">
        <p14:creationId xmlns:p14="http://schemas.microsoft.com/office/powerpoint/2010/main" val="2417484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4220BB-5395-4F54-8045-343633A1B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itle 7">
            <a:extLst>
              <a:ext uri="{FF2B5EF4-FFF2-40B4-BE49-F238E27FC236}">
                <a16:creationId xmlns:a16="http://schemas.microsoft.com/office/drawing/2014/main" id="{B255CE95-17A3-8791-DF3F-A68F9D603548}"/>
              </a:ext>
            </a:extLst>
          </p:cNvPr>
          <p:cNvSpPr>
            <a:spLocks noGrp="1"/>
          </p:cNvSpPr>
          <p:nvPr>
            <p:ph type="ctrTitle"/>
          </p:nvPr>
        </p:nvSpPr>
        <p:spPr>
          <a:xfrm>
            <a:off x="8266820" y="673240"/>
            <a:ext cx="3300981" cy="3446373"/>
          </a:xfrm>
          <a:noFill/>
          <a:ln w="19050">
            <a:noFill/>
            <a:prstDash val="dash"/>
          </a:ln>
        </p:spPr>
        <p:txBody>
          <a:bodyPr>
            <a:normAutofit/>
          </a:bodyPr>
          <a:lstStyle/>
          <a:p>
            <a:r>
              <a:rPr lang="de-DE" sz="4100">
                <a:solidFill>
                  <a:schemeClr val="bg1"/>
                </a:solidFill>
              </a:rPr>
              <a:t>Join Slido.COM #IBC</a:t>
            </a:r>
            <a:endParaRPr lang="en-US" sz="4100">
              <a:solidFill>
                <a:schemeClr val="bg1"/>
              </a:solidFill>
            </a:endParaRPr>
          </a:p>
        </p:txBody>
      </p:sp>
      <p:pic>
        <p:nvPicPr>
          <p:cNvPr id="16" name="Picture 15">
            <a:extLst>
              <a:ext uri="{FF2B5EF4-FFF2-40B4-BE49-F238E27FC236}">
                <a16:creationId xmlns:a16="http://schemas.microsoft.com/office/drawing/2014/main" id="{9D892AF3-0287-4CB0-AD2F-775B64C6FD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18" name="Rectangle 17">
            <a:extLst>
              <a:ext uri="{FF2B5EF4-FFF2-40B4-BE49-F238E27FC236}">
                <a16:creationId xmlns:a16="http://schemas.microsoft.com/office/drawing/2014/main" id="{D477AA7E-6F59-438B-AE81-F002D6258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94678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20" name="Rounded Rectangle 11">
            <a:extLst>
              <a:ext uri="{FF2B5EF4-FFF2-40B4-BE49-F238E27FC236}">
                <a16:creationId xmlns:a16="http://schemas.microsoft.com/office/drawing/2014/main" id="{C84439A1-773C-4E21-A179-0417A186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6638814" cy="5571072"/>
          </a:xfrm>
          <a:prstGeom prst="roundRect">
            <a:avLst>
              <a:gd name="adj" fmla="val 2403"/>
            </a:avLst>
          </a:prstGeom>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0E6955DD-A569-3A27-1C29-3785057B529E}"/>
              </a:ext>
            </a:extLst>
          </p:cNvPr>
          <p:cNvPicPr>
            <a:picLocks noChangeAspect="1"/>
          </p:cNvPicPr>
          <p:nvPr/>
        </p:nvPicPr>
        <p:blipFill>
          <a:blip r:embed="rId3"/>
          <a:stretch>
            <a:fillRect/>
          </a:stretch>
        </p:blipFill>
        <p:spPr>
          <a:xfrm>
            <a:off x="1820672" y="1286928"/>
            <a:ext cx="4284145" cy="4284145"/>
          </a:xfrm>
          <a:prstGeom prst="rect">
            <a:avLst/>
          </a:prstGeom>
        </p:spPr>
      </p:pic>
    </p:spTree>
    <p:extLst>
      <p:ext uri="{BB962C8B-B14F-4D97-AF65-F5344CB8AC3E}">
        <p14:creationId xmlns:p14="http://schemas.microsoft.com/office/powerpoint/2010/main" val="142451341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8" name="Picture 1037">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1031" name="Title 1">
            <a:extLst>
              <a:ext uri="{FF2B5EF4-FFF2-40B4-BE49-F238E27FC236}">
                <a16:creationId xmlns:a16="http://schemas.microsoft.com/office/drawing/2014/main" id="{35A1330E-3D2E-9DE6-67AB-5821B27A9D14}"/>
              </a:ext>
            </a:extLst>
          </p:cNvPr>
          <p:cNvSpPr>
            <a:spLocks noGrp="1"/>
          </p:cNvSpPr>
          <p:nvPr>
            <p:ph type="title"/>
          </p:nvPr>
        </p:nvSpPr>
        <p:spPr>
          <a:xfrm>
            <a:off x="619760" y="764373"/>
            <a:ext cx="6832600" cy="1293028"/>
          </a:xfrm>
        </p:spPr>
        <p:txBody>
          <a:bodyPr vert="horz" lIns="91440" tIns="45720" rIns="91440" bIns="45720" rtlCol="0" anchor="ctr">
            <a:normAutofit/>
          </a:bodyPr>
          <a:lstStyle/>
          <a:p>
            <a:pPr algn="r"/>
            <a:r>
              <a:rPr lang="en-US" sz="4000" b="0" i="0">
                <a:effectLst/>
              </a:rPr>
              <a:t>Mohamed Aziz Taga</a:t>
            </a:r>
            <a:endParaRPr lang="en-US" sz="4000"/>
          </a:p>
        </p:txBody>
      </p:sp>
      <p:sp>
        <p:nvSpPr>
          <p:cNvPr id="1033" name="Text Placeholder 3">
            <a:extLst>
              <a:ext uri="{FF2B5EF4-FFF2-40B4-BE49-F238E27FC236}">
                <a16:creationId xmlns:a16="http://schemas.microsoft.com/office/drawing/2014/main" id="{2A8F63DC-6D12-BC08-2B5B-DE187AD7E77A}"/>
              </a:ext>
            </a:extLst>
          </p:cNvPr>
          <p:cNvSpPr>
            <a:spLocks noGrp="1"/>
          </p:cNvSpPr>
          <p:nvPr>
            <p:ph type="body" sz="half" idx="2"/>
          </p:nvPr>
        </p:nvSpPr>
        <p:spPr>
          <a:xfrm>
            <a:off x="619760" y="2194560"/>
            <a:ext cx="6832600" cy="4024125"/>
          </a:xfrm>
        </p:spPr>
        <p:txBody>
          <a:bodyPr vert="horz" lIns="91440" tIns="45720" rIns="91440" bIns="45720" rtlCol="0">
            <a:normAutofit/>
          </a:bodyPr>
          <a:lstStyle/>
          <a:p>
            <a:r>
              <a:rPr lang="en-US" b="0" i="0" dirty="0">
                <a:effectLst/>
              </a:rPr>
              <a:t>Biog. Mohamed Aziz Taga takes care of the product management for Broadcast &amp; 5G Media Business at Rohde &amp; Schwarz. Based in Munich, Germany, Mohamed leads the global business development activities and worldwide strategic projects as well. Together with his global team, Aziz is responsible for strategic partnerships. He constantly monitors associated market movements and related technological progress aiming at providing guidance towards overall product and solution’s strategy. </a:t>
            </a:r>
          </a:p>
          <a:p>
            <a:r>
              <a:rPr lang="en-US" b="0" i="0" dirty="0">
                <a:effectLst/>
              </a:rPr>
              <a:t> </a:t>
            </a:r>
          </a:p>
          <a:p>
            <a:r>
              <a:rPr lang="en-US" b="0" i="0" dirty="0">
                <a:effectLst/>
              </a:rPr>
              <a:t>After obtaining his master’s degree in computer Networking and Telecommunications, Aziz became a Mobile Core Network Specialist within Nokia Networks with an extensive Cellular Core Network technical background before joining Rohde &amp; Schwarz in 2018.</a:t>
            </a:r>
          </a:p>
        </p:txBody>
      </p:sp>
      <p:pic>
        <p:nvPicPr>
          <p:cNvPr id="1026" name="Picture 2" descr="A person wearing glasses and a blue jacket&#10;&#10;Description automatically generated">
            <a:extLst>
              <a:ext uri="{FF2B5EF4-FFF2-40B4-BE49-F238E27FC236}">
                <a16:creationId xmlns:a16="http://schemas.microsoft.com/office/drawing/2014/main" id="{573E0958-62A8-874A-5379-5E4482757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490" r="-3" b="-3"/>
          <a:stretch/>
        </p:blipFill>
        <p:spPr bwMode="auto">
          <a:xfrm>
            <a:off x="7861238" y="746125"/>
            <a:ext cx="3644962" cy="5472559"/>
          </a:xfrm>
          <a:prstGeom prst="rect">
            <a:avLst/>
          </a:prstGeom>
          <a:solidFill>
            <a:srgbClr val="FFFFFF"/>
          </a:solidFill>
        </p:spPr>
      </p:pic>
    </p:spTree>
    <p:extLst>
      <p:ext uri="{BB962C8B-B14F-4D97-AF65-F5344CB8AC3E}">
        <p14:creationId xmlns:p14="http://schemas.microsoft.com/office/powerpoint/2010/main" val="3307109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35A1330E-3D2E-9DE6-67AB-5821B27A9D14}"/>
              </a:ext>
            </a:extLst>
          </p:cNvPr>
          <p:cNvSpPr>
            <a:spLocks noGrp="1"/>
          </p:cNvSpPr>
          <p:nvPr>
            <p:ph type="title"/>
          </p:nvPr>
        </p:nvSpPr>
        <p:spPr>
          <a:xfrm>
            <a:off x="619760" y="764373"/>
            <a:ext cx="6832600" cy="1293028"/>
          </a:xfrm>
        </p:spPr>
        <p:txBody>
          <a:bodyPr vert="horz" lIns="91440" tIns="45720" rIns="91440" bIns="45720" rtlCol="0" anchor="ctr">
            <a:normAutofit/>
          </a:bodyPr>
          <a:lstStyle/>
          <a:p>
            <a:pPr algn="r"/>
            <a:r>
              <a:rPr lang="en-US" sz="4000" b="0" i="0" kern="1200" cap="all" baseline="0" dirty="0">
                <a:solidFill>
                  <a:schemeClr val="tx1"/>
                </a:solidFill>
                <a:effectLst/>
                <a:latin typeface="+mj-lt"/>
                <a:ea typeface="+mj-ea"/>
                <a:cs typeface="+mj-cs"/>
              </a:rPr>
              <a:t>Johann Mika</a:t>
            </a:r>
            <a:endParaRPr lang="en-US" sz="4000" kern="1200" cap="all" baseline="0" dirty="0">
              <a:solidFill>
                <a:schemeClr val="tx1"/>
              </a:solidFill>
              <a:latin typeface="+mj-lt"/>
              <a:ea typeface="+mj-ea"/>
              <a:cs typeface="+mj-cs"/>
            </a:endParaRPr>
          </a:p>
        </p:txBody>
      </p:sp>
      <p:sp>
        <p:nvSpPr>
          <p:cNvPr id="1033" name="Text Placeholder 3">
            <a:extLst>
              <a:ext uri="{FF2B5EF4-FFF2-40B4-BE49-F238E27FC236}">
                <a16:creationId xmlns:a16="http://schemas.microsoft.com/office/drawing/2014/main" id="{2A8F63DC-6D12-BC08-2B5B-DE187AD7E77A}"/>
              </a:ext>
            </a:extLst>
          </p:cNvPr>
          <p:cNvSpPr>
            <a:spLocks noGrp="1"/>
          </p:cNvSpPr>
          <p:nvPr>
            <p:ph type="body" sz="half" idx="2"/>
          </p:nvPr>
        </p:nvSpPr>
        <p:spPr>
          <a:xfrm>
            <a:off x="619760" y="2194560"/>
            <a:ext cx="6832600" cy="4024125"/>
          </a:xfrm>
        </p:spPr>
        <p:txBody>
          <a:bodyPr vert="horz" lIns="91440" tIns="45720" rIns="91440" bIns="45720" rtlCol="0">
            <a:normAutofit/>
          </a:bodyPr>
          <a:lstStyle/>
          <a:p>
            <a:r>
              <a:rPr lang="en-US" b="0" i="0" dirty="0">
                <a:effectLst/>
              </a:rPr>
              <a:t>Chief Innovation Officer at the Austrian Broadcasting Services (ORS Group) is responsible for </a:t>
            </a:r>
            <a:r>
              <a:rPr lang="en-US" b="0" i="0" dirty="0" err="1">
                <a:effectLst/>
              </a:rPr>
              <a:t>analysing</a:t>
            </a:r>
            <a:r>
              <a:rPr lang="en-US" b="0" i="0" dirty="0">
                <a:effectLst/>
              </a:rPr>
              <a:t> technologies and innovations that will become relevant for the company in the coming years. He has been working intensively with 5G Broadcast for the last six years, was project leader of the first phase of the Vienna trial and is responsible for ORS Group's strategic initiative on 5G Broadcast. Prior to this he has several years of experience in the planning, development and operation of OTT services and content delivery networks. Johann enjoys experimenting with new technologies and pushes to apply them in real-life scenarios.</a:t>
            </a:r>
          </a:p>
        </p:txBody>
      </p:sp>
      <p:pic>
        <p:nvPicPr>
          <p:cNvPr id="2050" name="Picture 2" descr="Johann Mika">
            <a:extLst>
              <a:ext uri="{FF2B5EF4-FFF2-40B4-BE49-F238E27FC236}">
                <a16:creationId xmlns:a16="http://schemas.microsoft.com/office/drawing/2014/main" id="{5788F0EA-A23A-CA73-0960-A195BC8245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61238" y="1659923"/>
            <a:ext cx="3644962" cy="364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471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2E54C9-12C5-83C3-12B2-AB234D4AC6A2}"/>
              </a:ext>
            </a:extLst>
          </p:cNvPr>
          <p:cNvSpPr>
            <a:spLocks noGrp="1"/>
          </p:cNvSpPr>
          <p:nvPr>
            <p:ph type="title"/>
          </p:nvPr>
        </p:nvSpPr>
        <p:spPr/>
        <p:txBody>
          <a:bodyPr/>
          <a:lstStyle/>
          <a:p>
            <a:r>
              <a:rPr lang="en-US" dirty="0"/>
              <a:t>About ORS</a:t>
            </a:r>
          </a:p>
        </p:txBody>
      </p:sp>
      <p:sp>
        <p:nvSpPr>
          <p:cNvPr id="3" name="Inhaltsplatzhalter 2">
            <a:extLst>
              <a:ext uri="{FF2B5EF4-FFF2-40B4-BE49-F238E27FC236}">
                <a16:creationId xmlns:a16="http://schemas.microsoft.com/office/drawing/2014/main" id="{6638C8FF-04A4-09B7-556A-24EB8A6CD592}"/>
              </a:ext>
            </a:extLst>
          </p:cNvPr>
          <p:cNvSpPr>
            <a:spLocks noGrp="1"/>
          </p:cNvSpPr>
          <p:nvPr>
            <p:ph idx="1"/>
          </p:nvPr>
        </p:nvSpPr>
        <p:spPr>
          <a:xfrm>
            <a:off x="838199" y="1690688"/>
            <a:ext cx="7792713" cy="4486275"/>
          </a:xfrm>
        </p:spPr>
        <p:txBody>
          <a:bodyPr>
            <a:normAutofit/>
          </a:bodyPr>
          <a:lstStyle/>
          <a:p>
            <a:pPr>
              <a:lnSpc>
                <a:spcPct val="120000"/>
              </a:lnSpc>
            </a:pPr>
            <a:r>
              <a:rPr lang="en-US" sz="2000" dirty="0"/>
              <a:t>Broadcast network operator, located in Austria, Europe </a:t>
            </a:r>
          </a:p>
          <a:p>
            <a:pPr>
              <a:lnSpc>
                <a:spcPct val="120000"/>
              </a:lnSpc>
            </a:pPr>
            <a:r>
              <a:rPr lang="en-US" sz="2000" dirty="0"/>
              <a:t>Focused on audio/video distribution</a:t>
            </a:r>
          </a:p>
          <a:p>
            <a:pPr lvl="1">
              <a:lnSpc>
                <a:spcPct val="120000"/>
              </a:lnSpc>
            </a:pPr>
            <a:r>
              <a:rPr lang="en-US" sz="1600" dirty="0"/>
              <a:t>Terrestrial</a:t>
            </a:r>
          </a:p>
          <a:p>
            <a:pPr lvl="1">
              <a:lnSpc>
                <a:spcPct val="120000"/>
              </a:lnSpc>
            </a:pPr>
            <a:r>
              <a:rPr lang="en-US" sz="1600" dirty="0"/>
              <a:t>Satellite</a:t>
            </a:r>
          </a:p>
          <a:p>
            <a:pPr lvl="1">
              <a:lnSpc>
                <a:spcPct val="120000"/>
              </a:lnSpc>
            </a:pPr>
            <a:r>
              <a:rPr lang="en-US" sz="1600" dirty="0"/>
              <a:t>Streaming</a:t>
            </a:r>
          </a:p>
          <a:p>
            <a:pPr>
              <a:lnSpc>
                <a:spcPct val="120000"/>
              </a:lnSpc>
            </a:pPr>
            <a:r>
              <a:rPr lang="en-US" sz="2000" dirty="0"/>
              <a:t>&gt; 400 high-power-high-tower (HPHT) transmitters</a:t>
            </a:r>
          </a:p>
          <a:p>
            <a:pPr>
              <a:lnSpc>
                <a:spcPct val="120000"/>
              </a:lnSpc>
            </a:pPr>
            <a:r>
              <a:rPr lang="en-US" sz="2000" dirty="0"/>
              <a:t>Operating 6x DVB-T2 Mux and 2x 5G BC (Test) Mux in band n108</a:t>
            </a:r>
          </a:p>
          <a:p>
            <a:pPr>
              <a:lnSpc>
                <a:spcPct val="120000"/>
              </a:lnSpc>
            </a:pPr>
            <a:r>
              <a:rPr lang="en-US" sz="2000" dirty="0">
                <a:solidFill>
                  <a:srgbClr val="151616"/>
                </a:solidFill>
                <a:highlight>
                  <a:srgbClr val="FFFFFF"/>
                </a:highlight>
              </a:rPr>
              <a:t>3GPP member since 2022</a:t>
            </a:r>
          </a:p>
          <a:p>
            <a:pPr>
              <a:lnSpc>
                <a:spcPct val="120000"/>
              </a:lnSpc>
            </a:pPr>
            <a:endParaRPr lang="de-DE" sz="2000" dirty="0"/>
          </a:p>
          <a:p>
            <a:pPr>
              <a:lnSpc>
                <a:spcPct val="120000"/>
              </a:lnSpc>
            </a:pPr>
            <a:endParaRPr lang="en-US" sz="2000" dirty="0"/>
          </a:p>
        </p:txBody>
      </p:sp>
      <p:sp>
        <p:nvSpPr>
          <p:cNvPr id="9" name="Rechteck 8">
            <a:extLst>
              <a:ext uri="{FF2B5EF4-FFF2-40B4-BE49-F238E27FC236}">
                <a16:creationId xmlns:a16="http://schemas.microsoft.com/office/drawing/2014/main" id="{F92169A2-BD6E-D62E-1893-1C2ABC6AFD91}"/>
              </a:ext>
            </a:extLst>
          </p:cNvPr>
          <p:cNvSpPr/>
          <p:nvPr/>
        </p:nvSpPr>
        <p:spPr>
          <a:xfrm>
            <a:off x="5150243" y="5544753"/>
            <a:ext cx="1790690" cy="479810"/>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3" name="Rechteck 12">
            <a:extLst>
              <a:ext uri="{FF2B5EF4-FFF2-40B4-BE49-F238E27FC236}">
                <a16:creationId xmlns:a16="http://schemas.microsoft.com/office/drawing/2014/main" id="{EA2AF8F0-D4FD-8A66-88EF-10071C661915}"/>
              </a:ext>
            </a:extLst>
          </p:cNvPr>
          <p:cNvSpPr/>
          <p:nvPr/>
        </p:nvSpPr>
        <p:spPr>
          <a:xfrm>
            <a:off x="8056671" y="5505901"/>
            <a:ext cx="1935686" cy="518661"/>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7" name="Rechteck 16">
            <a:extLst>
              <a:ext uri="{FF2B5EF4-FFF2-40B4-BE49-F238E27FC236}">
                <a16:creationId xmlns:a16="http://schemas.microsoft.com/office/drawing/2014/main" id="{1435206D-6029-6A11-6378-AE86CEBC0DA8}"/>
              </a:ext>
            </a:extLst>
          </p:cNvPr>
          <p:cNvSpPr/>
          <p:nvPr/>
        </p:nvSpPr>
        <p:spPr>
          <a:xfrm>
            <a:off x="966751" y="5487308"/>
            <a:ext cx="3183004" cy="537255"/>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2" name="Grafik 21">
            <a:extLst>
              <a:ext uri="{FF2B5EF4-FFF2-40B4-BE49-F238E27FC236}">
                <a16:creationId xmlns:a16="http://schemas.microsoft.com/office/drawing/2014/main" id="{C540A4B1-DBB9-7DF4-CD5C-EB8B8240C2AE}"/>
              </a:ext>
            </a:extLst>
          </p:cNvPr>
          <p:cNvPicPr>
            <a:picLocks noChangeAspect="1"/>
          </p:cNvPicPr>
          <p:nvPr/>
        </p:nvPicPr>
        <p:blipFill>
          <a:blip r:embed="rId2"/>
          <a:stretch>
            <a:fillRect/>
          </a:stretch>
        </p:blipFill>
        <p:spPr>
          <a:xfrm>
            <a:off x="8759464" y="1442051"/>
            <a:ext cx="2634423" cy="435133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85581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1F187-3744-02A9-B80F-22900072947E}"/>
              </a:ext>
            </a:extLst>
          </p:cNvPr>
          <p:cNvSpPr>
            <a:spLocks noGrp="1"/>
          </p:cNvSpPr>
          <p:nvPr>
            <p:ph type="title"/>
          </p:nvPr>
        </p:nvSpPr>
        <p:spPr/>
        <p:txBody>
          <a:bodyPr/>
          <a:lstStyle/>
          <a:p>
            <a:r>
              <a:rPr lang="de-DE" dirty="0" err="1"/>
              <a:t>Role</a:t>
            </a:r>
            <a:r>
              <a:rPr lang="de-DE" dirty="0"/>
              <a:t> </a:t>
            </a:r>
            <a:r>
              <a:rPr lang="de-DE" dirty="0" err="1"/>
              <a:t>of</a:t>
            </a:r>
            <a:r>
              <a:rPr lang="de-DE" dirty="0"/>
              <a:t> ORS in 5G Broadcast </a:t>
            </a:r>
          </a:p>
        </p:txBody>
      </p:sp>
      <p:sp>
        <p:nvSpPr>
          <p:cNvPr id="3" name="Inhaltsplatzhalter 2">
            <a:extLst>
              <a:ext uri="{FF2B5EF4-FFF2-40B4-BE49-F238E27FC236}">
                <a16:creationId xmlns:a16="http://schemas.microsoft.com/office/drawing/2014/main" id="{5ED6A6FE-E67E-83DB-8004-EF5673454276}"/>
              </a:ext>
            </a:extLst>
          </p:cNvPr>
          <p:cNvSpPr>
            <a:spLocks noGrp="1"/>
          </p:cNvSpPr>
          <p:nvPr>
            <p:ph idx="1"/>
          </p:nvPr>
        </p:nvSpPr>
        <p:spPr>
          <a:xfrm>
            <a:off x="838200" y="1825625"/>
            <a:ext cx="10515600" cy="3797088"/>
          </a:xfrm>
        </p:spPr>
        <p:txBody>
          <a:bodyPr/>
          <a:lstStyle/>
          <a:p>
            <a:pPr>
              <a:lnSpc>
                <a:spcPct val="120000"/>
              </a:lnSpc>
            </a:pPr>
            <a:r>
              <a:rPr lang="en-US" sz="1800" i="0" dirty="0">
                <a:solidFill>
                  <a:srgbClr val="151616"/>
                </a:solidFill>
                <a:effectLst/>
                <a:highlight>
                  <a:srgbClr val="FFFFFF"/>
                </a:highlight>
              </a:rPr>
              <a:t>Since 2020, ORS group is a </a:t>
            </a:r>
            <a:r>
              <a:rPr lang="en-US" sz="1800" b="1" i="0" dirty="0">
                <a:solidFill>
                  <a:schemeClr val="tx2"/>
                </a:solidFill>
                <a:effectLst/>
                <a:highlight>
                  <a:srgbClr val="FFFFFF"/>
                </a:highlight>
              </a:rPr>
              <a:t>pioneer in the research and development </a:t>
            </a:r>
            <a:br>
              <a:rPr lang="en-US" sz="1800" i="0" dirty="0">
                <a:solidFill>
                  <a:srgbClr val="151616"/>
                </a:solidFill>
                <a:effectLst/>
                <a:highlight>
                  <a:srgbClr val="FFFFFF"/>
                </a:highlight>
              </a:rPr>
            </a:br>
            <a:r>
              <a:rPr lang="en-US" sz="1800" i="0" dirty="0">
                <a:solidFill>
                  <a:srgbClr val="151616"/>
                </a:solidFill>
                <a:effectLst/>
                <a:highlight>
                  <a:srgbClr val="FFFFFF"/>
                </a:highlight>
              </a:rPr>
              <a:t>of the new broadcasting standard. </a:t>
            </a:r>
          </a:p>
          <a:p>
            <a:pPr>
              <a:lnSpc>
                <a:spcPct val="120000"/>
              </a:lnSpc>
            </a:pPr>
            <a:r>
              <a:rPr lang="en-US" sz="1800" i="0" dirty="0">
                <a:solidFill>
                  <a:srgbClr val="151616"/>
                </a:solidFill>
                <a:effectLst/>
                <a:highlight>
                  <a:srgbClr val="FFFFFF"/>
                </a:highlight>
              </a:rPr>
              <a:t>ORS is running the worlds longest </a:t>
            </a:r>
            <a:r>
              <a:rPr lang="en-US" sz="1800" b="1" i="0" dirty="0">
                <a:solidFill>
                  <a:schemeClr val="accent1"/>
                </a:solidFill>
                <a:effectLst/>
                <a:highlight>
                  <a:srgbClr val="FFFFFF"/>
                </a:highlight>
              </a:rPr>
              <a:t>5G Broadcast </a:t>
            </a:r>
            <a:r>
              <a:rPr lang="en-US" sz="1800" b="1" i="0" dirty="0">
                <a:solidFill>
                  <a:schemeClr val="tx2"/>
                </a:solidFill>
                <a:effectLst/>
                <a:highlight>
                  <a:srgbClr val="FFFFFF"/>
                </a:highlight>
              </a:rPr>
              <a:t>testbed </a:t>
            </a:r>
            <a:r>
              <a:rPr lang="en-US" sz="1800" i="0" dirty="0">
                <a:solidFill>
                  <a:schemeClr val="tx2"/>
                </a:solidFill>
                <a:effectLst/>
                <a:highlight>
                  <a:srgbClr val="FFFFFF"/>
                </a:highlight>
              </a:rPr>
              <a:t>in Vienna </a:t>
            </a:r>
            <a:r>
              <a:rPr lang="en-US" sz="1800" i="0" dirty="0">
                <a:solidFill>
                  <a:srgbClr val="151616"/>
                </a:solidFill>
                <a:effectLst/>
                <a:highlight>
                  <a:srgbClr val="FFFFFF"/>
                </a:highlight>
              </a:rPr>
              <a:t>and </a:t>
            </a:r>
            <a:br>
              <a:rPr lang="en-US" sz="1800" i="0" dirty="0">
                <a:solidFill>
                  <a:srgbClr val="151616"/>
                </a:solidFill>
                <a:effectLst/>
                <a:highlight>
                  <a:srgbClr val="FFFFFF"/>
                </a:highlight>
              </a:rPr>
            </a:br>
            <a:r>
              <a:rPr lang="en-US" sz="1800" i="0" dirty="0">
                <a:solidFill>
                  <a:srgbClr val="151616"/>
                </a:solidFill>
                <a:effectLst/>
                <a:highlight>
                  <a:srgbClr val="FFFFFF"/>
                </a:highlight>
              </a:rPr>
              <a:t>supports companies and organizations in the further development.</a:t>
            </a:r>
          </a:p>
        </p:txBody>
      </p:sp>
      <p:sp>
        <p:nvSpPr>
          <p:cNvPr id="7" name="Inhaltsplatzhalter 2">
            <a:extLst>
              <a:ext uri="{FF2B5EF4-FFF2-40B4-BE49-F238E27FC236}">
                <a16:creationId xmlns:a16="http://schemas.microsoft.com/office/drawing/2014/main" id="{06C3CFD7-D7DE-3D00-9443-71A7850ABA47}"/>
              </a:ext>
            </a:extLst>
          </p:cNvPr>
          <p:cNvSpPr txBox="1">
            <a:spLocks/>
          </p:cNvSpPr>
          <p:nvPr/>
        </p:nvSpPr>
        <p:spPr>
          <a:xfrm>
            <a:off x="848981" y="181595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Inhaltsplatzhalter 2">
            <a:extLst>
              <a:ext uri="{FF2B5EF4-FFF2-40B4-BE49-F238E27FC236}">
                <a16:creationId xmlns:a16="http://schemas.microsoft.com/office/drawing/2014/main" id="{AB34C273-E790-594B-B083-0E470BFE0FA4}"/>
              </a:ext>
            </a:extLst>
          </p:cNvPr>
          <p:cNvSpPr txBox="1">
            <a:spLocks/>
          </p:cNvSpPr>
          <p:nvPr/>
        </p:nvSpPr>
        <p:spPr>
          <a:xfrm>
            <a:off x="849129" y="181403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Inhaltsplatzhalter 2">
            <a:extLst>
              <a:ext uri="{FF2B5EF4-FFF2-40B4-BE49-F238E27FC236}">
                <a16:creationId xmlns:a16="http://schemas.microsoft.com/office/drawing/2014/main" id="{0604A29D-3681-14D3-45C2-6AF183D4257C}"/>
              </a:ext>
            </a:extLst>
          </p:cNvPr>
          <p:cNvSpPr txBox="1">
            <a:spLocks/>
          </p:cNvSpPr>
          <p:nvPr/>
        </p:nvSpPr>
        <p:spPr>
          <a:xfrm>
            <a:off x="0" y="5824953"/>
            <a:ext cx="12437706" cy="646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Wingdings" panose="05000000000000000000" pitchFamily="2" charset="2"/>
              <a:buChar char="è"/>
              <a:tabLst/>
              <a:defRPr/>
            </a:pPr>
            <a:r>
              <a:rPr kumimoji="0" lang="en-US" sz="1900" b="1" i="0" u="none" strike="noStrike" kern="1200" cap="none" spc="0" normalizeH="0" baseline="0" noProof="0" dirty="0">
                <a:ln>
                  <a:noFill/>
                </a:ln>
                <a:solidFill>
                  <a:srgbClr val="E63228"/>
                </a:solidFill>
                <a:effectLst/>
                <a:highlight>
                  <a:srgbClr val="FFFFFF"/>
                </a:highlight>
                <a:uLnTx/>
                <a:uFillTx/>
                <a:latin typeface="Tahoma" panose="020B0604030504040204" pitchFamily="34" charset="0"/>
                <a:ea typeface="Tahoma" panose="020B0604030504040204" pitchFamily="34" charset="0"/>
                <a:cs typeface="Tahoma" panose="020B0604030504040204" pitchFamily="34" charset="0"/>
              </a:rPr>
              <a:t> Next step for ORS is a roll-out of 5G Broadcast for whole Austria</a:t>
            </a:r>
          </a:p>
        </p:txBody>
      </p:sp>
      <p:pic>
        <p:nvPicPr>
          <p:cNvPr id="1026" name="Picture 2" descr="Vienna map with transmitter masts">
            <a:extLst>
              <a:ext uri="{FF2B5EF4-FFF2-40B4-BE49-F238E27FC236}">
                <a16:creationId xmlns:a16="http://schemas.microsoft.com/office/drawing/2014/main" id="{B7E55A48-9164-0AE3-2617-C698A07A2C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1308" y="1076421"/>
            <a:ext cx="2835549" cy="2250978"/>
          </a:xfrm>
          <a:prstGeom prst="rect">
            <a:avLst/>
          </a:prstGeom>
          <a:noFill/>
          <a:extLst>
            <a:ext uri="{909E8E84-426E-40DD-AFC4-6F175D3DCCD1}">
              <a14:hiddenFill xmlns:a14="http://schemas.microsoft.com/office/drawing/2010/main">
                <a:solidFill>
                  <a:srgbClr val="FFFFFF"/>
                </a:solidFill>
              </a14:hiddenFill>
            </a:ext>
          </a:extLst>
        </p:spPr>
      </p:pic>
      <p:pic>
        <p:nvPicPr>
          <p:cNvPr id="29" name="Grafik 28">
            <a:extLst>
              <a:ext uri="{FF2B5EF4-FFF2-40B4-BE49-F238E27FC236}">
                <a16:creationId xmlns:a16="http://schemas.microsoft.com/office/drawing/2014/main" id="{0E9D61A6-3FF8-B0E1-8646-2E1BBDEF133A}"/>
              </a:ext>
            </a:extLst>
          </p:cNvPr>
          <p:cNvPicPr>
            <a:picLocks noChangeAspect="1"/>
          </p:cNvPicPr>
          <p:nvPr/>
        </p:nvPicPr>
        <p:blipFill>
          <a:blip r:embed="rId4"/>
          <a:stretch>
            <a:fillRect/>
          </a:stretch>
        </p:blipFill>
        <p:spPr>
          <a:xfrm>
            <a:off x="936467" y="3619785"/>
            <a:ext cx="2002053" cy="1584000"/>
          </a:xfrm>
          <a:prstGeom prst="rect">
            <a:avLst/>
          </a:prstGeom>
        </p:spPr>
      </p:pic>
      <p:pic>
        <p:nvPicPr>
          <p:cNvPr id="2050" name="Picture 2" descr="Receiver box">
            <a:extLst>
              <a:ext uri="{FF2B5EF4-FFF2-40B4-BE49-F238E27FC236}">
                <a16:creationId xmlns:a16="http://schemas.microsoft.com/office/drawing/2014/main" id="{058D917E-A2F2-DB6B-8241-359A9DCEFE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5917" y="3619785"/>
            <a:ext cx="2109177" cy="1584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martphone">
            <a:extLst>
              <a:ext uri="{FF2B5EF4-FFF2-40B4-BE49-F238E27FC236}">
                <a16:creationId xmlns:a16="http://schemas.microsoft.com/office/drawing/2014/main" id="{ECE0EC12-F811-F98E-1DFF-0136C246E1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5058" y="3619785"/>
            <a:ext cx="2320328" cy="15965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martphone with racing driver">
            <a:extLst>
              <a:ext uri="{FF2B5EF4-FFF2-40B4-BE49-F238E27FC236}">
                <a16:creationId xmlns:a16="http://schemas.microsoft.com/office/drawing/2014/main" id="{F7481307-78B2-AEDE-C7B4-795C0B80590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24726" y="3571424"/>
            <a:ext cx="2401957" cy="1707416"/>
          </a:xfrm>
          <a:prstGeom prst="rect">
            <a:avLst/>
          </a:prstGeom>
          <a:noFill/>
          <a:extLst>
            <a:ext uri="{909E8E84-426E-40DD-AFC4-6F175D3DCCD1}">
              <a14:hiddenFill xmlns:a14="http://schemas.microsoft.com/office/drawing/2010/main">
                <a:solidFill>
                  <a:srgbClr val="FFFFFF"/>
                </a:solidFill>
              </a14:hiddenFill>
            </a:ext>
          </a:extLst>
        </p:spPr>
      </p:pic>
      <p:sp>
        <p:nvSpPr>
          <p:cNvPr id="30" name="Textfeld 29">
            <a:extLst>
              <a:ext uri="{FF2B5EF4-FFF2-40B4-BE49-F238E27FC236}">
                <a16:creationId xmlns:a16="http://schemas.microsoft.com/office/drawing/2014/main" id="{8E66B5C2-3286-D135-824C-F9D24066AF6C}"/>
              </a:ext>
            </a:extLst>
          </p:cNvPr>
          <p:cNvSpPr txBox="1"/>
          <p:nvPr/>
        </p:nvSpPr>
        <p:spPr>
          <a:xfrm>
            <a:off x="916149" y="5252988"/>
            <a:ext cx="2024913"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highlight>
                  <a:srgbClr val="FFFFFF"/>
                </a:highlight>
                <a:uLnTx/>
                <a:uFillTx/>
                <a:latin typeface="Tahoma" panose="020B0604030504040204" pitchFamily="34" charset="0"/>
                <a:ea typeface="Tahoma" panose="020B0604030504040204" pitchFamily="34" charset="0"/>
                <a:cs typeface="Tahoma" panose="020B0604030504040204" pitchFamily="34" charset="0"/>
              </a:rPr>
              <a:t>Physical layer, measurements</a:t>
            </a:r>
          </a:p>
        </p:txBody>
      </p:sp>
      <p:sp>
        <p:nvSpPr>
          <p:cNvPr id="31" name="Textfeld 30">
            <a:extLst>
              <a:ext uri="{FF2B5EF4-FFF2-40B4-BE49-F238E27FC236}">
                <a16:creationId xmlns:a16="http://schemas.microsoft.com/office/drawing/2014/main" id="{A784C05C-5ECD-6C15-3C2D-DA9E3ED0B691}"/>
              </a:ext>
            </a:extLst>
          </p:cNvPr>
          <p:cNvSpPr txBox="1"/>
          <p:nvPr/>
        </p:nvSpPr>
        <p:spPr>
          <a:xfrm>
            <a:off x="3408846" y="5252988"/>
            <a:ext cx="246406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highlight>
                  <a:srgbClr val="FFFFFF"/>
                </a:highlight>
                <a:uLnTx/>
                <a:uFillTx/>
                <a:latin typeface="Tahoma" panose="020B0604030504040204" pitchFamily="34" charset="0"/>
                <a:ea typeface="Tahoma" panose="020B0604030504040204" pitchFamily="34" charset="0"/>
                <a:cs typeface="Tahoma" panose="020B0604030504040204" pitchFamily="34" charset="0"/>
              </a:rPr>
              <a:t>OBECA: worlds smallest </a:t>
            </a:r>
            <a:br>
              <a:rPr kumimoji="0" lang="en-US" sz="1100" b="0" i="0" u="none" strike="noStrike" kern="1200" cap="none" spc="0" normalizeH="0" baseline="0" noProof="0" dirty="0">
                <a:ln>
                  <a:noFill/>
                </a:ln>
                <a:solidFill>
                  <a:prstClr val="black"/>
                </a:solidFill>
                <a:effectLst/>
                <a:highlight>
                  <a:srgbClr val="FFFFFF"/>
                </a:highlight>
                <a:uLnTx/>
                <a:uFillTx/>
                <a:latin typeface="Tahoma" panose="020B0604030504040204" pitchFamily="34" charset="0"/>
                <a:ea typeface="Tahoma" panose="020B0604030504040204" pitchFamily="34" charset="0"/>
                <a:cs typeface="Tahoma" panose="020B0604030504040204" pitchFamily="34" charset="0"/>
              </a:rPr>
            </a:br>
            <a:r>
              <a:rPr kumimoji="0" lang="en-US" sz="1100" b="0" i="0" u="none" strike="noStrike" kern="1200" cap="none" spc="0" normalizeH="0" baseline="0" noProof="0" dirty="0">
                <a:ln>
                  <a:noFill/>
                </a:ln>
                <a:solidFill>
                  <a:prstClr val="black"/>
                </a:solidFill>
                <a:effectLst/>
                <a:highlight>
                  <a:srgbClr val="FFFFFF"/>
                </a:highlight>
                <a:uLnTx/>
                <a:uFillTx/>
                <a:latin typeface="Tahoma" panose="020B0604030504040204" pitchFamily="34" charset="0"/>
                <a:ea typeface="Tahoma" panose="020B0604030504040204" pitchFamily="34" charset="0"/>
                <a:cs typeface="Tahoma" panose="020B0604030504040204" pitchFamily="34" charset="0"/>
              </a:rPr>
              <a:t>open-source 5G Broadcast receiver</a:t>
            </a:r>
          </a:p>
        </p:txBody>
      </p:sp>
      <p:sp>
        <p:nvSpPr>
          <p:cNvPr id="33" name="Textfeld 32">
            <a:extLst>
              <a:ext uri="{FF2B5EF4-FFF2-40B4-BE49-F238E27FC236}">
                <a16:creationId xmlns:a16="http://schemas.microsoft.com/office/drawing/2014/main" id="{ABE77BA0-94B6-DB10-272C-248A1950EB48}"/>
              </a:ext>
            </a:extLst>
          </p:cNvPr>
          <p:cNvSpPr txBox="1"/>
          <p:nvPr/>
        </p:nvSpPr>
        <p:spPr>
          <a:xfrm>
            <a:off x="6009218" y="5252988"/>
            <a:ext cx="2623709"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77800" algn="l"/>
              </a:tabLst>
              <a:defRPr/>
            </a:pPr>
            <a:r>
              <a:rPr kumimoji="0" lang="en-US" sz="1100" b="0" i="0" u="none" strike="noStrike" kern="1200" cap="none" spc="0" normalizeH="0" baseline="0" noProof="0" dirty="0">
                <a:ln>
                  <a:noFill/>
                </a:ln>
                <a:solidFill>
                  <a:prstClr val="black"/>
                </a:solidFill>
                <a:effectLst/>
                <a:highlight>
                  <a:srgbClr val="FFFFFF"/>
                </a:highlight>
                <a:uLnTx/>
                <a:uFillTx/>
                <a:latin typeface="Tahoma" panose="020B0604030504040204" pitchFamily="34" charset="0"/>
                <a:ea typeface="Tahoma" panose="020B0604030504040204" pitchFamily="34" charset="0"/>
                <a:cs typeface="Tahoma" panose="020B0604030504040204" pitchFamily="34" charset="0"/>
              </a:rPr>
              <a:t>First 5G Broadcast capable smartphone     	&amp; founding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highlight>
                <a:srgbClr val="FFFFFF"/>
              </a:highligh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Textfeld 35">
            <a:extLst>
              <a:ext uri="{FF2B5EF4-FFF2-40B4-BE49-F238E27FC236}">
                <a16:creationId xmlns:a16="http://schemas.microsoft.com/office/drawing/2014/main" id="{69F27F5D-15A7-0799-5FEA-582773E1CAFC}"/>
              </a:ext>
            </a:extLst>
          </p:cNvPr>
          <p:cNvSpPr txBox="1"/>
          <p:nvPr/>
        </p:nvSpPr>
        <p:spPr>
          <a:xfrm>
            <a:off x="8718788" y="5252988"/>
            <a:ext cx="2302039"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highlight>
                  <a:srgbClr val="FFFFFF"/>
                </a:highlight>
                <a:uLnTx/>
                <a:uFillTx/>
                <a:latin typeface="Tahoma" panose="020B0604030504040204" pitchFamily="34" charset="0"/>
                <a:ea typeface="Tahoma" panose="020B0604030504040204" pitchFamily="34" charset="0"/>
                <a:cs typeface="Tahoma" panose="020B0604030504040204" pitchFamily="34" charset="0"/>
              </a:rPr>
              <a:t>Optimized low latency</a:t>
            </a:r>
            <a:br>
              <a:rPr kumimoji="0" lang="en-US" sz="1100" b="0" i="0" u="none" strike="noStrike" kern="1200" cap="none" spc="0" normalizeH="0" baseline="0" noProof="0" dirty="0">
                <a:ln>
                  <a:noFill/>
                </a:ln>
                <a:solidFill>
                  <a:prstClr val="black"/>
                </a:solidFill>
                <a:effectLst/>
                <a:highlight>
                  <a:srgbClr val="FFFFFF"/>
                </a:highlight>
                <a:uLnTx/>
                <a:uFillTx/>
                <a:latin typeface="Tahoma" panose="020B0604030504040204" pitchFamily="34" charset="0"/>
                <a:ea typeface="Tahoma" panose="020B0604030504040204" pitchFamily="34" charset="0"/>
                <a:cs typeface="Tahoma" panose="020B0604030504040204" pitchFamily="34" charset="0"/>
              </a:rPr>
            </a:br>
            <a:r>
              <a:rPr kumimoji="0" lang="en-US" sz="1100" b="0" i="0" u="none" strike="noStrike" kern="1200" cap="none" spc="0" normalizeH="0" baseline="0" noProof="0" dirty="0">
                <a:ln>
                  <a:noFill/>
                </a:ln>
                <a:solidFill>
                  <a:prstClr val="black"/>
                </a:solidFill>
                <a:effectLst/>
                <a:highlight>
                  <a:srgbClr val="FFFFFF"/>
                </a:highlight>
                <a:uLnTx/>
                <a:uFillTx/>
                <a:latin typeface="Tahoma" panose="020B0604030504040204" pitchFamily="34" charset="0"/>
                <a:ea typeface="Tahoma" panose="020B0604030504040204" pitchFamily="34" charset="0"/>
                <a:cs typeface="Tahoma" panose="020B0604030504040204" pitchFamily="34" charset="0"/>
              </a:rPr>
              <a:t>for live events, e.g. MotoGP</a:t>
            </a:r>
          </a:p>
        </p:txBody>
      </p:sp>
      <p:sp>
        <p:nvSpPr>
          <p:cNvPr id="38" name="Textfeld 37">
            <a:extLst>
              <a:ext uri="{FF2B5EF4-FFF2-40B4-BE49-F238E27FC236}">
                <a16:creationId xmlns:a16="http://schemas.microsoft.com/office/drawing/2014/main" id="{946C1D76-6EA6-B2D0-B70F-FCB8F33F610A}"/>
              </a:ext>
            </a:extLst>
          </p:cNvPr>
          <p:cNvSpPr txBox="1"/>
          <p:nvPr/>
        </p:nvSpPr>
        <p:spPr>
          <a:xfrm>
            <a:off x="9433655" y="3302746"/>
            <a:ext cx="78409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highlight>
                  <a:srgbClr val="FFFFFF"/>
                </a:highlight>
                <a:uLnTx/>
                <a:uFillTx/>
                <a:latin typeface="Nexa Bold"/>
                <a:ea typeface="+mn-ea"/>
                <a:cs typeface="+mn-cs"/>
              </a:rPr>
              <a:t>2023 </a:t>
            </a:r>
            <a:endParaRPr kumimoji="0" lang="en-US" sz="1600" b="1" i="0" u="none" strike="noStrike" kern="1200" cap="none" spc="0" normalizeH="0" baseline="0" noProof="0" dirty="0">
              <a:ln>
                <a:noFill/>
              </a:ln>
              <a:solidFill>
                <a:prstClr val="black"/>
              </a:solidFill>
              <a:effectLst/>
              <a:uLnTx/>
              <a:uFillTx/>
              <a:latin typeface="Tahoma"/>
              <a:ea typeface="+mn-ea"/>
              <a:cs typeface="+mn-cs"/>
            </a:endParaRPr>
          </a:p>
        </p:txBody>
      </p:sp>
      <p:sp>
        <p:nvSpPr>
          <p:cNvPr id="39" name="Textfeld 38">
            <a:extLst>
              <a:ext uri="{FF2B5EF4-FFF2-40B4-BE49-F238E27FC236}">
                <a16:creationId xmlns:a16="http://schemas.microsoft.com/office/drawing/2014/main" id="{C73D74DF-D9C5-6BB7-3071-0869F0170E7E}"/>
              </a:ext>
            </a:extLst>
          </p:cNvPr>
          <p:cNvSpPr txBox="1"/>
          <p:nvPr/>
        </p:nvSpPr>
        <p:spPr>
          <a:xfrm>
            <a:off x="6948431" y="3302746"/>
            <a:ext cx="78409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highlight>
                  <a:srgbClr val="FFFFFF"/>
                </a:highlight>
                <a:uLnTx/>
                <a:uFillTx/>
                <a:latin typeface="Nexa Bold"/>
                <a:ea typeface="+mn-ea"/>
                <a:cs typeface="+mn-cs"/>
              </a:rPr>
              <a:t>2022 </a:t>
            </a:r>
            <a:endParaRPr kumimoji="0" lang="en-US" sz="1600" b="1" i="0" u="none" strike="noStrike" kern="1200" cap="none" spc="0" normalizeH="0" baseline="0" noProof="0" dirty="0">
              <a:ln>
                <a:noFill/>
              </a:ln>
              <a:solidFill>
                <a:prstClr val="black"/>
              </a:solidFill>
              <a:effectLst/>
              <a:uLnTx/>
              <a:uFillTx/>
              <a:latin typeface="Tahoma"/>
              <a:ea typeface="+mn-ea"/>
              <a:cs typeface="+mn-cs"/>
            </a:endParaRPr>
          </a:p>
        </p:txBody>
      </p:sp>
      <p:sp>
        <p:nvSpPr>
          <p:cNvPr id="40" name="Textfeld 39">
            <a:extLst>
              <a:ext uri="{FF2B5EF4-FFF2-40B4-BE49-F238E27FC236}">
                <a16:creationId xmlns:a16="http://schemas.microsoft.com/office/drawing/2014/main" id="{FBEC7DC4-D3BC-88A8-B06D-B8111D8B6D68}"/>
              </a:ext>
            </a:extLst>
          </p:cNvPr>
          <p:cNvSpPr txBox="1"/>
          <p:nvPr/>
        </p:nvSpPr>
        <p:spPr>
          <a:xfrm>
            <a:off x="4082454" y="3302746"/>
            <a:ext cx="78409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highlight>
                  <a:srgbClr val="FFFFFF"/>
                </a:highlight>
                <a:uLnTx/>
                <a:uFillTx/>
                <a:latin typeface="Nexa Bold"/>
                <a:ea typeface="+mn-ea"/>
                <a:cs typeface="+mn-cs"/>
              </a:rPr>
              <a:t>2021 </a:t>
            </a:r>
            <a:endParaRPr kumimoji="0" lang="en-US" sz="1600" b="1" i="0" u="none" strike="noStrike" kern="1200" cap="none" spc="0" normalizeH="0" baseline="0" noProof="0" dirty="0">
              <a:ln>
                <a:noFill/>
              </a:ln>
              <a:solidFill>
                <a:prstClr val="black"/>
              </a:solidFill>
              <a:effectLst/>
              <a:uLnTx/>
              <a:uFillTx/>
              <a:latin typeface="Tahoma"/>
              <a:ea typeface="+mn-ea"/>
              <a:cs typeface="+mn-cs"/>
            </a:endParaRPr>
          </a:p>
        </p:txBody>
      </p:sp>
      <p:sp>
        <p:nvSpPr>
          <p:cNvPr id="41" name="Textfeld 40">
            <a:extLst>
              <a:ext uri="{FF2B5EF4-FFF2-40B4-BE49-F238E27FC236}">
                <a16:creationId xmlns:a16="http://schemas.microsoft.com/office/drawing/2014/main" id="{BEBA2ADA-21D0-B79C-A75C-33FE43B446EB}"/>
              </a:ext>
            </a:extLst>
          </p:cNvPr>
          <p:cNvSpPr txBox="1"/>
          <p:nvPr/>
        </p:nvSpPr>
        <p:spPr>
          <a:xfrm>
            <a:off x="1541223" y="3302746"/>
            <a:ext cx="78409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highlight>
                  <a:srgbClr val="FFFFFF"/>
                </a:highlight>
                <a:uLnTx/>
                <a:uFillTx/>
                <a:latin typeface="Nexa Bold"/>
                <a:ea typeface="+mn-ea"/>
                <a:cs typeface="+mn-cs"/>
              </a:rPr>
              <a:t>2020 </a:t>
            </a:r>
            <a:endParaRPr kumimoji="0" lang="en-US" sz="1600" b="1" i="0" u="none" strike="noStrike" kern="1200" cap="none" spc="0" normalizeH="0" baseline="0" noProof="0" dirty="0">
              <a:ln>
                <a:noFill/>
              </a:ln>
              <a:solidFill>
                <a:prstClr val="black"/>
              </a:solidFill>
              <a:effectLst/>
              <a:uLnTx/>
              <a:uFillTx/>
              <a:latin typeface="Tahoma"/>
              <a:ea typeface="+mn-ea"/>
              <a:cs typeface="+mn-cs"/>
            </a:endParaRPr>
          </a:p>
        </p:txBody>
      </p:sp>
      <p:grpSp>
        <p:nvGrpSpPr>
          <p:cNvPr id="44" name="Gruppieren 43">
            <a:extLst>
              <a:ext uri="{FF2B5EF4-FFF2-40B4-BE49-F238E27FC236}">
                <a16:creationId xmlns:a16="http://schemas.microsoft.com/office/drawing/2014/main" id="{06B31CC2-7F6F-432B-7539-32BCD8CBF3F3}"/>
              </a:ext>
            </a:extLst>
          </p:cNvPr>
          <p:cNvGrpSpPr/>
          <p:nvPr/>
        </p:nvGrpSpPr>
        <p:grpSpPr>
          <a:xfrm>
            <a:off x="2709793" y="4158005"/>
            <a:ext cx="689884" cy="604952"/>
            <a:chOff x="80914" y="2355952"/>
            <a:chExt cx="689884" cy="604952"/>
          </a:xfrm>
          <a:solidFill>
            <a:schemeClr val="tx1"/>
          </a:solidFill>
        </p:grpSpPr>
        <p:sp>
          <p:nvSpPr>
            <p:cNvPr id="42" name="Diagonaler Streifen 41">
              <a:extLst>
                <a:ext uri="{FF2B5EF4-FFF2-40B4-BE49-F238E27FC236}">
                  <a16:creationId xmlns:a16="http://schemas.microsoft.com/office/drawing/2014/main" id="{EA837102-C21B-6647-7817-55CC16E0F1AA}"/>
                </a:ext>
              </a:extLst>
            </p:cNvPr>
            <p:cNvSpPr/>
            <p:nvPr/>
          </p:nvSpPr>
          <p:spPr>
            <a:xfrm rot="8061098">
              <a:off x="80914" y="2355952"/>
              <a:ext cx="604952" cy="604952"/>
            </a:xfrm>
            <a:prstGeom prst="diagStrip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43" name="Rechtwinkliges Dreieck 42">
              <a:extLst>
                <a:ext uri="{FF2B5EF4-FFF2-40B4-BE49-F238E27FC236}">
                  <a16:creationId xmlns:a16="http://schemas.microsoft.com/office/drawing/2014/main" id="{F6AA8B96-796F-2FB8-EFCD-E2EA5A586599}"/>
                </a:ext>
              </a:extLst>
            </p:cNvPr>
            <p:cNvSpPr/>
            <p:nvPr/>
          </p:nvSpPr>
          <p:spPr>
            <a:xfrm rot="13480088">
              <a:off x="510690" y="2528374"/>
              <a:ext cx="260108" cy="260108"/>
            </a:xfrm>
            <a:prstGeom prst="rtTriangl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grpSp>
        <p:nvGrpSpPr>
          <p:cNvPr id="45" name="Gruppieren 44">
            <a:extLst>
              <a:ext uri="{FF2B5EF4-FFF2-40B4-BE49-F238E27FC236}">
                <a16:creationId xmlns:a16="http://schemas.microsoft.com/office/drawing/2014/main" id="{9EB38D60-8EA5-C428-C4A5-DAAC4401FBEB}"/>
              </a:ext>
            </a:extLst>
          </p:cNvPr>
          <p:cNvGrpSpPr/>
          <p:nvPr/>
        </p:nvGrpSpPr>
        <p:grpSpPr>
          <a:xfrm>
            <a:off x="5387223" y="4158005"/>
            <a:ext cx="689884" cy="604952"/>
            <a:chOff x="80914" y="2355952"/>
            <a:chExt cx="689884" cy="604952"/>
          </a:xfrm>
          <a:solidFill>
            <a:schemeClr val="tx1"/>
          </a:solidFill>
        </p:grpSpPr>
        <p:sp>
          <p:nvSpPr>
            <p:cNvPr id="46" name="Diagonaler Streifen 45">
              <a:extLst>
                <a:ext uri="{FF2B5EF4-FFF2-40B4-BE49-F238E27FC236}">
                  <a16:creationId xmlns:a16="http://schemas.microsoft.com/office/drawing/2014/main" id="{DC03B8B5-87F0-92EA-BC20-74DC596ACF98}"/>
                </a:ext>
              </a:extLst>
            </p:cNvPr>
            <p:cNvSpPr/>
            <p:nvPr/>
          </p:nvSpPr>
          <p:spPr>
            <a:xfrm rot="8061098">
              <a:off x="80914" y="2355952"/>
              <a:ext cx="604952" cy="604952"/>
            </a:xfrm>
            <a:prstGeom prst="diagStrip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47" name="Rechtwinkliges Dreieck 46">
              <a:extLst>
                <a:ext uri="{FF2B5EF4-FFF2-40B4-BE49-F238E27FC236}">
                  <a16:creationId xmlns:a16="http://schemas.microsoft.com/office/drawing/2014/main" id="{69483F9F-3B2C-F4ED-8498-EEDDC4933E80}"/>
                </a:ext>
              </a:extLst>
            </p:cNvPr>
            <p:cNvSpPr/>
            <p:nvPr/>
          </p:nvSpPr>
          <p:spPr>
            <a:xfrm rot="13480088">
              <a:off x="510690" y="2528374"/>
              <a:ext cx="260108" cy="260108"/>
            </a:xfrm>
            <a:prstGeom prst="rtTriangl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grpSp>
        <p:nvGrpSpPr>
          <p:cNvPr id="48" name="Gruppieren 47">
            <a:extLst>
              <a:ext uri="{FF2B5EF4-FFF2-40B4-BE49-F238E27FC236}">
                <a16:creationId xmlns:a16="http://schemas.microsoft.com/office/drawing/2014/main" id="{22221627-8360-90F5-31A0-F5CF6FF156EE}"/>
              </a:ext>
            </a:extLst>
          </p:cNvPr>
          <p:cNvGrpSpPr/>
          <p:nvPr/>
        </p:nvGrpSpPr>
        <p:grpSpPr>
          <a:xfrm>
            <a:off x="8249185" y="4158005"/>
            <a:ext cx="689884" cy="604952"/>
            <a:chOff x="80914" y="2355952"/>
            <a:chExt cx="689884" cy="604952"/>
          </a:xfrm>
          <a:solidFill>
            <a:schemeClr val="tx1"/>
          </a:solidFill>
        </p:grpSpPr>
        <p:sp>
          <p:nvSpPr>
            <p:cNvPr id="49" name="Diagonaler Streifen 48">
              <a:extLst>
                <a:ext uri="{FF2B5EF4-FFF2-40B4-BE49-F238E27FC236}">
                  <a16:creationId xmlns:a16="http://schemas.microsoft.com/office/drawing/2014/main" id="{E1F483C8-9D53-9280-E16E-01FD79972FA7}"/>
                </a:ext>
              </a:extLst>
            </p:cNvPr>
            <p:cNvSpPr/>
            <p:nvPr/>
          </p:nvSpPr>
          <p:spPr>
            <a:xfrm rot="8061098">
              <a:off x="80914" y="2355952"/>
              <a:ext cx="604952" cy="604952"/>
            </a:xfrm>
            <a:prstGeom prst="diagStrip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0" name="Rechtwinkliges Dreieck 49">
              <a:extLst>
                <a:ext uri="{FF2B5EF4-FFF2-40B4-BE49-F238E27FC236}">
                  <a16:creationId xmlns:a16="http://schemas.microsoft.com/office/drawing/2014/main" id="{6E78469B-EAFD-5D31-CA6D-C80B9825019D}"/>
                </a:ext>
              </a:extLst>
            </p:cNvPr>
            <p:cNvSpPr/>
            <p:nvPr/>
          </p:nvSpPr>
          <p:spPr>
            <a:xfrm rot="13480088">
              <a:off x="510690" y="2528374"/>
              <a:ext cx="260108" cy="260108"/>
            </a:xfrm>
            <a:prstGeom prst="rtTriangl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pic>
        <p:nvPicPr>
          <p:cNvPr id="4" name="Grafik 3">
            <a:extLst>
              <a:ext uri="{FF2B5EF4-FFF2-40B4-BE49-F238E27FC236}">
                <a16:creationId xmlns:a16="http://schemas.microsoft.com/office/drawing/2014/main" id="{FA40B6E3-0F9C-490A-5C41-9EBC8BF4E57B}"/>
              </a:ext>
            </a:extLst>
          </p:cNvPr>
          <p:cNvPicPr>
            <a:picLocks noChangeAspect="1"/>
          </p:cNvPicPr>
          <p:nvPr/>
        </p:nvPicPr>
        <p:blipFill>
          <a:blip r:embed="rId8"/>
          <a:stretch>
            <a:fillRect/>
          </a:stretch>
        </p:blipFill>
        <p:spPr>
          <a:xfrm>
            <a:off x="6961311" y="5459126"/>
            <a:ext cx="1225402" cy="210330"/>
          </a:xfrm>
          <a:prstGeom prst="rect">
            <a:avLst/>
          </a:prstGeom>
        </p:spPr>
      </p:pic>
      <p:sp>
        <p:nvSpPr>
          <p:cNvPr id="5" name="Textfeld 4">
            <a:extLst>
              <a:ext uri="{FF2B5EF4-FFF2-40B4-BE49-F238E27FC236}">
                <a16:creationId xmlns:a16="http://schemas.microsoft.com/office/drawing/2014/main" id="{E4F7F9B4-ACC8-AC0D-7467-702A469AA418}"/>
              </a:ext>
            </a:extLst>
          </p:cNvPr>
          <p:cNvSpPr txBox="1"/>
          <p:nvPr/>
        </p:nvSpPr>
        <p:spPr>
          <a:xfrm>
            <a:off x="9869807" y="6338986"/>
            <a:ext cx="15638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*IBC booth 7.P46</a:t>
            </a:r>
          </a:p>
        </p:txBody>
      </p:sp>
    </p:spTree>
    <p:extLst>
      <p:ext uri="{BB962C8B-B14F-4D97-AF65-F5344CB8AC3E}">
        <p14:creationId xmlns:p14="http://schemas.microsoft.com/office/powerpoint/2010/main" val="5745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003720C7-D1D3-55C5-4145-02E8B604BE02}"/>
              </a:ext>
            </a:extLst>
          </p:cNvPr>
          <p:cNvSpPr/>
          <p:nvPr/>
        </p:nvSpPr>
        <p:spPr>
          <a:xfrm>
            <a:off x="0" y="6209636"/>
            <a:ext cx="12192000" cy="6483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9" name="Rechteck 1068">
            <a:extLst>
              <a:ext uri="{FF2B5EF4-FFF2-40B4-BE49-F238E27FC236}">
                <a16:creationId xmlns:a16="http://schemas.microsoft.com/office/drawing/2014/main" id="{970690FF-1303-D99B-C71C-652296A28D3E}"/>
              </a:ext>
            </a:extLst>
          </p:cNvPr>
          <p:cNvSpPr/>
          <p:nvPr/>
        </p:nvSpPr>
        <p:spPr>
          <a:xfrm>
            <a:off x="10993643" y="1334330"/>
            <a:ext cx="1194270" cy="2491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7" name="Rechteck 1066">
            <a:extLst>
              <a:ext uri="{FF2B5EF4-FFF2-40B4-BE49-F238E27FC236}">
                <a16:creationId xmlns:a16="http://schemas.microsoft.com/office/drawing/2014/main" id="{EAE7A831-0D86-EE26-12FA-01AABB7A6F6C}"/>
              </a:ext>
            </a:extLst>
          </p:cNvPr>
          <p:cNvSpPr/>
          <p:nvPr/>
        </p:nvSpPr>
        <p:spPr>
          <a:xfrm>
            <a:off x="0" y="2078024"/>
            <a:ext cx="914400" cy="22090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platzhalter 2">
            <a:extLst>
              <a:ext uri="{FF2B5EF4-FFF2-40B4-BE49-F238E27FC236}">
                <a16:creationId xmlns:a16="http://schemas.microsoft.com/office/drawing/2014/main" id="{27EEBD21-6CEB-B195-7CEA-89F35E21DB71}"/>
              </a:ext>
            </a:extLst>
          </p:cNvPr>
          <p:cNvSpPr>
            <a:spLocks noGrp="1"/>
          </p:cNvSpPr>
          <p:nvPr>
            <p:ph type="body" sz="quarter" idx="13"/>
          </p:nvPr>
        </p:nvSpPr>
        <p:spPr/>
        <p:txBody>
          <a:bodyPr/>
          <a:lstStyle/>
          <a:p>
            <a:endParaRPr lang="en-US"/>
          </a:p>
        </p:txBody>
      </p:sp>
      <p:sp>
        <p:nvSpPr>
          <p:cNvPr id="4" name="Titel 3">
            <a:extLst>
              <a:ext uri="{FF2B5EF4-FFF2-40B4-BE49-F238E27FC236}">
                <a16:creationId xmlns:a16="http://schemas.microsoft.com/office/drawing/2014/main" id="{EF89DDBB-A9F1-3E2A-D30D-8B233469C08B}"/>
              </a:ext>
            </a:extLst>
          </p:cNvPr>
          <p:cNvSpPr>
            <a:spLocks noGrp="1"/>
          </p:cNvSpPr>
          <p:nvPr>
            <p:ph type="title"/>
          </p:nvPr>
        </p:nvSpPr>
        <p:spPr/>
        <p:txBody>
          <a:bodyPr>
            <a:normAutofit fontScale="90000"/>
          </a:bodyPr>
          <a:lstStyle/>
          <a:p>
            <a:r>
              <a:rPr lang="en-US"/>
              <a:t>5G Broadcast ecosystem evolution</a:t>
            </a:r>
          </a:p>
        </p:txBody>
      </p:sp>
      <p:sp>
        <p:nvSpPr>
          <p:cNvPr id="9" name="Ellipse 8">
            <a:extLst>
              <a:ext uri="{FF2B5EF4-FFF2-40B4-BE49-F238E27FC236}">
                <a16:creationId xmlns:a16="http://schemas.microsoft.com/office/drawing/2014/main" id="{A96ADE3F-B959-7B76-8FEC-0034F7E80B60}"/>
              </a:ext>
            </a:extLst>
          </p:cNvPr>
          <p:cNvSpPr/>
          <p:nvPr/>
        </p:nvSpPr>
        <p:spPr>
          <a:xfrm>
            <a:off x="4103839" y="2586734"/>
            <a:ext cx="3887973" cy="388797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lipse 9">
            <a:extLst>
              <a:ext uri="{FF2B5EF4-FFF2-40B4-BE49-F238E27FC236}">
                <a16:creationId xmlns:a16="http://schemas.microsoft.com/office/drawing/2014/main" id="{B9049F67-1CA7-76FE-D5D0-48E508DBB3AF}"/>
              </a:ext>
            </a:extLst>
          </p:cNvPr>
          <p:cNvSpPr/>
          <p:nvPr/>
        </p:nvSpPr>
        <p:spPr>
          <a:xfrm>
            <a:off x="4602737" y="3088342"/>
            <a:ext cx="2884757" cy="288475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hteck 10">
            <a:extLst>
              <a:ext uri="{FF2B5EF4-FFF2-40B4-BE49-F238E27FC236}">
                <a16:creationId xmlns:a16="http://schemas.microsoft.com/office/drawing/2014/main" id="{E23BF326-8A83-EC83-6349-9180F20E68D1}"/>
              </a:ext>
            </a:extLst>
          </p:cNvPr>
          <p:cNvSpPr/>
          <p:nvPr/>
        </p:nvSpPr>
        <p:spPr>
          <a:xfrm>
            <a:off x="5505816" y="2446553"/>
            <a:ext cx="1078599" cy="4239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6" name="Pfeil: Fünfeck 1065">
            <a:extLst>
              <a:ext uri="{FF2B5EF4-FFF2-40B4-BE49-F238E27FC236}">
                <a16:creationId xmlns:a16="http://schemas.microsoft.com/office/drawing/2014/main" id="{C969B0E0-CF28-1816-8D3D-7B8005D13CDD}"/>
              </a:ext>
            </a:extLst>
          </p:cNvPr>
          <p:cNvSpPr/>
          <p:nvPr/>
        </p:nvSpPr>
        <p:spPr>
          <a:xfrm flipH="1">
            <a:off x="-1865195" y="2640121"/>
            <a:ext cx="5963614" cy="3712553"/>
          </a:xfrm>
          <a:prstGeom prst="homePlate">
            <a:avLst/>
          </a:prstGeom>
          <a:gradFill>
            <a:gsLst>
              <a:gs pos="0">
                <a:schemeClr val="bg1">
                  <a:alpha val="0"/>
                </a:schemeClr>
              </a:gs>
              <a:gs pos="100000">
                <a:schemeClr val="accent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feld 19">
            <a:extLst>
              <a:ext uri="{FF2B5EF4-FFF2-40B4-BE49-F238E27FC236}">
                <a16:creationId xmlns:a16="http://schemas.microsoft.com/office/drawing/2014/main" id="{5194DDD3-B8BA-A9B2-5D01-60714558CDF3}"/>
              </a:ext>
            </a:extLst>
          </p:cNvPr>
          <p:cNvSpPr txBox="1"/>
          <p:nvPr/>
        </p:nvSpPr>
        <p:spPr>
          <a:xfrm>
            <a:off x="1260881" y="1915628"/>
            <a:ext cx="35254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a:ln>
                  <a:noFill/>
                </a:ln>
                <a:solidFill>
                  <a:srgbClr val="3C286E"/>
                </a:solidFill>
                <a:effectLst/>
                <a:uLnTx/>
                <a:uFillTx/>
                <a:latin typeface="Arial" panose="020B0604020202020204" pitchFamily="34" charset="0"/>
                <a:ea typeface="+mn-ea"/>
                <a:cs typeface="Arial" panose="020B0604020202020204" pitchFamily="34" charset="0"/>
              </a:rPr>
              <a:t>Key Achievements</a:t>
            </a:r>
            <a:endParaRPr kumimoji="0" lang="de-AT" sz="2800" b="1" i="0" u="none" strike="noStrike" kern="1200" cap="none" spc="0" normalizeH="0" baseline="0" noProof="0">
              <a:ln>
                <a:noFill/>
              </a:ln>
              <a:solidFill>
                <a:srgbClr val="3C286E"/>
              </a:solidFill>
              <a:effectLst/>
              <a:uLnTx/>
              <a:uFillTx/>
              <a:latin typeface="Arial" panose="020B0604020202020204" pitchFamily="34" charset="0"/>
              <a:ea typeface="+mn-ea"/>
              <a:cs typeface="Arial" panose="020B0604020202020204" pitchFamily="34" charset="0"/>
            </a:endParaRPr>
          </a:p>
        </p:txBody>
      </p:sp>
      <p:grpSp>
        <p:nvGrpSpPr>
          <p:cNvPr id="1082" name="Gruppieren 1081">
            <a:extLst>
              <a:ext uri="{FF2B5EF4-FFF2-40B4-BE49-F238E27FC236}">
                <a16:creationId xmlns:a16="http://schemas.microsoft.com/office/drawing/2014/main" id="{5B244CAD-1320-046D-7D33-A699B1ABDDC5}"/>
              </a:ext>
            </a:extLst>
          </p:cNvPr>
          <p:cNvGrpSpPr/>
          <p:nvPr/>
        </p:nvGrpSpPr>
        <p:grpSpPr>
          <a:xfrm>
            <a:off x="555607" y="2894806"/>
            <a:ext cx="4678600" cy="400110"/>
            <a:chOff x="555607" y="2894806"/>
            <a:chExt cx="4678600" cy="400110"/>
          </a:xfrm>
        </p:grpSpPr>
        <p:sp>
          <p:nvSpPr>
            <p:cNvPr id="59" name="Textfeld 58">
              <a:extLst>
                <a:ext uri="{FF2B5EF4-FFF2-40B4-BE49-F238E27FC236}">
                  <a16:creationId xmlns:a16="http://schemas.microsoft.com/office/drawing/2014/main" id="{0931792F-D540-A344-1C4B-525CD10A4EFF}"/>
                </a:ext>
              </a:extLst>
            </p:cNvPr>
            <p:cNvSpPr txBox="1"/>
            <p:nvPr/>
          </p:nvSpPr>
          <p:spPr>
            <a:xfrm>
              <a:off x="555607" y="2894806"/>
              <a:ext cx="4678600" cy="40011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Bandwidth 8 MHz</a:t>
              </a:r>
            </a:p>
          </p:txBody>
        </p:sp>
        <p:cxnSp>
          <p:nvCxnSpPr>
            <p:cNvPr id="1032" name="Gerader Verbinder 1031">
              <a:extLst>
                <a:ext uri="{FF2B5EF4-FFF2-40B4-BE49-F238E27FC236}">
                  <a16:creationId xmlns:a16="http://schemas.microsoft.com/office/drawing/2014/main" id="{662EE517-FDF0-E199-A10C-FDA975D99B30}"/>
                </a:ext>
              </a:extLst>
            </p:cNvPr>
            <p:cNvCxnSpPr>
              <a:cxnSpLocks/>
            </p:cNvCxnSpPr>
            <p:nvPr/>
          </p:nvCxnSpPr>
          <p:spPr>
            <a:xfrm>
              <a:off x="3258941" y="3092552"/>
              <a:ext cx="170718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49" name="Ellipse 1048">
              <a:extLst>
                <a:ext uri="{FF2B5EF4-FFF2-40B4-BE49-F238E27FC236}">
                  <a16:creationId xmlns:a16="http://schemas.microsoft.com/office/drawing/2014/main" id="{7FC5F82B-45D1-3BB3-050F-A4AFCBDD3E16}"/>
                </a:ext>
              </a:extLst>
            </p:cNvPr>
            <p:cNvSpPr/>
            <p:nvPr/>
          </p:nvSpPr>
          <p:spPr>
            <a:xfrm>
              <a:off x="4896811" y="3063148"/>
              <a:ext cx="92474" cy="92474"/>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83" name="Gruppieren 1082">
            <a:extLst>
              <a:ext uri="{FF2B5EF4-FFF2-40B4-BE49-F238E27FC236}">
                <a16:creationId xmlns:a16="http://schemas.microsoft.com/office/drawing/2014/main" id="{2732BC90-2647-2E04-9571-9356177615D5}"/>
              </a:ext>
            </a:extLst>
          </p:cNvPr>
          <p:cNvGrpSpPr/>
          <p:nvPr/>
        </p:nvGrpSpPr>
        <p:grpSpPr>
          <a:xfrm>
            <a:off x="553434" y="3382243"/>
            <a:ext cx="5289836" cy="707886"/>
            <a:chOff x="553434" y="3382243"/>
            <a:chExt cx="5289836" cy="707886"/>
          </a:xfrm>
        </p:grpSpPr>
        <p:sp>
          <p:nvSpPr>
            <p:cNvPr id="1024" name="Textfeld 1023">
              <a:extLst>
                <a:ext uri="{FF2B5EF4-FFF2-40B4-BE49-F238E27FC236}">
                  <a16:creationId xmlns:a16="http://schemas.microsoft.com/office/drawing/2014/main" id="{E31E64EC-3E6A-4240-D878-A995A0E2A459}"/>
                </a:ext>
              </a:extLst>
            </p:cNvPr>
            <p:cNvSpPr txBox="1"/>
            <p:nvPr/>
          </p:nvSpPr>
          <p:spPr>
            <a:xfrm>
              <a:off x="553434" y="3382243"/>
              <a:ext cx="5289836" cy="707886"/>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Mobile band for</a:t>
              </a:r>
              <a:b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Standalone Downlink Only</a:t>
              </a:r>
            </a:p>
          </p:txBody>
        </p:sp>
        <p:cxnSp>
          <p:nvCxnSpPr>
            <p:cNvPr id="1034" name="Gerader Verbinder 1033">
              <a:extLst>
                <a:ext uri="{FF2B5EF4-FFF2-40B4-BE49-F238E27FC236}">
                  <a16:creationId xmlns:a16="http://schemas.microsoft.com/office/drawing/2014/main" id="{ED07C628-BB0C-11C0-ED7A-A97CFFAD4ADC}"/>
                </a:ext>
              </a:extLst>
            </p:cNvPr>
            <p:cNvCxnSpPr>
              <a:cxnSpLocks/>
            </p:cNvCxnSpPr>
            <p:nvPr/>
          </p:nvCxnSpPr>
          <p:spPr>
            <a:xfrm>
              <a:off x="3035208" y="3640397"/>
              <a:ext cx="147307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50" name="Ellipse 1049">
              <a:extLst>
                <a:ext uri="{FF2B5EF4-FFF2-40B4-BE49-F238E27FC236}">
                  <a16:creationId xmlns:a16="http://schemas.microsoft.com/office/drawing/2014/main" id="{E7F64DC6-13FD-4CB4-A803-D556165A4DE0}"/>
                </a:ext>
              </a:extLst>
            </p:cNvPr>
            <p:cNvSpPr/>
            <p:nvPr/>
          </p:nvSpPr>
          <p:spPr>
            <a:xfrm>
              <a:off x="4478466" y="3601475"/>
              <a:ext cx="92474" cy="92474"/>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84" name="Gruppieren 1083">
            <a:extLst>
              <a:ext uri="{FF2B5EF4-FFF2-40B4-BE49-F238E27FC236}">
                <a16:creationId xmlns:a16="http://schemas.microsoft.com/office/drawing/2014/main" id="{0488CA7F-F8E2-EB7C-E873-A6744577A016}"/>
              </a:ext>
            </a:extLst>
          </p:cNvPr>
          <p:cNvGrpSpPr/>
          <p:nvPr/>
        </p:nvGrpSpPr>
        <p:grpSpPr>
          <a:xfrm>
            <a:off x="569650" y="4409095"/>
            <a:ext cx="3757465" cy="400110"/>
            <a:chOff x="569650" y="4409095"/>
            <a:chExt cx="3757465" cy="400110"/>
          </a:xfrm>
        </p:grpSpPr>
        <p:sp>
          <p:nvSpPr>
            <p:cNvPr id="61" name="Textfeld 60">
              <a:extLst>
                <a:ext uri="{FF2B5EF4-FFF2-40B4-BE49-F238E27FC236}">
                  <a16:creationId xmlns:a16="http://schemas.microsoft.com/office/drawing/2014/main" id="{65286220-1F5D-E9AF-CC1E-952752F29084}"/>
                </a:ext>
              </a:extLst>
            </p:cNvPr>
            <p:cNvSpPr txBox="1"/>
            <p:nvPr/>
          </p:nvSpPr>
          <p:spPr>
            <a:xfrm>
              <a:off x="569650" y="4409095"/>
              <a:ext cx="3144768" cy="40011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Vendor diversity</a:t>
              </a:r>
            </a:p>
          </p:txBody>
        </p:sp>
        <p:cxnSp>
          <p:nvCxnSpPr>
            <p:cNvPr id="1036" name="Gerader Verbinder 1035">
              <a:extLst>
                <a:ext uri="{FF2B5EF4-FFF2-40B4-BE49-F238E27FC236}">
                  <a16:creationId xmlns:a16="http://schemas.microsoft.com/office/drawing/2014/main" id="{76946D67-BA9D-23A5-AC3B-98E8B5432249}"/>
                </a:ext>
              </a:extLst>
            </p:cNvPr>
            <p:cNvCxnSpPr>
              <a:cxnSpLocks/>
            </p:cNvCxnSpPr>
            <p:nvPr/>
          </p:nvCxnSpPr>
          <p:spPr>
            <a:xfrm>
              <a:off x="3035208" y="4593761"/>
              <a:ext cx="1230806"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51" name="Ellipse 1050">
              <a:extLst>
                <a:ext uri="{FF2B5EF4-FFF2-40B4-BE49-F238E27FC236}">
                  <a16:creationId xmlns:a16="http://schemas.microsoft.com/office/drawing/2014/main" id="{6AC75FE7-BA9E-AA9B-4E98-5FDE817CDC50}"/>
                </a:ext>
              </a:extLst>
            </p:cNvPr>
            <p:cNvSpPr/>
            <p:nvPr/>
          </p:nvSpPr>
          <p:spPr>
            <a:xfrm>
              <a:off x="4234641" y="4558391"/>
              <a:ext cx="92474" cy="92474"/>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85" name="Gruppieren 1084">
            <a:extLst>
              <a:ext uri="{FF2B5EF4-FFF2-40B4-BE49-F238E27FC236}">
                <a16:creationId xmlns:a16="http://schemas.microsoft.com/office/drawing/2014/main" id="{9CE00851-93E9-2A41-B7A9-76371AA44FF2}"/>
              </a:ext>
            </a:extLst>
          </p:cNvPr>
          <p:cNvGrpSpPr/>
          <p:nvPr/>
        </p:nvGrpSpPr>
        <p:grpSpPr>
          <a:xfrm>
            <a:off x="543575" y="5285207"/>
            <a:ext cx="4057177" cy="707886"/>
            <a:chOff x="543575" y="5285207"/>
            <a:chExt cx="4057177" cy="707886"/>
          </a:xfrm>
        </p:grpSpPr>
        <p:sp>
          <p:nvSpPr>
            <p:cNvPr id="62" name="Textfeld 61">
              <a:extLst>
                <a:ext uri="{FF2B5EF4-FFF2-40B4-BE49-F238E27FC236}">
                  <a16:creationId xmlns:a16="http://schemas.microsoft.com/office/drawing/2014/main" id="{7A0EE7D1-177E-28EA-C438-BF2A4A914450}"/>
                </a:ext>
              </a:extLst>
            </p:cNvPr>
            <p:cNvSpPr txBox="1"/>
            <p:nvPr/>
          </p:nvSpPr>
          <p:spPr>
            <a:xfrm>
              <a:off x="543575" y="5285207"/>
              <a:ext cx="3144768" cy="707886"/>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Pre-commercial devices</a:t>
              </a:r>
            </a:p>
          </p:txBody>
        </p:sp>
        <p:cxnSp>
          <p:nvCxnSpPr>
            <p:cNvPr id="1038" name="Gerader Verbinder 1037">
              <a:extLst>
                <a:ext uri="{FF2B5EF4-FFF2-40B4-BE49-F238E27FC236}">
                  <a16:creationId xmlns:a16="http://schemas.microsoft.com/office/drawing/2014/main" id="{4DD0A34B-195D-4A3D-0F08-301982145B22}"/>
                </a:ext>
              </a:extLst>
            </p:cNvPr>
            <p:cNvCxnSpPr>
              <a:cxnSpLocks/>
            </p:cNvCxnSpPr>
            <p:nvPr/>
          </p:nvCxnSpPr>
          <p:spPr>
            <a:xfrm flipV="1">
              <a:off x="3035208" y="5482803"/>
              <a:ext cx="1524403" cy="699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52" name="Ellipse 1051">
              <a:extLst>
                <a:ext uri="{FF2B5EF4-FFF2-40B4-BE49-F238E27FC236}">
                  <a16:creationId xmlns:a16="http://schemas.microsoft.com/office/drawing/2014/main" id="{AC72846E-AAD4-5925-B8A5-97B4EED88F10}"/>
                </a:ext>
              </a:extLst>
            </p:cNvPr>
            <p:cNvSpPr/>
            <p:nvPr/>
          </p:nvSpPr>
          <p:spPr>
            <a:xfrm>
              <a:off x="4508278" y="5443564"/>
              <a:ext cx="92474" cy="92474"/>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echteck 1">
            <a:extLst>
              <a:ext uri="{FF2B5EF4-FFF2-40B4-BE49-F238E27FC236}">
                <a16:creationId xmlns:a16="http://schemas.microsoft.com/office/drawing/2014/main" id="{221D3731-3D06-B4B3-82E0-18F5C389834E}"/>
              </a:ext>
            </a:extLst>
          </p:cNvPr>
          <p:cNvSpPr/>
          <p:nvPr/>
        </p:nvSpPr>
        <p:spPr>
          <a:xfrm>
            <a:off x="6473472" y="2534374"/>
            <a:ext cx="1649141" cy="41513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feld 47">
            <a:extLst>
              <a:ext uri="{FF2B5EF4-FFF2-40B4-BE49-F238E27FC236}">
                <a16:creationId xmlns:a16="http://schemas.microsoft.com/office/drawing/2014/main" id="{52C4E166-39E0-6F06-1562-57AE22940E95}"/>
              </a:ext>
            </a:extLst>
          </p:cNvPr>
          <p:cNvSpPr txBox="1"/>
          <p:nvPr/>
        </p:nvSpPr>
        <p:spPr>
          <a:xfrm>
            <a:off x="5117924" y="3425334"/>
            <a:ext cx="230566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E9BD2"/>
                </a:solidFill>
                <a:effectLst/>
                <a:uLnTx/>
                <a:uFillTx/>
                <a:latin typeface="Arial" panose="020B0604020202020204" pitchFamily="34" charset="0"/>
                <a:ea typeface="+mn-ea"/>
                <a:cs typeface="Arial" panose="020B0604020202020204" pitchFamily="34" charset="0"/>
              </a:rPr>
              <a:t>Standardization</a:t>
            </a:r>
          </a:p>
        </p:txBody>
      </p:sp>
      <p:sp>
        <p:nvSpPr>
          <p:cNvPr id="51" name="Textfeld 50">
            <a:extLst>
              <a:ext uri="{FF2B5EF4-FFF2-40B4-BE49-F238E27FC236}">
                <a16:creationId xmlns:a16="http://schemas.microsoft.com/office/drawing/2014/main" id="{52D35AD3-74EA-5439-1C6D-C266969D72A1}"/>
              </a:ext>
            </a:extLst>
          </p:cNvPr>
          <p:cNvSpPr txBox="1"/>
          <p:nvPr/>
        </p:nvSpPr>
        <p:spPr>
          <a:xfrm>
            <a:off x="5179482" y="4348664"/>
            <a:ext cx="183303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000" b="1" i="0" u="none" strike="noStrike" kern="1200" cap="none" spc="0" normalizeH="0" baseline="0" noProof="0">
                <a:ln>
                  <a:noFill/>
                </a:ln>
                <a:solidFill>
                  <a:srgbClr val="6E9BD2"/>
                </a:solidFill>
                <a:effectLst/>
                <a:uLnTx/>
                <a:uFillTx/>
                <a:latin typeface="Arial" panose="020B0604020202020204" pitchFamily="34" charset="0"/>
                <a:ea typeface="+mn-ea"/>
                <a:cs typeface="Arial" panose="020B0604020202020204" pitchFamily="34" charset="0"/>
              </a:rPr>
              <a:t>Infrastructure</a:t>
            </a:r>
          </a:p>
        </p:txBody>
      </p:sp>
      <p:sp>
        <p:nvSpPr>
          <p:cNvPr id="25" name="Textfeld 24">
            <a:extLst>
              <a:ext uri="{FF2B5EF4-FFF2-40B4-BE49-F238E27FC236}">
                <a16:creationId xmlns:a16="http://schemas.microsoft.com/office/drawing/2014/main" id="{757349C2-98A0-D4E8-7222-6AC3AC24AF4E}"/>
              </a:ext>
            </a:extLst>
          </p:cNvPr>
          <p:cNvSpPr txBox="1"/>
          <p:nvPr/>
        </p:nvSpPr>
        <p:spPr>
          <a:xfrm>
            <a:off x="5063964" y="5235379"/>
            <a:ext cx="230566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E9BD2"/>
                </a:solidFill>
                <a:effectLst/>
                <a:uLnTx/>
                <a:uFillTx/>
                <a:latin typeface="Arial" panose="020B0604020202020204" pitchFamily="34" charset="0"/>
                <a:ea typeface="+mn-ea"/>
                <a:cs typeface="Arial" panose="020B0604020202020204" pitchFamily="34" charset="0"/>
              </a:rPr>
              <a:t>Mobile handsets</a:t>
            </a:r>
          </a:p>
        </p:txBody>
      </p:sp>
    </p:spTree>
    <p:extLst>
      <p:ext uri="{BB962C8B-B14F-4D97-AF65-F5344CB8AC3E}">
        <p14:creationId xmlns:p14="http://schemas.microsoft.com/office/powerpoint/2010/main" val="1893843414"/>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8.pn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nsolas-Verdana">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BS 2016 General Slides Final" id="{4826AD0E-9722-4D1F-A929-FE47223ECCA0}" vid="{CDB9BA21-646B-4BC4-BF06-17B6937690FF}"/>
    </a:ext>
  </a:extLst>
</a:theme>
</file>

<file path=ppt/theme/theme10.xml><?xml version="1.0" encoding="utf-8"?>
<a:theme xmlns:a="http://schemas.openxmlformats.org/drawingml/2006/main" name="Qualcomm Corporate Confidential Template - 2024">
  <a:themeElements>
    <a:clrScheme name="Qualcomm Masterbrand Template 1">
      <a:dk1>
        <a:srgbClr val="000000"/>
      </a:dk1>
      <a:lt1>
        <a:srgbClr val="FFFFFF"/>
      </a:lt1>
      <a:dk2>
        <a:srgbClr val="020B3F"/>
      </a:dk2>
      <a:lt2>
        <a:srgbClr val="EFF1F5"/>
      </a:lt2>
      <a:accent1>
        <a:srgbClr val="2A2AEA"/>
      </a:accent1>
      <a:accent2>
        <a:srgbClr val="000C3F"/>
      </a:accent2>
      <a:accent3>
        <a:srgbClr val="010101"/>
      </a:accent3>
      <a:accent4>
        <a:srgbClr val="833AFF"/>
      </a:accent4>
      <a:accent5>
        <a:srgbClr val="F5EF32"/>
      </a:accent5>
      <a:accent6>
        <a:srgbClr val="D3D7E3"/>
      </a:accent6>
      <a:hlink>
        <a:srgbClr val="3253DC"/>
      </a:hlink>
      <a:folHlink>
        <a:srgbClr val="7BA0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tx2"/>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lgn="l">
          <a:lnSpc>
            <a:spcPct val="96000"/>
          </a:lnSpc>
          <a:defRPr sz="1600" dirty="0" smtClean="0">
            <a:solidFill>
              <a:srgbClr val="000000"/>
            </a:solidFill>
            <a:latin typeface="Aptos" panose="020B0004020202020204" pitchFamily="34" charset="0"/>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7" id="{CAC659B8-96AC-EA44-A98D-3E998732ED35}" vid="{2340EF75-3B80-4A4F-96AD-26166B4C1719}"/>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ORSgroup">
  <a:themeElements>
    <a:clrScheme name="ORSgroup">
      <a:dk1>
        <a:sysClr val="windowText" lastClr="000000"/>
      </a:dk1>
      <a:lt1>
        <a:sysClr val="window" lastClr="FFFFFF"/>
      </a:lt1>
      <a:dk2>
        <a:srgbClr val="3C286E"/>
      </a:dk2>
      <a:lt2>
        <a:srgbClr val="E7E6E6"/>
      </a:lt2>
      <a:accent1>
        <a:srgbClr val="3C286E"/>
      </a:accent1>
      <a:accent2>
        <a:srgbClr val="E63228"/>
      </a:accent2>
      <a:accent3>
        <a:srgbClr val="78B941"/>
      </a:accent3>
      <a:accent4>
        <a:srgbClr val="6E9BD2"/>
      </a:accent4>
      <a:accent5>
        <a:srgbClr val="3C286E"/>
      </a:accent5>
      <a:accent6>
        <a:srgbClr val="E63228"/>
      </a:accent6>
      <a:hlink>
        <a:srgbClr val="000000"/>
      </a:hlink>
      <a:folHlink>
        <a:srgbClr val="000000"/>
      </a:folHlink>
    </a:clrScheme>
    <a:fontScheme name="ORSgroup">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Sgroup" id="{BB3DB1B5-738A-426E-91D7-58BFDDBEE26F}" vid="{EEAE39B9-F571-4180-B10B-CE4331ADD9AE}"/>
    </a:ext>
  </a:extLst>
</a:theme>
</file>

<file path=ppt/theme/theme4.xml><?xml version="1.0" encoding="utf-8"?>
<a:theme xmlns:a="http://schemas.openxmlformats.org/drawingml/2006/main" name="ORS-Insys">
  <a:themeElements>
    <a:clrScheme name="Benutzerdefiniert 4">
      <a:dk1>
        <a:sysClr val="windowText" lastClr="000000"/>
      </a:dk1>
      <a:lt1>
        <a:sysClr val="window" lastClr="FFFFFF"/>
      </a:lt1>
      <a:dk2>
        <a:srgbClr val="3C286E"/>
      </a:dk2>
      <a:lt2>
        <a:srgbClr val="E7E6E6"/>
      </a:lt2>
      <a:accent1>
        <a:srgbClr val="3C286E"/>
      </a:accent1>
      <a:accent2>
        <a:srgbClr val="E60050"/>
      </a:accent2>
      <a:accent3>
        <a:srgbClr val="6E9BD2"/>
      </a:accent3>
      <a:accent4>
        <a:srgbClr val="3C286E"/>
      </a:accent4>
      <a:accent5>
        <a:srgbClr val="6E9BD2"/>
      </a:accent5>
      <a:accent6>
        <a:srgbClr val="E60050"/>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S-Insys" id="{795FC164-F34D-43A3-ADE5-8C6CCA9716EA}" vid="{C5973D20-EF77-4DC5-AF20-9100A577A2D1}"/>
    </a:ext>
  </a:extLst>
</a:theme>
</file>

<file path=ppt/theme/theme5.xml><?xml version="1.0" encoding="utf-8"?>
<a:theme xmlns:a="http://schemas.openxmlformats.org/drawingml/2006/main" name="Base Master Slides">
  <a:themeElements>
    <a:clrScheme name="Custom 1">
      <a:dk1>
        <a:srgbClr val="404953"/>
      </a:dk1>
      <a:lt1>
        <a:srgbClr val="FFFFFF"/>
      </a:lt1>
      <a:dk2>
        <a:srgbClr val="32A75D"/>
      </a:dk2>
      <a:lt2>
        <a:srgbClr val="37A2DD"/>
      </a:lt2>
      <a:accent1>
        <a:srgbClr val="404953"/>
      </a:accent1>
      <a:accent2>
        <a:srgbClr val="FFFFFF"/>
      </a:accent2>
      <a:accent3>
        <a:srgbClr val="37A2DD"/>
      </a:accent3>
      <a:accent4>
        <a:srgbClr val="32A75D"/>
      </a:accent4>
      <a:accent5>
        <a:srgbClr val="404953"/>
      </a:accent5>
      <a:accent6>
        <a:srgbClr val="32A75D"/>
      </a:accent6>
      <a:hlink>
        <a:srgbClr val="32A75D"/>
      </a:hlink>
      <a:folHlink>
        <a:srgbClr val="37A2D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2225">
          <a:gradFill>
            <a:gsLst>
              <a:gs pos="0">
                <a:srgbClr val="05A75D"/>
              </a:gs>
              <a:gs pos="100000">
                <a:srgbClr val="13A2DD"/>
              </a:gs>
            </a:gsLst>
            <a:lin ang="5400000" scaled="1"/>
          </a:gradFill>
        </a:ln>
      </a:spPr>
      <a:bodyPr wrap="square" lIns="0" tIns="0" rIns="0" bIns="0" rtlCol="0" anchor="ctr">
        <a:normAutofit/>
      </a:bodyPr>
      <a:lstStyle>
        <a:defPPr marL="228600" indent="-228600" algn="l">
          <a:lnSpc>
            <a:spcPct val="90000"/>
          </a:lnSpc>
          <a:spcBef>
            <a:spcPts val="1000"/>
          </a:spcBef>
          <a:buClr>
            <a:srgbClr val="86CBA0"/>
          </a:buClr>
          <a:buBlip>
            <a:blip xmlns:r="http://schemas.openxmlformats.org/officeDocument/2006/relationships" r:embed="rId1"/>
          </a:buBlip>
          <a:defRPr sz="1400" dirty="0" smtClean="0">
            <a:solidFill>
              <a:schemeClr val="bg1"/>
            </a:solidFill>
          </a:defRPr>
        </a:defPPr>
      </a:lstStyle>
    </a:spDef>
  </a:objectDefaults>
  <a:extraClrSchemeLst/>
  <a:extLst>
    <a:ext uri="{05A4C25C-085E-4340-85A3-A5531E510DB2}">
      <thm15:themeFamily xmlns:thm15="http://schemas.microsoft.com/office/thememl/2012/main" name="Presentation3" id="{9FEBA8F8-8BC1-D94A-BD8A-65DA897176C6}" vid="{551815A8-BF19-4F4C-9E8F-6EC08AFF573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CamphorProForXiaoMi Regular"/>
        <a:ea typeface="CamphorProForXiaoMi Regular"/>
        <a:cs typeface="CamphorProForXiaoMi Regular"/>
      </a:majorFont>
      <a:minorFont>
        <a:latin typeface="CamphorProForXiaoMi Regular"/>
        <a:ea typeface="CamphorProForXiaoMi Regular"/>
        <a:cs typeface="CamphorProForXiaoMi Regular"/>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CamphorProForXiaoMi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FFFFFF"/>
            </a:solidFill>
            <a:effectLst/>
            <a:uFillTx/>
            <a:latin typeface="Camphor Pro For XiaoMi Bold"/>
            <a:ea typeface="Camphor Pro For XiaoMi Bold"/>
            <a:cs typeface="Camphor Pro For XiaoMi Bold"/>
            <a:sym typeface="Camphor Pro For XiaoMi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1_Office Theme">
  <a:themeElements>
    <a:clrScheme name="XGN">
      <a:dk1>
        <a:srgbClr val="483797"/>
      </a:dk1>
      <a:lt1>
        <a:sysClr val="window" lastClr="FFFFFF"/>
      </a:lt1>
      <a:dk2>
        <a:srgbClr val="483797"/>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2938</TotalTime>
  <Words>2938</Words>
  <Application>Microsoft Office PowerPoint</Application>
  <PresentationFormat>Widescreen</PresentationFormat>
  <Paragraphs>357</Paragraphs>
  <Slides>43</Slides>
  <Notes>21</Notes>
  <HiddenSlides>0</HiddenSlides>
  <MMClips>0</MMClips>
  <ScaleCrop>false</ScaleCrop>
  <HeadingPairs>
    <vt:vector size="8" baseType="variant">
      <vt:variant>
        <vt:lpstr>Fonts Used</vt:lpstr>
      </vt:variant>
      <vt:variant>
        <vt:i4>45</vt:i4>
      </vt:variant>
      <vt:variant>
        <vt:lpstr>Theme</vt:lpstr>
      </vt:variant>
      <vt:variant>
        <vt:i4>10</vt:i4>
      </vt:variant>
      <vt:variant>
        <vt:lpstr>Embedded OLE Servers</vt:lpstr>
      </vt:variant>
      <vt:variant>
        <vt:i4>0</vt:i4>
      </vt:variant>
      <vt:variant>
        <vt:lpstr>Slide Titles</vt:lpstr>
      </vt:variant>
      <vt:variant>
        <vt:i4>43</vt:i4>
      </vt:variant>
    </vt:vector>
  </HeadingPairs>
  <TitlesOfParts>
    <vt:vector size="98" baseType="lpstr">
      <vt:lpstr>等线</vt:lpstr>
      <vt:lpstr>微软雅黑</vt:lpstr>
      <vt:lpstr>微软雅黑</vt:lpstr>
      <vt:lpstr>Alfabet</vt:lpstr>
      <vt:lpstr>Aparajita</vt:lpstr>
      <vt:lpstr>Aptos</vt:lpstr>
      <vt:lpstr>Aptos Display</vt:lpstr>
      <vt:lpstr>Arial</vt:lpstr>
      <vt:lpstr>Avenir Next ATEME</vt:lpstr>
      <vt:lpstr>AvenirNext ATEME</vt:lpstr>
      <vt:lpstr>AvenirNext LT Pro Regular</vt:lpstr>
      <vt:lpstr>Barlow SemiCondensed Bold</vt:lpstr>
      <vt:lpstr>Calibri</vt:lpstr>
      <vt:lpstr>Calibri (MS)</vt:lpstr>
      <vt:lpstr>Calibri (MS) Bold</vt:lpstr>
      <vt:lpstr>Calibri (MS) Italics</vt:lpstr>
      <vt:lpstr>Calibri Light</vt:lpstr>
      <vt:lpstr>Camphor Pro For XiaoMi Thin</vt:lpstr>
      <vt:lpstr>CamphorProForXiaoMi Light</vt:lpstr>
      <vt:lpstr>CamphorProForXiaoMi Medium</vt:lpstr>
      <vt:lpstr>CamphorProForXiaoMi Regular</vt:lpstr>
      <vt:lpstr>Century Gothic</vt:lpstr>
      <vt:lpstr>Consolas</vt:lpstr>
      <vt:lpstr>DM Sans</vt:lpstr>
      <vt:lpstr>DM Sans Bold</vt:lpstr>
      <vt:lpstr>Germania One</vt:lpstr>
      <vt:lpstr>Helvetica Light</vt:lpstr>
      <vt:lpstr>Helvetica Neue</vt:lpstr>
      <vt:lpstr>Helvetica Neue Light</vt:lpstr>
      <vt:lpstr>Helvetica Neue Medium</vt:lpstr>
      <vt:lpstr>Kollektif Bold</vt:lpstr>
      <vt:lpstr>Microsoft Sans Serif</vt:lpstr>
      <vt:lpstr>MiSans Normal</vt:lpstr>
      <vt:lpstr>Nexa Bold</vt:lpstr>
      <vt:lpstr>ORF Universal SemiCond TX Regular</vt:lpstr>
      <vt:lpstr>Poppins</vt:lpstr>
      <vt:lpstr>Poppins Bold</vt:lpstr>
      <vt:lpstr>Poppins ExtraLight</vt:lpstr>
      <vt:lpstr>Poppins SemiBold</vt:lpstr>
      <vt:lpstr>Qualcomm Next</vt:lpstr>
      <vt:lpstr>Roboto Black</vt:lpstr>
      <vt:lpstr>Roboto Light</vt:lpstr>
      <vt:lpstr>Tahoma</vt:lpstr>
      <vt:lpstr>Verdana</vt:lpstr>
      <vt:lpstr>Wingdings</vt:lpstr>
      <vt:lpstr>Custom Design</vt:lpstr>
      <vt:lpstr>Vapor Trail</vt:lpstr>
      <vt:lpstr>ORSgroup</vt:lpstr>
      <vt:lpstr>ORS-Insys</vt:lpstr>
      <vt:lpstr>Base Master Slides</vt:lpstr>
      <vt:lpstr>Office Theme</vt:lpstr>
      <vt:lpstr>Office 主题​​</vt:lpstr>
      <vt:lpstr>Black</vt:lpstr>
      <vt:lpstr>1_Office Theme</vt:lpstr>
      <vt:lpstr>Qualcomm Corporate Confidential Template - 2024</vt:lpstr>
      <vt:lpstr>PowerPoint Presentation</vt:lpstr>
      <vt:lpstr>PowerPoint Presentation</vt:lpstr>
      <vt:lpstr>Join Slido.COM #IBC</vt:lpstr>
      <vt:lpstr>Introduction</vt:lpstr>
      <vt:lpstr>Mohamed Aziz Taga</vt:lpstr>
      <vt:lpstr>Johann Mika</vt:lpstr>
      <vt:lpstr>About ORS</vt:lpstr>
      <vt:lpstr>Role of ORS in 5G Broadcast </vt:lpstr>
      <vt:lpstr>5G Broadcast ecosystem evolution</vt:lpstr>
      <vt:lpstr>5G Broadcast ecosystem evolution</vt:lpstr>
      <vt:lpstr>Christophe Burdinat</vt:lpstr>
      <vt:lpstr>5G Broadcast trial with TDF</vt:lpstr>
      <vt:lpstr>NextGen statMux for 5G Broadcast</vt:lpstr>
      <vt:lpstr>5G Broadcast statmux trial with ORS Group</vt:lpstr>
      <vt:lpstr>Ts. Mohammad Hafiz Halal</vt:lpstr>
      <vt:lpstr>PowerPoint Presentation</vt:lpstr>
      <vt:lpstr>PowerPoint Presentation</vt:lpstr>
      <vt:lpstr>PowerPoint Presentation</vt:lpstr>
      <vt:lpstr>PowerPoint Presentation</vt:lpstr>
      <vt:lpstr>PowerPoint Presentation</vt:lpstr>
      <vt:lpstr>PowerPoint Presentation</vt:lpstr>
      <vt:lpstr>Dr. Wenjun Zhang</vt:lpstr>
      <vt:lpstr>PowerPoint Presentation</vt:lpstr>
      <vt:lpstr>PowerPoint Presentation</vt:lpstr>
      <vt:lpstr>PowerPoint Presentation</vt:lpstr>
      <vt:lpstr>Emmanuel Thomas</vt:lpstr>
      <vt:lpstr>PowerPoint Presentation</vt:lpstr>
      <vt:lpstr>PowerPoint Presentation</vt:lpstr>
      <vt:lpstr>PowerPoint Presentation</vt:lpstr>
      <vt:lpstr>PowerPoint Presentation</vt:lpstr>
      <vt:lpstr>PowerPoint Presentation</vt:lpstr>
      <vt:lpstr>Aytac Biber</vt:lpstr>
      <vt:lpstr>IEEE BTS Workshop at IBC24 Mobile TV – Finally?</vt:lpstr>
      <vt:lpstr>About Qualcomm</vt:lpstr>
      <vt:lpstr>What Qualcomm have done for 5G broadcast?</vt:lpstr>
      <vt:lpstr>Next steps</vt:lpstr>
      <vt:lpstr>Challenges</vt:lpstr>
      <vt:lpstr>PowerPoint Presentation</vt:lpstr>
      <vt:lpstr>SuperFrank CopsIdas</vt:lpstr>
      <vt:lpstr>PowerPoint Presentation</vt:lpstr>
      <vt:lpstr>PowerPoint Presentation</vt:lpstr>
      <vt:lpstr>PowerPoint Presentation</vt:lpstr>
      <vt:lpstr>Join Slido.COM #IBC</vt:lpstr>
    </vt:vector>
  </TitlesOfParts>
  <Company>IEEE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Margaux Toral</dc:creator>
  <cp:lastModifiedBy>Thomas Stockhammer (2024/08/19)</cp:lastModifiedBy>
  <cp:revision>73</cp:revision>
  <dcterms:created xsi:type="dcterms:W3CDTF">2017-04-10T13:29:52Z</dcterms:created>
  <dcterms:modified xsi:type="dcterms:W3CDTF">2024-09-15T04:24:03Z</dcterms:modified>
</cp:coreProperties>
</file>